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0"/>
  </p:notesMasterIdLst>
  <p:sldIdLst>
    <p:sldId id="256" r:id="rId2"/>
    <p:sldId id="282" r:id="rId3"/>
    <p:sldId id="283" r:id="rId4"/>
    <p:sldId id="258" r:id="rId5"/>
    <p:sldId id="257" r:id="rId6"/>
    <p:sldId id="279" r:id="rId7"/>
    <p:sldId id="383" r:id="rId8"/>
    <p:sldId id="384" r:id="rId9"/>
    <p:sldId id="275" r:id="rId10"/>
    <p:sldId id="280" r:id="rId11"/>
    <p:sldId id="385" r:id="rId12"/>
    <p:sldId id="461" r:id="rId13"/>
    <p:sldId id="396" r:id="rId14"/>
    <p:sldId id="397" r:id="rId15"/>
    <p:sldId id="398" r:id="rId16"/>
    <p:sldId id="399" r:id="rId17"/>
    <p:sldId id="318" r:id="rId18"/>
    <p:sldId id="259" r:id="rId19"/>
    <p:sldId id="278" r:id="rId20"/>
    <p:sldId id="276" r:id="rId21"/>
    <p:sldId id="386" r:id="rId22"/>
    <p:sldId id="387" r:id="rId23"/>
    <p:sldId id="388" r:id="rId24"/>
    <p:sldId id="389" r:id="rId25"/>
    <p:sldId id="390" r:id="rId26"/>
    <p:sldId id="285" r:id="rId27"/>
    <p:sldId id="281" r:id="rId28"/>
    <p:sldId id="305" r:id="rId29"/>
    <p:sldId id="392" r:id="rId30"/>
    <p:sldId id="393" r:id="rId31"/>
    <p:sldId id="286" r:id="rId32"/>
    <p:sldId id="303" r:id="rId33"/>
    <p:sldId id="304" r:id="rId34"/>
    <p:sldId id="287" r:id="rId35"/>
    <p:sldId id="260" r:id="rId36"/>
    <p:sldId id="292" r:id="rId37"/>
    <p:sldId id="294" r:id="rId38"/>
    <p:sldId id="400" r:id="rId39"/>
    <p:sldId id="416" r:id="rId40"/>
    <p:sldId id="306" r:id="rId41"/>
    <p:sldId id="422" r:id="rId42"/>
    <p:sldId id="417" r:id="rId43"/>
    <p:sldId id="418" r:id="rId44"/>
    <p:sldId id="401" r:id="rId45"/>
    <p:sldId id="408" r:id="rId46"/>
    <p:sldId id="409" r:id="rId47"/>
    <p:sldId id="410" r:id="rId48"/>
    <p:sldId id="411" r:id="rId49"/>
    <p:sldId id="412" r:id="rId50"/>
    <p:sldId id="413" r:id="rId51"/>
    <p:sldId id="414" r:id="rId52"/>
    <p:sldId id="415" r:id="rId53"/>
    <p:sldId id="419" r:id="rId54"/>
    <p:sldId id="420" r:id="rId55"/>
    <p:sldId id="421" r:id="rId56"/>
    <p:sldId id="423" r:id="rId57"/>
    <p:sldId id="424" r:id="rId58"/>
    <p:sldId id="425" r:id="rId59"/>
    <p:sldId id="426" r:id="rId60"/>
    <p:sldId id="427" r:id="rId61"/>
    <p:sldId id="449" r:id="rId62"/>
    <p:sldId id="448" r:id="rId63"/>
    <p:sldId id="428" r:id="rId64"/>
    <p:sldId id="402" r:id="rId65"/>
    <p:sldId id="429" r:id="rId66"/>
    <p:sldId id="431" r:id="rId67"/>
    <p:sldId id="477" r:id="rId68"/>
    <p:sldId id="430" r:id="rId69"/>
    <p:sldId id="487" r:id="rId70"/>
    <p:sldId id="403" r:id="rId71"/>
    <p:sldId id="436" r:id="rId72"/>
    <p:sldId id="432" r:id="rId73"/>
    <p:sldId id="437" r:id="rId74"/>
    <p:sldId id="435" r:id="rId75"/>
    <p:sldId id="442" r:id="rId76"/>
    <p:sldId id="433" r:id="rId77"/>
    <p:sldId id="439" r:id="rId78"/>
    <p:sldId id="443" r:id="rId79"/>
    <p:sldId id="441" r:id="rId80"/>
    <p:sldId id="434" r:id="rId81"/>
    <p:sldId id="438" r:id="rId82"/>
    <p:sldId id="445" r:id="rId83"/>
    <p:sldId id="446" r:id="rId84"/>
    <p:sldId id="465" r:id="rId85"/>
    <p:sldId id="453" r:id="rId86"/>
    <p:sldId id="467" r:id="rId87"/>
    <p:sldId id="468" r:id="rId88"/>
    <p:sldId id="450" r:id="rId89"/>
    <p:sldId id="444" r:id="rId90"/>
    <p:sldId id="299" r:id="rId91"/>
    <p:sldId id="447" r:id="rId92"/>
    <p:sldId id="478" r:id="rId93"/>
    <p:sldId id="479" r:id="rId94"/>
    <p:sldId id="480" r:id="rId95"/>
    <p:sldId id="481" r:id="rId96"/>
    <p:sldId id="404" r:id="rId97"/>
    <p:sldId id="440" r:id="rId98"/>
    <p:sldId id="451" r:id="rId99"/>
    <p:sldId id="452" r:id="rId100"/>
    <p:sldId id="456" r:id="rId101"/>
    <p:sldId id="457" r:id="rId102"/>
    <p:sldId id="405" r:id="rId103"/>
    <p:sldId id="455" r:id="rId104"/>
    <p:sldId id="458" r:id="rId105"/>
    <p:sldId id="482" r:id="rId106"/>
    <p:sldId id="459" r:id="rId107"/>
    <p:sldId id="462" r:id="rId108"/>
    <p:sldId id="463" r:id="rId109"/>
    <p:sldId id="464" r:id="rId110"/>
    <p:sldId id="466" r:id="rId111"/>
    <p:sldId id="469" r:id="rId112"/>
    <p:sldId id="483" r:id="rId113"/>
    <p:sldId id="406" r:id="rId114"/>
    <p:sldId id="454" r:id="rId115"/>
    <p:sldId id="558" r:id="rId116"/>
    <p:sldId id="559" r:id="rId117"/>
    <p:sldId id="560" r:id="rId118"/>
    <p:sldId id="561" r:id="rId119"/>
    <p:sldId id="564" r:id="rId120"/>
    <p:sldId id="563" r:id="rId121"/>
    <p:sldId id="565" r:id="rId122"/>
    <p:sldId id="570" r:id="rId123"/>
    <p:sldId id="571" r:id="rId124"/>
    <p:sldId id="562" r:id="rId125"/>
    <p:sldId id="566" r:id="rId126"/>
    <p:sldId id="567" r:id="rId127"/>
    <p:sldId id="568" r:id="rId128"/>
    <p:sldId id="569" r:id="rId129"/>
    <p:sldId id="572" r:id="rId130"/>
    <p:sldId id="573" r:id="rId131"/>
    <p:sldId id="484" r:id="rId132"/>
    <p:sldId id="381" r:id="rId133"/>
    <p:sldId id="382" r:id="rId134"/>
    <p:sldId id="494" r:id="rId135"/>
    <p:sldId id="407" r:id="rId136"/>
    <p:sldId id="471" r:id="rId137"/>
    <p:sldId id="470" r:id="rId138"/>
    <p:sldId id="472" r:id="rId139"/>
    <p:sldId id="473" r:id="rId140"/>
    <p:sldId id="474" r:id="rId141"/>
    <p:sldId id="475" r:id="rId142"/>
    <p:sldId id="476" r:id="rId143"/>
    <p:sldId id="485" r:id="rId144"/>
    <p:sldId id="486" r:id="rId145"/>
    <p:sldId id="488" r:id="rId146"/>
    <p:sldId id="489" r:id="rId147"/>
    <p:sldId id="492" r:id="rId148"/>
    <p:sldId id="493" r:id="rId149"/>
    <p:sldId id="495" r:id="rId150"/>
    <p:sldId id="497" r:id="rId151"/>
    <p:sldId id="498" r:id="rId152"/>
    <p:sldId id="496" r:id="rId153"/>
    <p:sldId id="499" r:id="rId154"/>
    <p:sldId id="500" r:id="rId155"/>
    <p:sldId id="501" r:id="rId156"/>
    <p:sldId id="502" r:id="rId157"/>
    <p:sldId id="503" r:id="rId158"/>
    <p:sldId id="504" r:id="rId159"/>
    <p:sldId id="491" r:id="rId160"/>
    <p:sldId id="506" r:id="rId161"/>
    <p:sldId id="505" r:id="rId162"/>
    <p:sldId id="512" r:id="rId163"/>
    <p:sldId id="513" r:id="rId164"/>
    <p:sldId id="518" r:id="rId165"/>
    <p:sldId id="514" r:id="rId166"/>
    <p:sldId id="511" r:id="rId167"/>
    <p:sldId id="539" r:id="rId168"/>
    <p:sldId id="515" r:id="rId169"/>
    <p:sldId id="516" r:id="rId170"/>
    <p:sldId id="517" r:id="rId171"/>
    <p:sldId id="519" r:id="rId172"/>
    <p:sldId id="520" r:id="rId173"/>
    <p:sldId id="521" r:id="rId174"/>
    <p:sldId id="522" r:id="rId175"/>
    <p:sldId id="523" r:id="rId176"/>
    <p:sldId id="524" r:id="rId177"/>
    <p:sldId id="525" r:id="rId178"/>
    <p:sldId id="527" r:id="rId179"/>
    <p:sldId id="528" r:id="rId180"/>
    <p:sldId id="526" r:id="rId181"/>
    <p:sldId id="530" r:id="rId182"/>
    <p:sldId id="531" r:id="rId183"/>
    <p:sldId id="532" r:id="rId184"/>
    <p:sldId id="533" r:id="rId185"/>
    <p:sldId id="529" r:id="rId186"/>
    <p:sldId id="534" r:id="rId187"/>
    <p:sldId id="536" r:id="rId188"/>
    <p:sldId id="537" r:id="rId189"/>
    <p:sldId id="538" r:id="rId190"/>
    <p:sldId id="540" r:id="rId191"/>
    <p:sldId id="541" r:id="rId192"/>
    <p:sldId id="543" r:id="rId193"/>
    <p:sldId id="542" r:id="rId194"/>
    <p:sldId id="544" r:id="rId195"/>
    <p:sldId id="545" r:id="rId196"/>
    <p:sldId id="546" r:id="rId197"/>
    <p:sldId id="547" r:id="rId198"/>
    <p:sldId id="548" r:id="rId199"/>
    <p:sldId id="549" r:id="rId200"/>
    <p:sldId id="550" r:id="rId201"/>
    <p:sldId id="551" r:id="rId202"/>
    <p:sldId id="552" r:id="rId203"/>
    <p:sldId id="553" r:id="rId204"/>
    <p:sldId id="554" r:id="rId205"/>
    <p:sldId id="555" r:id="rId206"/>
    <p:sldId id="556" r:id="rId207"/>
    <p:sldId id="557" r:id="rId208"/>
    <p:sldId id="535" r:id="rId20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e 1. Phyton" id="{B3AC8B6B-ACE0-4E11-AC17-89E3945C7E5F}">
          <p14:sldIdLst>
            <p14:sldId id="256"/>
            <p14:sldId id="282"/>
            <p14:sldId id="283"/>
          </p14:sldIdLst>
        </p14:section>
        <p14:section name="Tema 1. Fundamentos de Phyton" id="{3FC22B7E-BEFF-4209-8019-7A640873AC27}">
          <p14:sldIdLst>
            <p14:sldId id="258"/>
            <p14:sldId id="257"/>
            <p14:sldId id="279"/>
            <p14:sldId id="383"/>
            <p14:sldId id="384"/>
            <p14:sldId id="275"/>
            <p14:sldId id="280"/>
            <p14:sldId id="385"/>
            <p14:sldId id="461"/>
            <p14:sldId id="396"/>
            <p14:sldId id="397"/>
            <p14:sldId id="398"/>
            <p14:sldId id="399"/>
            <p14:sldId id="318"/>
          </p14:sldIdLst>
        </p14:section>
        <p14:section name="Tema 2. Preparación del Entorno de Desarrollo" id="{C87484AC-783C-4A1D-A2C1-A47A23964007}">
          <p14:sldIdLst>
            <p14:sldId id="259"/>
            <p14:sldId id="278"/>
          </p14:sldIdLst>
        </p14:section>
        <p14:section name="Phyton" id="{15F74A32-A8C6-467E-B129-93725A757C80}">
          <p14:sldIdLst>
            <p14:sldId id="276"/>
            <p14:sldId id="386"/>
            <p14:sldId id="387"/>
            <p14:sldId id="388"/>
            <p14:sldId id="389"/>
            <p14:sldId id="390"/>
          </p14:sldIdLst>
        </p14:section>
        <p14:section name="VSC" id="{1C2FFF2A-620C-4E3C-9C3B-3F2BCCCFBC8A}">
          <p14:sldIdLst>
            <p14:sldId id="285"/>
            <p14:sldId id="281"/>
            <p14:sldId id="305"/>
            <p14:sldId id="392"/>
            <p14:sldId id="393"/>
          </p14:sldIdLst>
        </p14:section>
        <p14:section name="Otros elementos" id="{4531633C-5E92-4EEB-8F71-30D88BA1116B}">
          <p14:sldIdLst>
            <p14:sldId id="286"/>
            <p14:sldId id="303"/>
            <p14:sldId id="304"/>
            <p14:sldId id="287"/>
            <p14:sldId id="260"/>
            <p14:sldId id="292"/>
            <p14:sldId id="294"/>
          </p14:sldIdLst>
        </p14:section>
        <p14:section name="Tema 3. Elementos básicos de Phyton" id="{1CC9ED19-F08C-4DF7-A10B-B424194F13B8}">
          <p14:sldIdLst>
            <p14:sldId id="400"/>
          </p14:sldIdLst>
        </p14:section>
        <p14:section name="Aspectos generales" id="{3685EEF0-1EFA-4C8A-A86B-3C59413E666C}">
          <p14:sldIdLst>
            <p14:sldId id="416"/>
            <p14:sldId id="306"/>
            <p14:sldId id="422"/>
            <p14:sldId id="417"/>
            <p14:sldId id="418"/>
          </p14:sldIdLst>
        </p14:section>
        <p14:section name="Variables y datos. Tipos" id="{BF159C0E-B95A-4E6D-BBC6-9C057FF7A752}">
          <p14:sldIdLst>
            <p14:sldId id="401"/>
            <p14:sldId id="408"/>
            <p14:sldId id="409"/>
            <p14:sldId id="410"/>
            <p14:sldId id="411"/>
            <p14:sldId id="412"/>
            <p14:sldId id="413"/>
            <p14:sldId id="414"/>
            <p14:sldId id="415"/>
            <p14:sldId id="419"/>
            <p14:sldId id="420"/>
            <p14:sldId id="421"/>
            <p14:sldId id="423"/>
            <p14:sldId id="424"/>
            <p14:sldId id="425"/>
          </p14:sldIdLst>
        </p14:section>
        <p14:section name="El tipo str (string)" id="{4C2AAFF6-945E-4DF8-9155-67762944AC73}">
          <p14:sldIdLst>
            <p14:sldId id="426"/>
            <p14:sldId id="427"/>
            <p14:sldId id="449"/>
            <p14:sldId id="448"/>
            <p14:sldId id="428"/>
          </p14:sldIdLst>
        </p14:section>
        <p14:section name="Funciones" id="{8D27C552-4AAC-44C4-961E-6EACEC00C996}">
          <p14:sldIdLst>
            <p14:sldId id="402"/>
            <p14:sldId id="429"/>
            <p14:sldId id="431"/>
            <p14:sldId id="477"/>
            <p14:sldId id="430"/>
            <p14:sldId id="487"/>
          </p14:sldIdLst>
        </p14:section>
        <p14:section name="Sentencias y expresiones" id="{E9FDBC34-FAF1-46E8-B9F6-6F4248B9262C}">
          <p14:sldIdLst>
            <p14:sldId id="403"/>
            <p14:sldId id="436"/>
            <p14:sldId id="432"/>
            <p14:sldId id="437"/>
            <p14:sldId id="435"/>
            <p14:sldId id="442"/>
            <p14:sldId id="433"/>
            <p14:sldId id="439"/>
            <p14:sldId id="443"/>
            <p14:sldId id="441"/>
            <p14:sldId id="434"/>
            <p14:sldId id="438"/>
            <p14:sldId id="445"/>
            <p14:sldId id="446"/>
          </p14:sldIdLst>
        </p14:section>
        <p14:section name="Gestión de errores" id="{B6CBA12D-A056-456D-9F50-052DAC1A6563}">
          <p14:sldIdLst>
            <p14:sldId id="465"/>
            <p14:sldId id="453"/>
            <p14:sldId id="467"/>
            <p14:sldId id="468"/>
          </p14:sldIdLst>
        </p14:section>
        <p14:section name="Tipos complejos" id="{01945C4B-9BA8-4B78-8AC0-1409B3AFF460}">
          <p14:sldIdLst>
            <p14:sldId id="450"/>
            <p14:sldId id="444"/>
            <p14:sldId id="299"/>
            <p14:sldId id="447"/>
            <p14:sldId id="478"/>
            <p14:sldId id="479"/>
            <p14:sldId id="480"/>
            <p14:sldId id="481"/>
          </p14:sldIdLst>
        </p14:section>
        <p14:section name="Tema 4. Profundizando en Phyton" id="{10B7C6B7-FDCF-4B98-88B2-1069ADCD9E22}">
          <p14:sldIdLst>
            <p14:sldId id="404"/>
          </p14:sldIdLst>
        </p14:section>
        <p14:section name="Programación funcional" id="{7C8CA26E-CB34-46E1-AB2B-730483F1DAD2}">
          <p14:sldIdLst>
            <p14:sldId id="440"/>
            <p14:sldId id="451"/>
            <p14:sldId id="452"/>
            <p14:sldId id="456"/>
            <p14:sldId id="457"/>
          </p14:sldIdLst>
        </p14:section>
        <p14:section name="Módulos y paquetes" id="{EEDC6492-9A47-4354-A341-353E34A7E495}">
          <p14:sldIdLst>
            <p14:sldId id="405"/>
            <p14:sldId id="455"/>
            <p14:sldId id="458"/>
            <p14:sldId id="482"/>
            <p14:sldId id="459"/>
            <p14:sldId id="462"/>
          </p14:sldIdLst>
        </p14:section>
        <p14:section name="Ficheros" id="{EDE4012F-BDF5-4CD2-BA03-A6D07C0D59A7}">
          <p14:sldIdLst>
            <p14:sldId id="463"/>
            <p14:sldId id="464"/>
            <p14:sldId id="466"/>
            <p14:sldId id="469"/>
          </p14:sldIdLst>
        </p14:section>
        <p14:section name="OOP. Clases y herencia" id="{CC29B12E-5675-4ADE-BB4C-F45C5191D9F6}">
          <p14:sldIdLst>
            <p14:sldId id="483"/>
            <p14:sldId id="406"/>
            <p14:sldId id="454"/>
            <p14:sldId id="558"/>
            <p14:sldId id="559"/>
            <p14:sldId id="560"/>
            <p14:sldId id="561"/>
            <p14:sldId id="564"/>
            <p14:sldId id="563"/>
            <p14:sldId id="565"/>
            <p14:sldId id="570"/>
            <p14:sldId id="571"/>
            <p14:sldId id="562"/>
            <p14:sldId id="566"/>
            <p14:sldId id="567"/>
            <p14:sldId id="568"/>
            <p14:sldId id="569"/>
            <p14:sldId id="572"/>
            <p14:sldId id="573"/>
          </p14:sldIdLst>
        </p14:section>
        <p14:section name="Contunuación" id="{79AEB771-AF6C-4E9D-8B69-537BB0C07C45}">
          <p14:sldIdLst>
            <p14:sldId id="484"/>
          </p14:sldIdLst>
        </p14:section>
        <p14:section name="Parte 2. Django" id="{1599C5D7-844E-42D1-8D23-ED4A07B53721}">
          <p14:sldIdLst>
            <p14:sldId id="381"/>
            <p14:sldId id="382"/>
            <p14:sldId id="494"/>
          </p14:sldIdLst>
        </p14:section>
        <p14:section name="Tema 1. Introducción a Django" id="{1CBD8EF8-2780-4DC9-82D1-8C87F7FA85DC}">
          <p14:sldIdLst>
            <p14:sldId id="407"/>
          </p14:sldIdLst>
        </p14:section>
        <p14:section name="Concepto" id="{25DDB9F6-F1FD-4292-A1B9-51D897413901}">
          <p14:sldIdLst>
            <p14:sldId id="471"/>
            <p14:sldId id="470"/>
            <p14:sldId id="472"/>
          </p14:sldIdLst>
        </p14:section>
        <p14:section name="Instalación" id="{334E1385-DE05-4733-9DB9-4B741344F543}">
          <p14:sldIdLst>
            <p14:sldId id="473"/>
            <p14:sldId id="474"/>
            <p14:sldId id="475"/>
            <p14:sldId id="476"/>
            <p14:sldId id="485"/>
            <p14:sldId id="486"/>
            <p14:sldId id="488"/>
          </p14:sldIdLst>
        </p14:section>
        <p14:section name="Arquitectura" id="{42D7A2C7-1307-47AB-AE45-131BD45D5D16}">
          <p14:sldIdLst>
            <p14:sldId id="489"/>
            <p14:sldId id="492"/>
            <p14:sldId id="493"/>
          </p14:sldIdLst>
        </p14:section>
        <p14:section name="Flujo en una aplicación" id="{7A9A689D-4CBC-4CE0-85F4-8B3C1875816E}">
          <p14:sldIdLst>
            <p14:sldId id="495"/>
            <p14:sldId id="497"/>
            <p14:sldId id="498"/>
            <p14:sldId id="496"/>
            <p14:sldId id="499"/>
            <p14:sldId id="500"/>
            <p14:sldId id="501"/>
            <p14:sldId id="502"/>
            <p14:sldId id="503"/>
            <p14:sldId id="504"/>
          </p14:sldIdLst>
        </p14:section>
        <p14:section name="Tema 2. Modelos" id="{47B14D7C-D737-4AB0-828B-D58BA9CD5C26}">
          <p14:sldIdLst>
            <p14:sldId id="491"/>
            <p14:sldId id="506"/>
            <p14:sldId id="505"/>
          </p14:sldIdLst>
        </p14:section>
        <p14:section name="DDBB y Migraciones" id="{6CE3BBB5-948A-4F97-B470-25FDB74E8B11}">
          <p14:sldIdLst>
            <p14:sldId id="512"/>
            <p14:sldId id="513"/>
            <p14:sldId id="518"/>
            <p14:sldId id="514"/>
            <p14:sldId id="511"/>
            <p14:sldId id="539"/>
            <p14:sldId id="515"/>
            <p14:sldId id="516"/>
            <p14:sldId id="517"/>
            <p14:sldId id="519"/>
          </p14:sldIdLst>
        </p14:section>
        <p14:section name="Administracion de la DDBB en Django" id="{6811DCFC-CB3C-4D00-B60A-900090F8F502}">
          <p14:sldIdLst>
            <p14:sldId id="520"/>
            <p14:sldId id="521"/>
            <p14:sldId id="522"/>
            <p14:sldId id="523"/>
            <p14:sldId id="524"/>
            <p14:sldId id="525"/>
            <p14:sldId id="527"/>
            <p14:sldId id="528"/>
            <p14:sldId id="526"/>
          </p14:sldIdLst>
        </p14:section>
        <p14:section name="Consultas (Queries)" id="{089717CB-1F2E-4D3F-979E-719CF8FED669}">
          <p14:sldIdLst>
            <p14:sldId id="530"/>
            <p14:sldId id="531"/>
            <p14:sldId id="532"/>
          </p14:sldIdLst>
        </p14:section>
        <p14:section name="Tema 3. Vistas y templates" id="{D48459E4-609C-4733-88A5-9334729A675B}">
          <p14:sldIdLst>
            <p14:sldId id="533"/>
          </p14:sldIdLst>
        </p14:section>
        <p14:section name="Rutas y  vistas" id="{99ED5CB6-80B4-4F8F-9BFC-A4F9204926D6}">
          <p14:sldIdLst>
            <p14:sldId id="529"/>
            <p14:sldId id="534"/>
            <p14:sldId id="536"/>
            <p14:sldId id="537"/>
            <p14:sldId id="538"/>
          </p14:sldIdLst>
        </p14:section>
        <p14:section name="Plantillas (templates)" id="{797C6EAA-2EC0-4337-9084-7F907CA64BF4}">
          <p14:sldIdLst>
            <p14:sldId id="540"/>
            <p14:sldId id="541"/>
            <p14:sldId id="543"/>
            <p14:sldId id="542"/>
            <p14:sldId id="544"/>
            <p14:sldId id="545"/>
            <p14:sldId id="546"/>
            <p14:sldId id="547"/>
          </p14:sldIdLst>
        </p14:section>
        <p14:section name="Imagenes" id="{EB8D3C6D-EEAC-4F51-BF8B-4B4992D884A1}">
          <p14:sldIdLst>
            <p14:sldId id="548"/>
            <p14:sldId id="549"/>
            <p14:sldId id="550"/>
          </p14:sldIdLst>
        </p14:section>
        <p14:section name="Formularios" id="{E6DEBFD2-BEA7-4DF4-9C48-31D4C9101FAD}">
          <p14:sldIdLst>
            <p14:sldId id="551"/>
            <p14:sldId id="552"/>
            <p14:sldId id="553"/>
            <p14:sldId id="554"/>
            <p14:sldId id="555"/>
            <p14:sldId id="556"/>
            <p14:sldId id="557"/>
          </p14:sldIdLst>
        </p14:section>
        <p14:section name="Continuación" id="{2E8A3AD4-BEE9-4ACA-826B-62F4F223CCA9}">
          <p14:sldIdLst>
            <p14:sldId id="5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C69BD3-A650-41EC-A4A6-E6980F7FEF09}" v="737" dt="2021-02-07T22:04:14.82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60" autoAdjust="0"/>
    <p:restoredTop sz="94660"/>
  </p:normalViewPr>
  <p:slideViewPr>
    <p:cSldViewPr snapToGrid="0">
      <p:cViewPr varScale="1">
        <p:scale>
          <a:sx n="89" d="100"/>
          <a:sy n="89" d="100"/>
        </p:scale>
        <p:origin x="120" y="180"/>
      </p:cViewPr>
      <p:guideLst/>
    </p:cSldViewPr>
  </p:slideViewPr>
  <p:notesTextViewPr>
    <p:cViewPr>
      <p:scale>
        <a:sx n="1" d="1"/>
        <a:sy n="1" d="1"/>
      </p:scale>
      <p:origin x="0" y="0"/>
    </p:cViewPr>
  </p:notesTextViewPr>
  <p:sorterViewPr>
    <p:cViewPr>
      <p:scale>
        <a:sx n="100" d="100"/>
        <a:sy n="100" d="100"/>
      </p:scale>
      <p:origin x="0" y="-7220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microsoft.com/office/2015/10/relationships/revisionInfo" Target="revisionInfo.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notesMaster" Target="notesMasters/notesMaster1.xml"/><Relationship Id="rId215" Type="http://schemas.microsoft.com/office/2016/11/relationships/changesInfo" Target="changesInfos/changesInfo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Cerezo" userId="5ea20e796f35876f" providerId="LiveId" clId="{3F9D734E-D472-42BF-95F6-24005F18BA66}"/>
    <pc:docChg chg="undo custSel mod addSld delSld modSld sldOrd modSection">
      <pc:chgData name="Alejandro Cerezo" userId="5ea20e796f35876f" providerId="LiveId" clId="{3F9D734E-D472-42BF-95F6-24005F18BA66}" dt="2020-04-04T12:13:04.362" v="1325" actId="2696"/>
      <pc:docMkLst>
        <pc:docMk/>
      </pc:docMkLst>
      <pc:sldChg chg="addSp delSp modSp">
        <pc:chgData name="Alejandro Cerezo" userId="5ea20e796f35876f" providerId="LiveId" clId="{3F9D734E-D472-42BF-95F6-24005F18BA66}" dt="2020-04-04T11:14:00.440" v="647" actId="20577"/>
        <pc:sldMkLst>
          <pc:docMk/>
          <pc:sldMk cId="116516500" sldId="261"/>
        </pc:sldMkLst>
        <pc:spChg chg="mod">
          <ac:chgData name="Alejandro Cerezo" userId="5ea20e796f35876f" providerId="LiveId" clId="{3F9D734E-D472-42BF-95F6-24005F18BA66}" dt="2020-04-01T19:19:52.626" v="44" actId="790"/>
          <ac:spMkLst>
            <pc:docMk/>
            <pc:sldMk cId="116516500" sldId="261"/>
            <ac:spMk id="2" creationId="{BF76458E-68BE-44F7-94DE-23BFBFF22E81}"/>
          </ac:spMkLst>
        </pc:spChg>
        <pc:spChg chg="mod">
          <ac:chgData name="Alejandro Cerezo" userId="5ea20e796f35876f" providerId="LiveId" clId="{3F9D734E-D472-42BF-95F6-24005F18BA66}" dt="2020-04-04T11:13:25.662" v="644" actId="20577"/>
          <ac:spMkLst>
            <pc:docMk/>
            <pc:sldMk cId="116516500" sldId="261"/>
            <ac:spMk id="7" creationId="{DFA7AF07-5505-4F2C-A213-618FBD005AC7}"/>
          </ac:spMkLst>
        </pc:spChg>
        <pc:spChg chg="mod">
          <ac:chgData name="Alejandro Cerezo" userId="5ea20e796f35876f" providerId="LiveId" clId="{3F9D734E-D472-42BF-95F6-24005F18BA66}" dt="2020-04-04T11:08:46.653" v="608" actId="20577"/>
          <ac:spMkLst>
            <pc:docMk/>
            <pc:sldMk cId="116516500" sldId="261"/>
            <ac:spMk id="8" creationId="{05ED5BDD-4A0C-4885-B335-061D87C45747}"/>
          </ac:spMkLst>
        </pc:spChg>
        <pc:spChg chg="mod">
          <ac:chgData name="Alejandro Cerezo" userId="5ea20e796f35876f" providerId="LiveId" clId="{3F9D734E-D472-42BF-95F6-24005F18BA66}" dt="2020-04-04T11:14:00.440" v="647" actId="20577"/>
          <ac:spMkLst>
            <pc:docMk/>
            <pc:sldMk cId="116516500" sldId="261"/>
            <ac:spMk id="12" creationId="{D137CF0F-F0A3-4ACF-B452-2989D4FDE127}"/>
          </ac:spMkLst>
        </pc:spChg>
        <pc:spChg chg="add mod">
          <ac:chgData name="Alejandro Cerezo" userId="5ea20e796f35876f" providerId="LiveId" clId="{3F9D734E-D472-42BF-95F6-24005F18BA66}" dt="2020-04-04T11:10:51.498" v="621" actId="14100"/>
          <ac:spMkLst>
            <pc:docMk/>
            <pc:sldMk cId="116516500" sldId="261"/>
            <ac:spMk id="15" creationId="{1DBD6685-6DAB-4C32-8F50-2B25822CF78D}"/>
          </ac:spMkLst>
        </pc:spChg>
        <pc:spChg chg="add mod">
          <ac:chgData name="Alejandro Cerezo" userId="5ea20e796f35876f" providerId="LiveId" clId="{3F9D734E-D472-42BF-95F6-24005F18BA66}" dt="2020-04-04T11:12:21.131" v="633" actId="14100"/>
          <ac:spMkLst>
            <pc:docMk/>
            <pc:sldMk cId="116516500" sldId="261"/>
            <ac:spMk id="17" creationId="{4EAEF529-B41E-4C38-ABAF-A44B3DDC5F4D}"/>
          </ac:spMkLst>
        </pc:spChg>
        <pc:cxnChg chg="del mod">
          <ac:chgData name="Alejandro Cerezo" userId="5ea20e796f35876f" providerId="LiveId" clId="{3F9D734E-D472-42BF-95F6-24005F18BA66}" dt="2020-04-04T11:11:49.708" v="629" actId="478"/>
          <ac:cxnSpMkLst>
            <pc:docMk/>
            <pc:sldMk cId="116516500" sldId="261"/>
            <ac:cxnSpMk id="14" creationId="{932C4188-3252-4B3A-894D-873D5633B6F5}"/>
          </ac:cxnSpMkLst>
        </pc:cxnChg>
        <pc:cxnChg chg="del mod">
          <ac:chgData name="Alejandro Cerezo" userId="5ea20e796f35876f" providerId="LiveId" clId="{3F9D734E-D472-42BF-95F6-24005F18BA66}" dt="2020-04-04T11:11:53.465" v="630" actId="478"/>
          <ac:cxnSpMkLst>
            <pc:docMk/>
            <pc:sldMk cId="116516500" sldId="261"/>
            <ac:cxnSpMk id="16" creationId="{2241531A-C70F-4E30-AEAC-486D04D086E9}"/>
          </ac:cxnSpMkLst>
        </pc:cxnChg>
        <pc:cxnChg chg="add del mod">
          <ac:chgData name="Alejandro Cerezo" userId="5ea20e796f35876f" providerId="LiveId" clId="{3F9D734E-D472-42BF-95F6-24005F18BA66}" dt="2020-04-04T11:11:17.749" v="625" actId="478"/>
          <ac:cxnSpMkLst>
            <pc:docMk/>
            <pc:sldMk cId="116516500" sldId="261"/>
            <ac:cxnSpMk id="20" creationId="{4622E2DB-5BEE-4C20-A21F-F30145748A34}"/>
          </ac:cxnSpMkLst>
        </pc:cxnChg>
        <pc:cxnChg chg="add mod">
          <ac:chgData name="Alejandro Cerezo" userId="5ea20e796f35876f" providerId="LiveId" clId="{3F9D734E-D472-42BF-95F6-24005F18BA66}" dt="2020-04-04T11:12:33.676" v="634" actId="14100"/>
          <ac:cxnSpMkLst>
            <pc:docMk/>
            <pc:sldMk cId="116516500" sldId="261"/>
            <ac:cxnSpMk id="22" creationId="{1A331784-29C4-4A88-9E56-4CE635DDAAE3}"/>
          </ac:cxnSpMkLst>
        </pc:cxnChg>
        <pc:cxnChg chg="add mod">
          <ac:chgData name="Alejandro Cerezo" userId="5ea20e796f35876f" providerId="LiveId" clId="{3F9D734E-D472-42BF-95F6-24005F18BA66}" dt="2020-04-04T11:12:21.131" v="633" actId="14100"/>
          <ac:cxnSpMkLst>
            <pc:docMk/>
            <pc:sldMk cId="116516500" sldId="261"/>
            <ac:cxnSpMk id="24" creationId="{A04D462C-FA4E-40E3-8A2D-512574D1D76C}"/>
          </ac:cxnSpMkLst>
        </pc:cxnChg>
      </pc:sldChg>
      <pc:sldChg chg="addSp delSp modSp mod ord setBg delDesignElem">
        <pc:chgData name="Alejandro Cerezo" userId="5ea20e796f35876f" providerId="LiveId" clId="{3F9D734E-D472-42BF-95F6-24005F18BA66}" dt="2020-04-04T11:43:53.471" v="904" actId="26606"/>
        <pc:sldMkLst>
          <pc:docMk/>
          <pc:sldMk cId="2059071893" sldId="264"/>
        </pc:sldMkLst>
        <pc:spChg chg="mod">
          <ac:chgData name="Alejandro Cerezo" userId="5ea20e796f35876f" providerId="LiveId" clId="{3F9D734E-D472-42BF-95F6-24005F18BA66}" dt="2020-04-04T11:43:53.471" v="904" actId="26606"/>
          <ac:spMkLst>
            <pc:docMk/>
            <pc:sldMk cId="2059071893" sldId="264"/>
            <ac:spMk id="2" creationId="{F717A35F-90EB-401F-8BA3-BF9C4BE536DE}"/>
          </ac:spMkLst>
        </pc:spChg>
        <pc:spChg chg="add del mod">
          <ac:chgData name="Alejandro Cerezo" userId="5ea20e796f35876f" providerId="LiveId" clId="{3F9D734E-D472-42BF-95F6-24005F18BA66}" dt="2020-04-04T11:43:15.614" v="903"/>
          <ac:spMkLst>
            <pc:docMk/>
            <pc:sldMk cId="2059071893" sldId="264"/>
            <ac:spMk id="3" creationId="{6B79FDDB-B54A-441A-9CF5-5FF5D62CDEBF}"/>
          </ac:spMkLst>
        </pc:spChg>
        <pc:spChg chg="add del">
          <ac:chgData name="Alejandro Cerezo" userId="5ea20e796f35876f" providerId="LiveId" clId="{3F9D734E-D472-42BF-95F6-24005F18BA66}" dt="2020-04-04T11:43:53.471" v="904" actId="26606"/>
          <ac:spMkLst>
            <pc:docMk/>
            <pc:sldMk cId="2059071893" sldId="264"/>
            <ac:spMk id="10" creationId="{3A5B4632-C963-4296-86F0-79AA9EA5AE98}"/>
          </ac:spMkLst>
        </pc:spChg>
        <pc:spChg chg="add">
          <ac:chgData name="Alejandro Cerezo" userId="5ea20e796f35876f" providerId="LiveId" clId="{3F9D734E-D472-42BF-95F6-24005F18BA66}" dt="2020-04-04T11:43:53.471" v="904" actId="26606"/>
          <ac:spMkLst>
            <pc:docMk/>
            <pc:sldMk cId="2059071893" sldId="264"/>
            <ac:spMk id="15" creationId="{46C2E80F-49A6-4372-B103-219D417A55ED}"/>
          </ac:spMkLst>
        </pc:spChg>
        <pc:graphicFrameChg chg="mod modGraphic">
          <ac:chgData name="Alejandro Cerezo" userId="5ea20e796f35876f" providerId="LiveId" clId="{3F9D734E-D472-42BF-95F6-24005F18BA66}" dt="2020-04-04T11:43:53.471" v="904" actId="26606"/>
          <ac:graphicFrameMkLst>
            <pc:docMk/>
            <pc:sldMk cId="2059071893" sldId="264"/>
            <ac:graphicFrameMk id="5" creationId="{EC1EF048-D825-4B47-B99F-DCEF3AA3151C}"/>
          </ac:graphicFrameMkLst>
        </pc:graphicFrameChg>
      </pc:sldChg>
      <pc:sldChg chg="modSp">
        <pc:chgData name="Alejandro Cerezo" userId="5ea20e796f35876f" providerId="LiveId" clId="{3F9D734E-D472-42BF-95F6-24005F18BA66}" dt="2020-04-01T19:26:49.780" v="80" actId="313"/>
        <pc:sldMkLst>
          <pc:docMk/>
          <pc:sldMk cId="1272554185" sldId="266"/>
        </pc:sldMkLst>
        <pc:spChg chg="mod">
          <ac:chgData name="Alejandro Cerezo" userId="5ea20e796f35876f" providerId="LiveId" clId="{3F9D734E-D472-42BF-95F6-24005F18BA66}" dt="2020-04-01T19:26:49.780" v="80" actId="313"/>
          <ac:spMkLst>
            <pc:docMk/>
            <pc:sldMk cId="1272554185" sldId="266"/>
            <ac:spMk id="3" creationId="{79A90E79-B599-4F52-AF19-EA114585F26C}"/>
          </ac:spMkLst>
        </pc:spChg>
      </pc:sldChg>
      <pc:sldChg chg="modSp">
        <pc:chgData name="Alejandro Cerezo" userId="5ea20e796f35876f" providerId="LiveId" clId="{3F9D734E-D472-42BF-95F6-24005F18BA66}" dt="2020-04-01T19:55:56.534" v="97" actId="790"/>
        <pc:sldMkLst>
          <pc:docMk/>
          <pc:sldMk cId="585395444" sldId="267"/>
        </pc:sldMkLst>
        <pc:spChg chg="mod">
          <ac:chgData name="Alejandro Cerezo" userId="5ea20e796f35876f" providerId="LiveId" clId="{3F9D734E-D472-42BF-95F6-24005F18BA66}" dt="2020-04-01T19:55:56.534" v="97" actId="790"/>
          <ac:spMkLst>
            <pc:docMk/>
            <pc:sldMk cId="585395444" sldId="267"/>
            <ac:spMk id="2" creationId="{EE69D9F3-0A71-4418-B068-0141D40D893A}"/>
          </ac:spMkLst>
        </pc:spChg>
      </pc:sldChg>
      <pc:sldChg chg="modSp">
        <pc:chgData name="Alejandro Cerezo" userId="5ea20e796f35876f" providerId="LiveId" clId="{3F9D734E-D472-42BF-95F6-24005F18BA66}" dt="2020-04-01T19:56:08.139" v="98" actId="313"/>
        <pc:sldMkLst>
          <pc:docMk/>
          <pc:sldMk cId="3116302579" sldId="268"/>
        </pc:sldMkLst>
        <pc:spChg chg="mod">
          <ac:chgData name="Alejandro Cerezo" userId="5ea20e796f35876f" providerId="LiveId" clId="{3F9D734E-D472-42BF-95F6-24005F18BA66}" dt="2020-04-01T19:56:08.139" v="98" actId="313"/>
          <ac:spMkLst>
            <pc:docMk/>
            <pc:sldMk cId="3116302579" sldId="268"/>
            <ac:spMk id="2" creationId="{1D5C3489-01A0-4732-A384-EDF53F6FADD6}"/>
          </ac:spMkLst>
        </pc:spChg>
      </pc:sldChg>
      <pc:sldChg chg="modSp">
        <pc:chgData name="Alejandro Cerezo" userId="5ea20e796f35876f" providerId="LiveId" clId="{3F9D734E-D472-42BF-95F6-24005F18BA66}" dt="2020-04-01T20:13:06.503" v="197" actId="20577"/>
        <pc:sldMkLst>
          <pc:docMk/>
          <pc:sldMk cId="2287769770" sldId="272"/>
        </pc:sldMkLst>
        <pc:spChg chg="mod">
          <ac:chgData name="Alejandro Cerezo" userId="5ea20e796f35876f" providerId="LiveId" clId="{3F9D734E-D472-42BF-95F6-24005F18BA66}" dt="2020-04-01T20:13:06.503" v="197" actId="20577"/>
          <ac:spMkLst>
            <pc:docMk/>
            <pc:sldMk cId="2287769770" sldId="272"/>
            <ac:spMk id="2" creationId="{E4599AAF-33A0-423E-8C2D-75D4D4468D3A}"/>
          </ac:spMkLst>
        </pc:spChg>
      </pc:sldChg>
      <pc:sldChg chg="modSp">
        <pc:chgData name="Alejandro Cerezo" userId="5ea20e796f35876f" providerId="LiveId" clId="{3F9D734E-D472-42BF-95F6-24005F18BA66}" dt="2020-04-01T20:14:54.564" v="205" actId="790"/>
        <pc:sldMkLst>
          <pc:docMk/>
          <pc:sldMk cId="681526109" sldId="273"/>
        </pc:sldMkLst>
        <pc:spChg chg="mod">
          <ac:chgData name="Alejandro Cerezo" userId="5ea20e796f35876f" providerId="LiveId" clId="{3F9D734E-D472-42BF-95F6-24005F18BA66}" dt="2020-04-01T20:14:54.564" v="205" actId="790"/>
          <ac:spMkLst>
            <pc:docMk/>
            <pc:sldMk cId="681526109" sldId="273"/>
            <ac:spMk id="2" creationId="{EAC23E73-EF16-457C-887F-E1A54B9B0283}"/>
          </ac:spMkLst>
        </pc:spChg>
      </pc:sldChg>
      <pc:sldChg chg="modSp">
        <pc:chgData name="Alejandro Cerezo" userId="5ea20e796f35876f" providerId="LiveId" clId="{3F9D734E-D472-42BF-95F6-24005F18BA66}" dt="2020-04-04T10:45:40.832" v="210" actId="14100"/>
        <pc:sldMkLst>
          <pc:docMk/>
          <pc:sldMk cId="2100773745" sldId="288"/>
        </pc:sldMkLst>
        <pc:spChg chg="mod">
          <ac:chgData name="Alejandro Cerezo" userId="5ea20e796f35876f" providerId="LiveId" clId="{3F9D734E-D472-42BF-95F6-24005F18BA66}" dt="2020-04-01T19:12:53.716" v="0" actId="790"/>
          <ac:spMkLst>
            <pc:docMk/>
            <pc:sldMk cId="2100773745" sldId="288"/>
            <ac:spMk id="2" creationId="{0A83FACA-725C-4A32-8627-0C07D508F4B0}"/>
          </ac:spMkLst>
        </pc:spChg>
        <pc:spChg chg="mod">
          <ac:chgData name="Alejandro Cerezo" userId="5ea20e796f35876f" providerId="LiveId" clId="{3F9D734E-D472-42BF-95F6-24005F18BA66}" dt="2020-04-04T10:45:40.832" v="210" actId="14100"/>
          <ac:spMkLst>
            <pc:docMk/>
            <pc:sldMk cId="2100773745" sldId="288"/>
            <ac:spMk id="4" creationId="{0F640BE5-B166-4E57-91F3-26512A363AB3}"/>
          </ac:spMkLst>
        </pc:spChg>
      </pc:sldChg>
      <pc:sldChg chg="modSp">
        <pc:chgData name="Alejandro Cerezo" userId="5ea20e796f35876f" providerId="LiveId" clId="{3F9D734E-D472-42BF-95F6-24005F18BA66}" dt="2020-04-01T19:14:21.368" v="7" actId="790"/>
        <pc:sldMkLst>
          <pc:docMk/>
          <pc:sldMk cId="2732091125" sldId="289"/>
        </pc:sldMkLst>
        <pc:spChg chg="mod">
          <ac:chgData name="Alejandro Cerezo" userId="5ea20e796f35876f" providerId="LiveId" clId="{3F9D734E-D472-42BF-95F6-24005F18BA66}" dt="2020-04-01T19:14:21.368" v="7" actId="790"/>
          <ac:spMkLst>
            <pc:docMk/>
            <pc:sldMk cId="2732091125" sldId="289"/>
            <ac:spMk id="2" creationId="{2B0842BD-C1DA-4741-AB4F-6C076E6F49E4}"/>
          </ac:spMkLst>
        </pc:spChg>
      </pc:sldChg>
      <pc:sldChg chg="modSp">
        <pc:chgData name="Alejandro Cerezo" userId="5ea20e796f35876f" providerId="LiveId" clId="{3F9D734E-D472-42BF-95F6-24005F18BA66}" dt="2020-04-01T19:14:31.575" v="8" actId="790"/>
        <pc:sldMkLst>
          <pc:docMk/>
          <pc:sldMk cId="1041541940" sldId="292"/>
        </pc:sldMkLst>
        <pc:spChg chg="mod">
          <ac:chgData name="Alejandro Cerezo" userId="5ea20e796f35876f" providerId="LiveId" clId="{3F9D734E-D472-42BF-95F6-24005F18BA66}" dt="2020-04-01T19:14:31.575" v="8" actId="790"/>
          <ac:spMkLst>
            <pc:docMk/>
            <pc:sldMk cId="1041541940" sldId="292"/>
            <ac:spMk id="2" creationId="{73B0E13C-CAAB-43B5-97F1-B9727B6DFE53}"/>
          </ac:spMkLst>
        </pc:spChg>
      </pc:sldChg>
      <pc:sldChg chg="modSp">
        <pc:chgData name="Alejandro Cerezo" userId="5ea20e796f35876f" providerId="LiveId" clId="{3F9D734E-D472-42BF-95F6-24005F18BA66}" dt="2020-04-01T19:15:12.083" v="13" actId="790"/>
        <pc:sldMkLst>
          <pc:docMk/>
          <pc:sldMk cId="791912793" sldId="293"/>
        </pc:sldMkLst>
        <pc:spChg chg="mod">
          <ac:chgData name="Alejandro Cerezo" userId="5ea20e796f35876f" providerId="LiveId" clId="{3F9D734E-D472-42BF-95F6-24005F18BA66}" dt="2020-04-01T19:15:12.083" v="13" actId="790"/>
          <ac:spMkLst>
            <pc:docMk/>
            <pc:sldMk cId="791912793" sldId="293"/>
            <ac:spMk id="4" creationId="{74C35430-1735-4D93-BC0D-2FAD89B07047}"/>
          </ac:spMkLst>
        </pc:spChg>
      </pc:sldChg>
      <pc:sldChg chg="modSp">
        <pc:chgData name="Alejandro Cerezo" userId="5ea20e796f35876f" providerId="LiveId" clId="{3F9D734E-D472-42BF-95F6-24005F18BA66}" dt="2020-04-01T19:15:19.556" v="14" actId="790"/>
        <pc:sldMkLst>
          <pc:docMk/>
          <pc:sldMk cId="67989342" sldId="294"/>
        </pc:sldMkLst>
        <pc:spChg chg="mod">
          <ac:chgData name="Alejandro Cerezo" userId="5ea20e796f35876f" providerId="LiveId" clId="{3F9D734E-D472-42BF-95F6-24005F18BA66}" dt="2020-04-01T19:15:19.556" v="14" actId="790"/>
          <ac:spMkLst>
            <pc:docMk/>
            <pc:sldMk cId="67989342" sldId="294"/>
            <ac:spMk id="2" creationId="{88AEA14C-5323-49DF-9064-21A9EE43D9CF}"/>
          </ac:spMkLst>
        </pc:spChg>
      </pc:sldChg>
      <pc:sldChg chg="modSp">
        <pc:chgData name="Alejandro Cerezo" userId="5ea20e796f35876f" providerId="LiveId" clId="{3F9D734E-D472-42BF-95F6-24005F18BA66}" dt="2020-04-01T19:16:33.514" v="21" actId="790"/>
        <pc:sldMkLst>
          <pc:docMk/>
          <pc:sldMk cId="1382381495" sldId="295"/>
        </pc:sldMkLst>
        <pc:spChg chg="mod">
          <ac:chgData name="Alejandro Cerezo" userId="5ea20e796f35876f" providerId="LiveId" clId="{3F9D734E-D472-42BF-95F6-24005F18BA66}" dt="2020-04-01T19:15:39.600" v="15" actId="790"/>
          <ac:spMkLst>
            <pc:docMk/>
            <pc:sldMk cId="1382381495" sldId="295"/>
            <ac:spMk id="5" creationId="{7FBB412F-342E-430F-95F9-809590BF5EDF}"/>
          </ac:spMkLst>
        </pc:spChg>
        <pc:spChg chg="mod">
          <ac:chgData name="Alejandro Cerezo" userId="5ea20e796f35876f" providerId="LiveId" clId="{3F9D734E-D472-42BF-95F6-24005F18BA66}" dt="2020-04-01T19:16:33.514" v="21" actId="790"/>
          <ac:spMkLst>
            <pc:docMk/>
            <pc:sldMk cId="1382381495" sldId="295"/>
            <ac:spMk id="7" creationId="{1085A788-422A-4A32-8C8C-D62E472EEF7D}"/>
          </ac:spMkLst>
        </pc:spChg>
      </pc:sldChg>
      <pc:sldChg chg="modSp">
        <pc:chgData name="Alejandro Cerezo" userId="5ea20e796f35876f" providerId="LiveId" clId="{3F9D734E-D472-42BF-95F6-24005F18BA66}" dt="2020-04-01T19:16:54.635" v="24" actId="790"/>
        <pc:sldMkLst>
          <pc:docMk/>
          <pc:sldMk cId="3923124609" sldId="297"/>
        </pc:sldMkLst>
        <pc:spChg chg="mod">
          <ac:chgData name="Alejandro Cerezo" userId="5ea20e796f35876f" providerId="LiveId" clId="{3F9D734E-D472-42BF-95F6-24005F18BA66}" dt="2020-04-01T19:16:54.635" v="24" actId="790"/>
          <ac:spMkLst>
            <pc:docMk/>
            <pc:sldMk cId="3923124609" sldId="297"/>
            <ac:spMk id="4" creationId="{130CC3DC-EE20-4CC6-B0F4-6B140251A2E8}"/>
          </ac:spMkLst>
        </pc:spChg>
      </pc:sldChg>
      <pc:sldChg chg="modSp">
        <pc:chgData name="Alejandro Cerezo" userId="5ea20e796f35876f" providerId="LiveId" clId="{3F9D734E-D472-42BF-95F6-24005F18BA66}" dt="2020-04-01T19:18:51.476" v="39" actId="790"/>
        <pc:sldMkLst>
          <pc:docMk/>
          <pc:sldMk cId="669256281" sldId="300"/>
        </pc:sldMkLst>
        <pc:spChg chg="mod">
          <ac:chgData name="Alejandro Cerezo" userId="5ea20e796f35876f" providerId="LiveId" clId="{3F9D734E-D472-42BF-95F6-24005F18BA66}" dt="2020-04-01T19:18:17.954" v="35" actId="790"/>
          <ac:spMkLst>
            <pc:docMk/>
            <pc:sldMk cId="669256281" sldId="300"/>
            <ac:spMk id="14" creationId="{FFA16047-4383-4A19-994B-3CE4CD6E1F8B}"/>
          </ac:spMkLst>
        </pc:spChg>
        <pc:graphicFrameChg chg="mod modGraphic">
          <ac:chgData name="Alejandro Cerezo" userId="5ea20e796f35876f" providerId="LiveId" clId="{3F9D734E-D472-42BF-95F6-24005F18BA66}" dt="2020-04-01T19:18:51.476" v="39" actId="790"/>
          <ac:graphicFrameMkLst>
            <pc:docMk/>
            <pc:sldMk cId="669256281" sldId="300"/>
            <ac:graphicFrameMk id="15" creationId="{5F1393B5-C8F5-4CDA-B158-F54C19719306}"/>
          </ac:graphicFrameMkLst>
        </pc:graphicFrameChg>
      </pc:sldChg>
      <pc:sldChg chg="modSp">
        <pc:chgData name="Alejandro Cerezo" userId="5ea20e796f35876f" providerId="LiveId" clId="{3F9D734E-D472-42BF-95F6-24005F18BA66}" dt="2020-04-01T19:13:45.830" v="4" actId="790"/>
        <pc:sldMkLst>
          <pc:docMk/>
          <pc:sldMk cId="1658322883" sldId="303"/>
        </pc:sldMkLst>
        <pc:spChg chg="mod">
          <ac:chgData name="Alejandro Cerezo" userId="5ea20e796f35876f" providerId="LiveId" clId="{3F9D734E-D472-42BF-95F6-24005F18BA66}" dt="2020-04-01T19:13:28.762" v="2" actId="790"/>
          <ac:spMkLst>
            <pc:docMk/>
            <pc:sldMk cId="1658322883" sldId="303"/>
            <ac:spMk id="2" creationId="{98C98155-0E33-4081-9991-21A9BC75267B}"/>
          </ac:spMkLst>
        </pc:spChg>
        <pc:spChg chg="mod">
          <ac:chgData name="Alejandro Cerezo" userId="5ea20e796f35876f" providerId="LiveId" clId="{3F9D734E-D472-42BF-95F6-24005F18BA66}" dt="2020-04-01T19:13:38.040" v="3" actId="790"/>
          <ac:spMkLst>
            <pc:docMk/>
            <pc:sldMk cId="1658322883" sldId="303"/>
            <ac:spMk id="4" creationId="{DDD5EBEE-493A-41CB-AA3F-DDE5CDC90B53}"/>
          </ac:spMkLst>
        </pc:spChg>
        <pc:spChg chg="mod">
          <ac:chgData name="Alejandro Cerezo" userId="5ea20e796f35876f" providerId="LiveId" clId="{3F9D734E-D472-42BF-95F6-24005F18BA66}" dt="2020-04-01T19:13:45.830" v="4" actId="790"/>
          <ac:spMkLst>
            <pc:docMk/>
            <pc:sldMk cId="1658322883" sldId="303"/>
            <ac:spMk id="8" creationId="{A6859E06-0EC4-45F3-A9B5-7310B3599E53}"/>
          </ac:spMkLst>
        </pc:spChg>
      </pc:sldChg>
      <pc:sldChg chg="modSp">
        <pc:chgData name="Alejandro Cerezo" userId="5ea20e796f35876f" providerId="LiveId" clId="{3F9D734E-D472-42BF-95F6-24005F18BA66}" dt="2020-04-01T19:13:58.487" v="5" actId="790"/>
        <pc:sldMkLst>
          <pc:docMk/>
          <pc:sldMk cId="1458652030" sldId="304"/>
        </pc:sldMkLst>
        <pc:spChg chg="mod">
          <ac:chgData name="Alejandro Cerezo" userId="5ea20e796f35876f" providerId="LiveId" clId="{3F9D734E-D472-42BF-95F6-24005F18BA66}" dt="2020-04-01T19:13:58.487" v="5" actId="790"/>
          <ac:spMkLst>
            <pc:docMk/>
            <pc:sldMk cId="1458652030" sldId="304"/>
            <ac:spMk id="8" creationId="{00DEE77A-2BF5-42FF-A925-24EF8D0C954B}"/>
          </ac:spMkLst>
        </pc:spChg>
      </pc:sldChg>
      <pc:sldChg chg="modSp">
        <pc:chgData name="Alejandro Cerezo" userId="5ea20e796f35876f" providerId="LiveId" clId="{3F9D734E-D472-42BF-95F6-24005F18BA66}" dt="2020-04-01T19:13:14.669" v="1" actId="790"/>
        <pc:sldMkLst>
          <pc:docMk/>
          <pc:sldMk cId="3006678549" sldId="305"/>
        </pc:sldMkLst>
        <pc:spChg chg="mod">
          <ac:chgData name="Alejandro Cerezo" userId="5ea20e796f35876f" providerId="LiveId" clId="{3F9D734E-D472-42BF-95F6-24005F18BA66}" dt="2020-04-01T19:13:14.669" v="1" actId="790"/>
          <ac:spMkLst>
            <pc:docMk/>
            <pc:sldMk cId="3006678549" sldId="305"/>
            <ac:spMk id="5" creationId="{7F61989B-E06B-4B05-A14F-30D6031821FB}"/>
          </ac:spMkLst>
        </pc:spChg>
      </pc:sldChg>
      <pc:sldChg chg="modSp">
        <pc:chgData name="Alejandro Cerezo" userId="5ea20e796f35876f" providerId="LiveId" clId="{3F9D734E-D472-42BF-95F6-24005F18BA66}" dt="2020-04-01T20:15:32.233" v="209" actId="790"/>
        <pc:sldMkLst>
          <pc:docMk/>
          <pc:sldMk cId="2223576268" sldId="306"/>
        </pc:sldMkLst>
        <pc:spChg chg="mod">
          <ac:chgData name="Alejandro Cerezo" userId="5ea20e796f35876f" providerId="LiveId" clId="{3F9D734E-D472-42BF-95F6-24005F18BA66}" dt="2020-04-01T19:17:07.608" v="25" actId="790"/>
          <ac:spMkLst>
            <pc:docMk/>
            <pc:sldMk cId="2223576268" sldId="306"/>
            <ac:spMk id="12" creationId="{86B7900D-C749-4665-BD8B-70B49120602B}"/>
          </ac:spMkLst>
        </pc:spChg>
        <pc:spChg chg="mod">
          <ac:chgData name="Alejandro Cerezo" userId="5ea20e796f35876f" providerId="LiveId" clId="{3F9D734E-D472-42BF-95F6-24005F18BA66}" dt="2020-04-01T20:15:32.233" v="209" actId="790"/>
          <ac:spMkLst>
            <pc:docMk/>
            <pc:sldMk cId="2223576268" sldId="306"/>
            <ac:spMk id="14" creationId="{92D0E1B2-3300-4AC2-BB95-8DA934823CBB}"/>
          </ac:spMkLst>
        </pc:spChg>
        <pc:spChg chg="mod">
          <ac:chgData name="Alejandro Cerezo" userId="5ea20e796f35876f" providerId="LiveId" clId="{3F9D734E-D472-42BF-95F6-24005F18BA66}" dt="2020-04-01T19:17:28.281" v="28" actId="790"/>
          <ac:spMkLst>
            <pc:docMk/>
            <pc:sldMk cId="2223576268" sldId="306"/>
            <ac:spMk id="19" creationId="{06AB6854-383E-4668-8295-FA6E2279A506}"/>
          </ac:spMkLst>
        </pc:spChg>
      </pc:sldChg>
      <pc:sldChg chg="modSp ord">
        <pc:chgData name="Alejandro Cerezo" userId="5ea20e796f35876f" providerId="LiveId" clId="{3F9D734E-D472-42BF-95F6-24005F18BA66}" dt="2020-04-04T10:55:53.280" v="274"/>
        <pc:sldMkLst>
          <pc:docMk/>
          <pc:sldMk cId="888958344" sldId="307"/>
        </pc:sldMkLst>
        <pc:spChg chg="mod">
          <ac:chgData name="Alejandro Cerezo" userId="5ea20e796f35876f" providerId="LiveId" clId="{3F9D734E-D472-42BF-95F6-24005F18BA66}" dt="2020-04-01T19:19:12.758" v="41" actId="790"/>
          <ac:spMkLst>
            <pc:docMk/>
            <pc:sldMk cId="888958344" sldId="307"/>
            <ac:spMk id="2" creationId="{BF76458E-68BE-44F7-94DE-23BFBFF22E81}"/>
          </ac:spMkLst>
        </pc:spChg>
      </pc:sldChg>
      <pc:sldChg chg="modSp ord">
        <pc:chgData name="Alejandro Cerezo" userId="5ea20e796f35876f" providerId="LiveId" clId="{3F9D734E-D472-42BF-95F6-24005F18BA66}" dt="2020-04-04T10:55:53.280" v="274"/>
        <pc:sldMkLst>
          <pc:docMk/>
          <pc:sldMk cId="1916510829" sldId="308"/>
        </pc:sldMkLst>
        <pc:spChg chg="mod">
          <ac:chgData name="Alejandro Cerezo" userId="5ea20e796f35876f" providerId="LiveId" clId="{3F9D734E-D472-42BF-95F6-24005F18BA66}" dt="2020-04-01T19:19:27.146" v="42" actId="790"/>
          <ac:spMkLst>
            <pc:docMk/>
            <pc:sldMk cId="1916510829" sldId="308"/>
            <ac:spMk id="7" creationId="{B4F169A0-343E-4CA3-B3F9-91A6DD4B895B}"/>
          </ac:spMkLst>
        </pc:spChg>
      </pc:sldChg>
      <pc:sldChg chg="delSp modSp mod ord setBg">
        <pc:chgData name="Alejandro Cerezo" userId="5ea20e796f35876f" providerId="LiveId" clId="{3F9D734E-D472-42BF-95F6-24005F18BA66}" dt="2020-04-04T11:44:34.445" v="905" actId="26606"/>
        <pc:sldMkLst>
          <pc:docMk/>
          <pc:sldMk cId="2619307243" sldId="309"/>
        </pc:sldMkLst>
        <pc:spChg chg="mod">
          <ac:chgData name="Alejandro Cerezo" userId="5ea20e796f35876f" providerId="LiveId" clId="{3F9D734E-D472-42BF-95F6-24005F18BA66}" dt="2020-04-04T11:44:34.445" v="905" actId="26606"/>
          <ac:spMkLst>
            <pc:docMk/>
            <pc:sldMk cId="2619307243" sldId="309"/>
            <ac:spMk id="2" creationId="{5E21FAA7-5717-46BF-8087-8C7EAC948BE5}"/>
          </ac:spMkLst>
        </pc:spChg>
        <pc:spChg chg="del">
          <ac:chgData name="Alejandro Cerezo" userId="5ea20e796f35876f" providerId="LiveId" clId="{3F9D734E-D472-42BF-95F6-24005F18BA66}" dt="2020-04-04T11:44:34.445" v="905" actId="26606"/>
          <ac:spMkLst>
            <pc:docMk/>
            <pc:sldMk cId="2619307243" sldId="309"/>
            <ac:spMk id="10" creationId="{46C2E80F-49A6-4372-B103-219D417A55ED}"/>
          </ac:spMkLst>
        </pc:spChg>
        <pc:graphicFrameChg chg="mod modGraphic">
          <ac:chgData name="Alejandro Cerezo" userId="5ea20e796f35876f" providerId="LiveId" clId="{3F9D734E-D472-42BF-95F6-24005F18BA66}" dt="2020-04-04T11:44:34.445" v="905" actId="26606"/>
          <ac:graphicFrameMkLst>
            <pc:docMk/>
            <pc:sldMk cId="2619307243" sldId="309"/>
            <ac:graphicFrameMk id="5" creationId="{40EE48D1-BF44-448D-9506-035D71E3EFB5}"/>
          </ac:graphicFrameMkLst>
        </pc:graphicFrameChg>
      </pc:sldChg>
      <pc:sldChg chg="modSp">
        <pc:chgData name="Alejandro Cerezo" userId="5ea20e796f35876f" providerId="LiveId" clId="{3F9D734E-D472-42BF-95F6-24005F18BA66}" dt="2020-04-01T19:19:41.026" v="43" actId="790"/>
        <pc:sldMkLst>
          <pc:docMk/>
          <pc:sldMk cId="1548726725" sldId="310"/>
        </pc:sldMkLst>
        <pc:spChg chg="mod">
          <ac:chgData name="Alejandro Cerezo" userId="5ea20e796f35876f" providerId="LiveId" clId="{3F9D734E-D472-42BF-95F6-24005F18BA66}" dt="2020-04-01T19:19:41.026" v="43" actId="790"/>
          <ac:spMkLst>
            <pc:docMk/>
            <pc:sldMk cId="1548726725" sldId="310"/>
            <ac:spMk id="4" creationId="{31FE89B4-71B7-4B9D-A056-930FE853E585}"/>
          </ac:spMkLst>
        </pc:spChg>
      </pc:sldChg>
      <pc:sldChg chg="modSp">
        <pc:chgData name="Alejandro Cerezo" userId="5ea20e796f35876f" providerId="LiveId" clId="{3F9D734E-D472-42BF-95F6-24005F18BA66}" dt="2020-04-01T19:20:48.505" v="59" actId="790"/>
        <pc:sldMkLst>
          <pc:docMk/>
          <pc:sldMk cId="378148091" sldId="311"/>
        </pc:sldMkLst>
        <pc:spChg chg="mod">
          <ac:chgData name="Alejandro Cerezo" userId="5ea20e796f35876f" providerId="LiveId" clId="{3F9D734E-D472-42BF-95F6-24005F18BA66}" dt="2020-04-01T19:20:48.505" v="59" actId="790"/>
          <ac:spMkLst>
            <pc:docMk/>
            <pc:sldMk cId="378148091" sldId="311"/>
            <ac:spMk id="4" creationId="{31FE89B4-71B7-4B9D-A056-930FE853E585}"/>
          </ac:spMkLst>
        </pc:spChg>
      </pc:sldChg>
      <pc:sldChg chg="modSp">
        <pc:chgData name="Alejandro Cerezo" userId="5ea20e796f35876f" providerId="LiveId" clId="{3F9D734E-D472-42BF-95F6-24005F18BA66}" dt="2020-04-01T19:21:03.005" v="61" actId="790"/>
        <pc:sldMkLst>
          <pc:docMk/>
          <pc:sldMk cId="3238896440" sldId="312"/>
        </pc:sldMkLst>
        <pc:spChg chg="mod">
          <ac:chgData name="Alejandro Cerezo" userId="5ea20e796f35876f" providerId="LiveId" clId="{3F9D734E-D472-42BF-95F6-24005F18BA66}" dt="2020-04-01T19:20:55.952" v="60" actId="790"/>
          <ac:spMkLst>
            <pc:docMk/>
            <pc:sldMk cId="3238896440" sldId="312"/>
            <ac:spMk id="10" creationId="{D5F864B7-7AF7-4CBC-9886-C24CFCD0EF97}"/>
          </ac:spMkLst>
        </pc:spChg>
        <pc:spChg chg="mod">
          <ac:chgData name="Alejandro Cerezo" userId="5ea20e796f35876f" providerId="LiveId" clId="{3F9D734E-D472-42BF-95F6-24005F18BA66}" dt="2020-04-01T19:21:03.005" v="61" actId="790"/>
          <ac:spMkLst>
            <pc:docMk/>
            <pc:sldMk cId="3238896440" sldId="312"/>
            <ac:spMk id="11" creationId="{3FF4A08C-AB2C-4675-94B9-741CBB31D958}"/>
          </ac:spMkLst>
        </pc:spChg>
      </pc:sldChg>
      <pc:sldChg chg="modSp">
        <pc:chgData name="Alejandro Cerezo" userId="5ea20e796f35876f" providerId="LiveId" clId="{3F9D734E-D472-42BF-95F6-24005F18BA66}" dt="2020-04-01T19:48:44.668" v="85" actId="2"/>
        <pc:sldMkLst>
          <pc:docMk/>
          <pc:sldMk cId="921780794" sldId="313"/>
        </pc:sldMkLst>
        <pc:graphicFrameChg chg="mod">
          <ac:chgData name="Alejandro Cerezo" userId="5ea20e796f35876f" providerId="LiveId" clId="{3F9D734E-D472-42BF-95F6-24005F18BA66}" dt="2020-04-01T19:48:44.668" v="85" actId="2"/>
          <ac:graphicFrameMkLst>
            <pc:docMk/>
            <pc:sldMk cId="921780794" sldId="313"/>
            <ac:graphicFrameMk id="5" creationId="{6525009C-C8A1-4D3E-8F0A-AEC83F9DD987}"/>
          </ac:graphicFrameMkLst>
        </pc:graphicFrameChg>
      </pc:sldChg>
      <pc:sldChg chg="modSp">
        <pc:chgData name="Alejandro Cerezo" userId="5ea20e796f35876f" providerId="LiveId" clId="{3F9D734E-D472-42BF-95F6-24005F18BA66}" dt="2020-04-01T19:51:55.635" v="89" actId="313"/>
        <pc:sldMkLst>
          <pc:docMk/>
          <pc:sldMk cId="349378696" sldId="314"/>
        </pc:sldMkLst>
        <pc:spChg chg="mod">
          <ac:chgData name="Alejandro Cerezo" userId="5ea20e796f35876f" providerId="LiveId" clId="{3F9D734E-D472-42BF-95F6-24005F18BA66}" dt="2020-04-01T19:51:23.707" v="87" actId="313"/>
          <ac:spMkLst>
            <pc:docMk/>
            <pc:sldMk cId="349378696" sldId="314"/>
            <ac:spMk id="2" creationId="{5B7C54DA-B967-47B7-A292-2B720F64D1ED}"/>
          </ac:spMkLst>
        </pc:spChg>
        <pc:graphicFrameChg chg="mod">
          <ac:chgData name="Alejandro Cerezo" userId="5ea20e796f35876f" providerId="LiveId" clId="{3F9D734E-D472-42BF-95F6-24005F18BA66}" dt="2020-04-01T19:51:55.635" v="89" actId="313"/>
          <ac:graphicFrameMkLst>
            <pc:docMk/>
            <pc:sldMk cId="349378696" sldId="314"/>
            <ac:graphicFrameMk id="5" creationId="{36D901BF-B5EE-466D-A7D5-9A4D74A9B2C9}"/>
          </ac:graphicFrameMkLst>
        </pc:graphicFrameChg>
      </pc:sldChg>
      <pc:sldChg chg="modSp">
        <pc:chgData name="Alejandro Cerezo" userId="5ea20e796f35876f" providerId="LiveId" clId="{3F9D734E-D472-42BF-95F6-24005F18BA66}" dt="2020-04-01T19:54:04.124" v="92" actId="790"/>
        <pc:sldMkLst>
          <pc:docMk/>
          <pc:sldMk cId="279764202" sldId="315"/>
        </pc:sldMkLst>
        <pc:spChg chg="mod">
          <ac:chgData name="Alejandro Cerezo" userId="5ea20e796f35876f" providerId="LiveId" clId="{3F9D734E-D472-42BF-95F6-24005F18BA66}" dt="2020-04-01T19:53:18.020" v="91" actId="790"/>
          <ac:spMkLst>
            <pc:docMk/>
            <pc:sldMk cId="279764202" sldId="315"/>
            <ac:spMk id="2" creationId="{E67C3EFE-060C-44E8-B645-CB8C5F3A57EB}"/>
          </ac:spMkLst>
        </pc:spChg>
        <pc:spChg chg="mod">
          <ac:chgData name="Alejandro Cerezo" userId="5ea20e796f35876f" providerId="LiveId" clId="{3F9D734E-D472-42BF-95F6-24005F18BA66}" dt="2020-04-01T19:54:04.124" v="92" actId="790"/>
          <ac:spMkLst>
            <pc:docMk/>
            <pc:sldMk cId="279764202" sldId="315"/>
            <ac:spMk id="4" creationId="{C291C1BC-E1C9-4467-83DF-0EF409851618}"/>
          </ac:spMkLst>
        </pc:spChg>
      </pc:sldChg>
      <pc:sldChg chg="modSp">
        <pc:chgData name="Alejandro Cerezo" userId="5ea20e796f35876f" providerId="LiveId" clId="{3F9D734E-D472-42BF-95F6-24005F18BA66}" dt="2020-04-01T19:24:10.967" v="71"/>
        <pc:sldMkLst>
          <pc:docMk/>
          <pc:sldMk cId="1746400442" sldId="316"/>
        </pc:sldMkLst>
        <pc:graphicFrameChg chg="mod">
          <ac:chgData name="Alejandro Cerezo" userId="5ea20e796f35876f" providerId="LiveId" clId="{3F9D734E-D472-42BF-95F6-24005F18BA66}" dt="2020-04-01T19:24:10.967" v="71"/>
          <ac:graphicFrameMkLst>
            <pc:docMk/>
            <pc:sldMk cId="1746400442" sldId="316"/>
            <ac:graphicFrameMk id="5" creationId="{A5175E1A-9183-40DC-AF02-3910441A5061}"/>
          </ac:graphicFrameMkLst>
        </pc:graphicFrameChg>
      </pc:sldChg>
      <pc:sldChg chg="modSp">
        <pc:chgData name="Alejandro Cerezo" userId="5ea20e796f35876f" providerId="LiveId" clId="{3F9D734E-D472-42BF-95F6-24005F18BA66}" dt="2020-04-01T19:22:19.106" v="64" actId="790"/>
        <pc:sldMkLst>
          <pc:docMk/>
          <pc:sldMk cId="1719848376" sldId="318"/>
        </pc:sldMkLst>
        <pc:spChg chg="mod">
          <ac:chgData name="Alejandro Cerezo" userId="5ea20e796f35876f" providerId="LiveId" clId="{3F9D734E-D472-42BF-95F6-24005F18BA66}" dt="2020-04-01T19:22:19.106" v="64" actId="790"/>
          <ac:spMkLst>
            <pc:docMk/>
            <pc:sldMk cId="1719848376" sldId="318"/>
            <ac:spMk id="2" creationId="{73B0E13C-CAAB-43B5-97F1-B9727B6DFE53}"/>
          </ac:spMkLst>
        </pc:spChg>
      </pc:sldChg>
      <pc:sldChg chg="modSp">
        <pc:chgData name="Alejandro Cerezo" userId="5ea20e796f35876f" providerId="LiveId" clId="{3F9D734E-D472-42BF-95F6-24005F18BA66}" dt="2020-04-01T19:24:37.581" v="72" actId="790"/>
        <pc:sldMkLst>
          <pc:docMk/>
          <pc:sldMk cId="3896324238" sldId="321"/>
        </pc:sldMkLst>
        <pc:spChg chg="mod">
          <ac:chgData name="Alejandro Cerezo" userId="5ea20e796f35876f" providerId="LiveId" clId="{3F9D734E-D472-42BF-95F6-24005F18BA66}" dt="2020-04-01T19:24:37.581" v="72" actId="790"/>
          <ac:spMkLst>
            <pc:docMk/>
            <pc:sldMk cId="3896324238" sldId="321"/>
            <ac:spMk id="2" creationId="{73B0E13C-CAAB-43B5-97F1-B9727B6DFE53}"/>
          </ac:spMkLst>
        </pc:spChg>
      </pc:sldChg>
      <pc:sldChg chg="modSp">
        <pc:chgData name="Alejandro Cerezo" userId="5ea20e796f35876f" providerId="LiveId" clId="{3F9D734E-D472-42BF-95F6-24005F18BA66}" dt="2020-04-01T19:24:49.893" v="73" actId="790"/>
        <pc:sldMkLst>
          <pc:docMk/>
          <pc:sldMk cId="3460443760" sldId="322"/>
        </pc:sldMkLst>
        <pc:spChg chg="mod">
          <ac:chgData name="Alejandro Cerezo" userId="5ea20e796f35876f" providerId="LiveId" clId="{3F9D734E-D472-42BF-95F6-24005F18BA66}" dt="2020-04-01T19:24:49.893" v="73" actId="790"/>
          <ac:spMkLst>
            <pc:docMk/>
            <pc:sldMk cId="3460443760" sldId="322"/>
            <ac:spMk id="3" creationId="{13B957F9-C61E-40CA-82CA-3D57D2CB5F5B}"/>
          </ac:spMkLst>
        </pc:spChg>
      </pc:sldChg>
      <pc:sldChg chg="modSp">
        <pc:chgData name="Alejandro Cerezo" userId="5ea20e796f35876f" providerId="LiveId" clId="{3F9D734E-D472-42BF-95F6-24005F18BA66}" dt="2020-04-01T19:26:36.720" v="78" actId="313"/>
        <pc:sldMkLst>
          <pc:docMk/>
          <pc:sldMk cId="766342492" sldId="325"/>
        </pc:sldMkLst>
        <pc:graphicFrameChg chg="mod">
          <ac:chgData name="Alejandro Cerezo" userId="5ea20e796f35876f" providerId="LiveId" clId="{3F9D734E-D472-42BF-95F6-24005F18BA66}" dt="2020-04-01T19:26:36.720" v="78" actId="313"/>
          <ac:graphicFrameMkLst>
            <pc:docMk/>
            <pc:sldMk cId="766342492" sldId="325"/>
            <ac:graphicFrameMk id="5" creationId="{041B70FF-BBA3-49DA-A452-0F1D8DCAC195}"/>
          </ac:graphicFrameMkLst>
        </pc:graphicFrameChg>
      </pc:sldChg>
      <pc:sldChg chg="modSp">
        <pc:chgData name="Alejandro Cerezo" userId="5ea20e796f35876f" providerId="LiveId" clId="{3F9D734E-D472-42BF-95F6-24005F18BA66}" dt="2020-04-01T19:25:01.571" v="74" actId="313"/>
        <pc:sldMkLst>
          <pc:docMk/>
          <pc:sldMk cId="2368343893" sldId="326"/>
        </pc:sldMkLst>
        <pc:graphicFrameChg chg="mod">
          <ac:chgData name="Alejandro Cerezo" userId="5ea20e796f35876f" providerId="LiveId" clId="{3F9D734E-D472-42BF-95F6-24005F18BA66}" dt="2020-04-01T19:25:01.571" v="74" actId="313"/>
          <ac:graphicFrameMkLst>
            <pc:docMk/>
            <pc:sldMk cId="2368343893" sldId="326"/>
            <ac:graphicFrameMk id="5" creationId="{A065479F-9CC8-4F3E-BD9B-F16900E38342}"/>
          </ac:graphicFrameMkLst>
        </pc:graphicFrameChg>
      </pc:sldChg>
      <pc:sldChg chg="modSp">
        <pc:chgData name="Alejandro Cerezo" userId="5ea20e796f35876f" providerId="LiveId" clId="{3F9D734E-D472-42BF-95F6-24005F18BA66}" dt="2020-04-01T19:20:32.032" v="57" actId="313"/>
        <pc:sldMkLst>
          <pc:docMk/>
          <pc:sldMk cId="2777645373" sldId="327"/>
        </pc:sldMkLst>
        <pc:spChg chg="mod">
          <ac:chgData name="Alejandro Cerezo" userId="5ea20e796f35876f" providerId="LiveId" clId="{3F9D734E-D472-42BF-95F6-24005F18BA66}" dt="2020-04-01T19:20:32.032" v="57" actId="313"/>
          <ac:spMkLst>
            <pc:docMk/>
            <pc:sldMk cId="2777645373" sldId="327"/>
            <ac:spMk id="3" creationId="{40E1E132-05CF-4DAB-8E61-4B0F53A4401B}"/>
          </ac:spMkLst>
        </pc:spChg>
      </pc:sldChg>
      <pc:sldChg chg="modSp">
        <pc:chgData name="Alejandro Cerezo" userId="5ea20e796f35876f" providerId="LiveId" clId="{3F9D734E-D472-42BF-95F6-24005F18BA66}" dt="2020-04-01T19:25:36.069" v="75" actId="790"/>
        <pc:sldMkLst>
          <pc:docMk/>
          <pc:sldMk cId="2560415534" sldId="328"/>
        </pc:sldMkLst>
        <pc:spChg chg="mod">
          <ac:chgData name="Alejandro Cerezo" userId="5ea20e796f35876f" providerId="LiveId" clId="{3F9D734E-D472-42BF-95F6-24005F18BA66}" dt="2020-04-01T19:25:36.069" v="75" actId="790"/>
          <ac:spMkLst>
            <pc:docMk/>
            <pc:sldMk cId="2560415534" sldId="328"/>
            <ac:spMk id="2" creationId="{66C2E098-94C7-49F7-8247-31CEF1217FAE}"/>
          </ac:spMkLst>
        </pc:spChg>
      </pc:sldChg>
      <pc:sldChg chg="modSp">
        <pc:chgData name="Alejandro Cerezo" userId="5ea20e796f35876f" providerId="LiveId" clId="{3F9D734E-D472-42BF-95F6-24005F18BA66}" dt="2020-04-01T19:26:05.623" v="77" actId="255"/>
        <pc:sldMkLst>
          <pc:docMk/>
          <pc:sldMk cId="1398202323" sldId="332"/>
        </pc:sldMkLst>
        <pc:spChg chg="mod">
          <ac:chgData name="Alejandro Cerezo" userId="5ea20e796f35876f" providerId="LiveId" clId="{3F9D734E-D472-42BF-95F6-24005F18BA66}" dt="2020-04-01T19:26:05.623" v="77" actId="255"/>
          <ac:spMkLst>
            <pc:docMk/>
            <pc:sldMk cId="1398202323" sldId="332"/>
            <ac:spMk id="2" creationId="{5370B6AA-ED97-4E22-AE54-7E11B7AD180A}"/>
          </ac:spMkLst>
        </pc:spChg>
      </pc:sldChg>
      <pc:sldChg chg="modSp">
        <pc:chgData name="Alejandro Cerezo" userId="5ea20e796f35876f" providerId="LiveId" clId="{3F9D734E-D472-42BF-95F6-24005F18BA66}" dt="2020-04-01T20:15:05.358" v="206" actId="790"/>
        <pc:sldMkLst>
          <pc:docMk/>
          <pc:sldMk cId="741736301" sldId="334"/>
        </pc:sldMkLst>
        <pc:spChg chg="mod">
          <ac:chgData name="Alejandro Cerezo" userId="5ea20e796f35876f" providerId="LiveId" clId="{3F9D734E-D472-42BF-95F6-24005F18BA66}" dt="2020-04-01T20:15:05.358" v="206" actId="790"/>
          <ac:spMkLst>
            <pc:docMk/>
            <pc:sldMk cId="741736301" sldId="334"/>
            <ac:spMk id="2" creationId="{7D31158E-68CB-400B-B461-8373457AAB0B}"/>
          </ac:spMkLst>
        </pc:spChg>
      </pc:sldChg>
      <pc:sldChg chg="modSp">
        <pc:chgData name="Alejandro Cerezo" userId="5ea20e796f35876f" providerId="LiveId" clId="{3F9D734E-D472-42BF-95F6-24005F18BA66}" dt="2020-04-01T19:26:58.374" v="81" actId="313"/>
        <pc:sldMkLst>
          <pc:docMk/>
          <pc:sldMk cId="1610583944" sldId="340"/>
        </pc:sldMkLst>
        <pc:spChg chg="mod">
          <ac:chgData name="Alejandro Cerezo" userId="5ea20e796f35876f" providerId="LiveId" clId="{3F9D734E-D472-42BF-95F6-24005F18BA66}" dt="2020-04-01T19:26:58.374" v="81" actId="313"/>
          <ac:spMkLst>
            <pc:docMk/>
            <pc:sldMk cId="1610583944" sldId="340"/>
            <ac:spMk id="3" creationId="{B16D132B-C8F5-4BB9-B5F5-F0CA9E9EF1D0}"/>
          </ac:spMkLst>
        </pc:spChg>
      </pc:sldChg>
      <pc:sldChg chg="modSp">
        <pc:chgData name="Alejandro Cerezo" userId="5ea20e796f35876f" providerId="LiveId" clId="{3F9D734E-D472-42BF-95F6-24005F18BA66}" dt="2020-04-01T19:27:27.906" v="84" actId="790"/>
        <pc:sldMkLst>
          <pc:docMk/>
          <pc:sldMk cId="1373376296" sldId="341"/>
        </pc:sldMkLst>
        <pc:spChg chg="mod">
          <ac:chgData name="Alejandro Cerezo" userId="5ea20e796f35876f" providerId="LiveId" clId="{3F9D734E-D472-42BF-95F6-24005F18BA66}" dt="2020-04-01T19:27:27.906" v="84" actId="790"/>
          <ac:spMkLst>
            <pc:docMk/>
            <pc:sldMk cId="1373376296" sldId="341"/>
            <ac:spMk id="3" creationId="{13B957F9-C61E-40CA-82CA-3D57D2CB5F5B}"/>
          </ac:spMkLst>
        </pc:spChg>
      </pc:sldChg>
      <pc:sldChg chg="modSp">
        <pc:chgData name="Alejandro Cerezo" userId="5ea20e796f35876f" providerId="LiveId" clId="{3F9D734E-D472-42BF-95F6-24005F18BA66}" dt="2020-04-01T19:53:09.824" v="90" actId="790"/>
        <pc:sldMkLst>
          <pc:docMk/>
          <pc:sldMk cId="2001941399" sldId="342"/>
        </pc:sldMkLst>
        <pc:spChg chg="mod">
          <ac:chgData name="Alejandro Cerezo" userId="5ea20e796f35876f" providerId="LiveId" clId="{3F9D734E-D472-42BF-95F6-24005F18BA66}" dt="2020-04-01T19:53:09.824" v="90" actId="790"/>
          <ac:spMkLst>
            <pc:docMk/>
            <pc:sldMk cId="2001941399" sldId="342"/>
            <ac:spMk id="2" creationId="{EA5EF31C-3FFD-4DA5-A1D2-B65909C582BD}"/>
          </ac:spMkLst>
        </pc:spChg>
      </pc:sldChg>
      <pc:sldChg chg="modSp">
        <pc:chgData name="Alejandro Cerezo" userId="5ea20e796f35876f" providerId="LiveId" clId="{3F9D734E-D472-42BF-95F6-24005F18BA66}" dt="2020-04-01T19:19:00.222" v="40" actId="313"/>
        <pc:sldMkLst>
          <pc:docMk/>
          <pc:sldMk cId="1991059748" sldId="343"/>
        </pc:sldMkLst>
        <pc:spChg chg="mod">
          <ac:chgData name="Alejandro Cerezo" userId="5ea20e796f35876f" providerId="LiveId" clId="{3F9D734E-D472-42BF-95F6-24005F18BA66}" dt="2020-04-01T19:19:00.222" v="40" actId="313"/>
          <ac:spMkLst>
            <pc:docMk/>
            <pc:sldMk cId="1991059748" sldId="343"/>
            <ac:spMk id="2" creationId="{6085619E-A2B8-46EF-9942-92DC6A6C9E60}"/>
          </ac:spMkLst>
        </pc:spChg>
      </pc:sldChg>
      <pc:sldChg chg="modSp">
        <pc:chgData name="Alejandro Cerezo" userId="5ea20e796f35876f" providerId="LiveId" clId="{3F9D734E-D472-42BF-95F6-24005F18BA66}" dt="2020-04-01T19:54:35.323" v="93" actId="313"/>
        <pc:sldMkLst>
          <pc:docMk/>
          <pc:sldMk cId="2805527584" sldId="344"/>
        </pc:sldMkLst>
        <pc:graphicFrameChg chg="mod">
          <ac:chgData name="Alejandro Cerezo" userId="5ea20e796f35876f" providerId="LiveId" clId="{3F9D734E-D472-42BF-95F6-24005F18BA66}" dt="2020-04-01T19:54:35.323" v="93" actId="313"/>
          <ac:graphicFrameMkLst>
            <pc:docMk/>
            <pc:sldMk cId="2805527584" sldId="344"/>
            <ac:graphicFrameMk id="19" creationId="{E50D1DD2-5889-493C-941F-B347FE510718}"/>
          </ac:graphicFrameMkLst>
        </pc:graphicFrameChg>
      </pc:sldChg>
      <pc:sldChg chg="modSp">
        <pc:chgData name="Alejandro Cerezo" userId="5ea20e796f35876f" providerId="LiveId" clId="{3F9D734E-D472-42BF-95F6-24005F18BA66}" dt="2020-04-01T19:55:44.474" v="96" actId="790"/>
        <pc:sldMkLst>
          <pc:docMk/>
          <pc:sldMk cId="2197811316" sldId="345"/>
        </pc:sldMkLst>
        <pc:spChg chg="mod">
          <ac:chgData name="Alejandro Cerezo" userId="5ea20e796f35876f" providerId="LiveId" clId="{3F9D734E-D472-42BF-95F6-24005F18BA66}" dt="2020-04-01T19:55:34.877" v="95" actId="790"/>
          <ac:spMkLst>
            <pc:docMk/>
            <pc:sldMk cId="2197811316" sldId="345"/>
            <ac:spMk id="2" creationId="{B6A1E4C9-30A0-45D4-8EE5-1DB61A065FF3}"/>
          </ac:spMkLst>
        </pc:spChg>
        <pc:spChg chg="mod">
          <ac:chgData name="Alejandro Cerezo" userId="5ea20e796f35876f" providerId="LiveId" clId="{3F9D734E-D472-42BF-95F6-24005F18BA66}" dt="2020-04-01T19:55:44.474" v="96" actId="790"/>
          <ac:spMkLst>
            <pc:docMk/>
            <pc:sldMk cId="2197811316" sldId="345"/>
            <ac:spMk id="3" creationId="{3E259AC7-861F-47D1-A3C4-63B0791BD683}"/>
          </ac:spMkLst>
        </pc:spChg>
      </pc:sldChg>
      <pc:sldChg chg="modSp">
        <pc:chgData name="Alejandro Cerezo" userId="5ea20e796f35876f" providerId="LiveId" clId="{3F9D734E-D472-42BF-95F6-24005F18BA66}" dt="2020-04-01T19:58:43.304" v="120" actId="790"/>
        <pc:sldMkLst>
          <pc:docMk/>
          <pc:sldMk cId="1317263198" sldId="346"/>
        </pc:sldMkLst>
        <pc:spChg chg="mod">
          <ac:chgData name="Alejandro Cerezo" userId="5ea20e796f35876f" providerId="LiveId" clId="{3F9D734E-D472-42BF-95F6-24005F18BA66}" dt="2020-04-01T19:58:43.304" v="120" actId="790"/>
          <ac:spMkLst>
            <pc:docMk/>
            <pc:sldMk cId="1317263198" sldId="346"/>
            <ac:spMk id="3" creationId="{B5D2FC8E-1F5C-4961-A802-7FA582DA0A39}"/>
          </ac:spMkLst>
        </pc:spChg>
      </pc:sldChg>
      <pc:sldChg chg="modSp">
        <pc:chgData name="Alejandro Cerezo" userId="5ea20e796f35876f" providerId="LiveId" clId="{3F9D734E-D472-42BF-95F6-24005F18BA66}" dt="2020-04-01T19:59:21.824" v="124" actId="790"/>
        <pc:sldMkLst>
          <pc:docMk/>
          <pc:sldMk cId="3980881904" sldId="347"/>
        </pc:sldMkLst>
        <pc:spChg chg="mod">
          <ac:chgData name="Alejandro Cerezo" userId="5ea20e796f35876f" providerId="LiveId" clId="{3F9D734E-D472-42BF-95F6-24005F18BA66}" dt="2020-04-01T19:59:21.824" v="124" actId="790"/>
          <ac:spMkLst>
            <pc:docMk/>
            <pc:sldMk cId="3980881904" sldId="347"/>
            <ac:spMk id="3" creationId="{B5D2FC8E-1F5C-4961-A802-7FA582DA0A39}"/>
          </ac:spMkLst>
        </pc:spChg>
      </pc:sldChg>
      <pc:sldChg chg="modSp">
        <pc:chgData name="Alejandro Cerezo" userId="5ea20e796f35876f" providerId="LiveId" clId="{3F9D734E-D472-42BF-95F6-24005F18BA66}" dt="2020-04-01T19:56:49.618" v="103" actId="790"/>
        <pc:sldMkLst>
          <pc:docMk/>
          <pc:sldMk cId="2588946469" sldId="348"/>
        </pc:sldMkLst>
        <pc:spChg chg="mod">
          <ac:chgData name="Alejandro Cerezo" userId="5ea20e796f35876f" providerId="LiveId" clId="{3F9D734E-D472-42BF-95F6-24005F18BA66}" dt="2020-04-01T19:56:15.828" v="99" actId="790"/>
          <ac:spMkLst>
            <pc:docMk/>
            <pc:sldMk cId="2588946469" sldId="348"/>
            <ac:spMk id="2" creationId="{4C35FAAF-3CB0-417C-A915-38B215520D54}"/>
          </ac:spMkLst>
        </pc:spChg>
        <pc:spChg chg="mod">
          <ac:chgData name="Alejandro Cerezo" userId="5ea20e796f35876f" providerId="LiveId" clId="{3F9D734E-D472-42BF-95F6-24005F18BA66}" dt="2020-04-01T19:56:49.618" v="103" actId="790"/>
          <ac:spMkLst>
            <pc:docMk/>
            <pc:sldMk cId="2588946469" sldId="348"/>
            <ac:spMk id="3" creationId="{7653DF9E-F4FC-4E20-88F9-D320844859B4}"/>
          </ac:spMkLst>
        </pc:spChg>
      </pc:sldChg>
      <pc:sldChg chg="modSp">
        <pc:chgData name="Alejandro Cerezo" userId="5ea20e796f35876f" providerId="LiveId" clId="{3F9D734E-D472-42BF-95F6-24005F18BA66}" dt="2020-04-01T20:09:22.293" v="177" actId="790"/>
        <pc:sldMkLst>
          <pc:docMk/>
          <pc:sldMk cId="944635732" sldId="349"/>
        </pc:sldMkLst>
        <pc:spChg chg="mod">
          <ac:chgData name="Alejandro Cerezo" userId="5ea20e796f35876f" providerId="LiveId" clId="{3F9D734E-D472-42BF-95F6-24005F18BA66}" dt="2020-04-01T20:08:26.756" v="172" actId="790"/>
          <ac:spMkLst>
            <pc:docMk/>
            <pc:sldMk cId="944635732" sldId="349"/>
            <ac:spMk id="2" creationId="{2A13E7F3-7D4F-4829-B7F9-A3704E6EC515}"/>
          </ac:spMkLst>
        </pc:spChg>
        <pc:spChg chg="mod">
          <ac:chgData name="Alejandro Cerezo" userId="5ea20e796f35876f" providerId="LiveId" clId="{3F9D734E-D472-42BF-95F6-24005F18BA66}" dt="2020-04-01T20:09:22.293" v="177" actId="790"/>
          <ac:spMkLst>
            <pc:docMk/>
            <pc:sldMk cId="944635732" sldId="349"/>
            <ac:spMk id="3" creationId="{88E3A74A-D060-482E-A5F2-3542BC379382}"/>
          </ac:spMkLst>
        </pc:spChg>
      </pc:sldChg>
      <pc:sldChg chg="addSp modSp mod setBg">
        <pc:chgData name="Alejandro Cerezo" userId="5ea20e796f35876f" providerId="LiveId" clId="{3F9D734E-D472-42BF-95F6-24005F18BA66}" dt="2020-04-01T20:03:28.949" v="149" actId="255"/>
        <pc:sldMkLst>
          <pc:docMk/>
          <pc:sldMk cId="2778458068" sldId="350"/>
        </pc:sldMkLst>
        <pc:spChg chg="mod">
          <ac:chgData name="Alejandro Cerezo" userId="5ea20e796f35876f" providerId="LiveId" clId="{3F9D734E-D472-42BF-95F6-24005F18BA66}" dt="2020-04-01T20:03:22.890" v="147" actId="14100"/>
          <ac:spMkLst>
            <pc:docMk/>
            <pc:sldMk cId="2778458068" sldId="350"/>
            <ac:spMk id="2" creationId="{7CD92C34-EBF4-4D51-A9C1-BD8F3457F625}"/>
          </ac:spMkLst>
        </pc:spChg>
        <pc:spChg chg="mod">
          <ac:chgData name="Alejandro Cerezo" userId="5ea20e796f35876f" providerId="LiveId" clId="{3F9D734E-D472-42BF-95F6-24005F18BA66}" dt="2020-04-01T20:03:28.949" v="149" actId="255"/>
          <ac:spMkLst>
            <pc:docMk/>
            <pc:sldMk cId="2778458068" sldId="350"/>
            <ac:spMk id="3" creationId="{D8737879-E618-4698-8616-7ACA699E48C0}"/>
          </ac:spMkLst>
        </pc:spChg>
        <pc:spChg chg="add">
          <ac:chgData name="Alejandro Cerezo" userId="5ea20e796f35876f" providerId="LiveId" clId="{3F9D734E-D472-42BF-95F6-24005F18BA66}" dt="2020-04-01T20:02:44.117" v="141" actId="26606"/>
          <ac:spMkLst>
            <pc:docMk/>
            <pc:sldMk cId="2778458068" sldId="350"/>
            <ac:spMk id="10" creationId="{55006F82-50D2-401C-BE85-FFEA1C1963DC}"/>
          </ac:spMkLst>
        </pc:spChg>
        <pc:spChg chg="add">
          <ac:chgData name="Alejandro Cerezo" userId="5ea20e796f35876f" providerId="LiveId" clId="{3F9D734E-D472-42BF-95F6-24005F18BA66}" dt="2020-04-01T20:02:44.117" v="141" actId="26606"/>
          <ac:spMkLst>
            <pc:docMk/>
            <pc:sldMk cId="2778458068" sldId="350"/>
            <ac:spMk id="12" creationId="{32034F32-09B4-47B4-B550-1F1CE3D538CB}"/>
          </ac:spMkLst>
        </pc:spChg>
        <pc:spChg chg="add">
          <ac:chgData name="Alejandro Cerezo" userId="5ea20e796f35876f" providerId="LiveId" clId="{3F9D734E-D472-42BF-95F6-24005F18BA66}" dt="2020-04-01T20:02:44.117" v="141" actId="26606"/>
          <ac:spMkLst>
            <pc:docMk/>
            <pc:sldMk cId="2778458068" sldId="350"/>
            <ac:spMk id="22" creationId="{4FCECCE4-3046-4A76-B4C0-767A6251C6EA}"/>
          </ac:spMkLst>
        </pc:spChg>
        <pc:spChg chg="add">
          <ac:chgData name="Alejandro Cerezo" userId="5ea20e796f35876f" providerId="LiveId" clId="{3F9D734E-D472-42BF-95F6-24005F18BA66}" dt="2020-04-01T20:02:44.117" v="141" actId="26606"/>
          <ac:spMkLst>
            <pc:docMk/>
            <pc:sldMk cId="2778458068" sldId="350"/>
            <ac:spMk id="30" creationId="{096F20E2-F42F-4B71-8BC5-478533FE166C}"/>
          </ac:spMkLst>
        </pc:spChg>
        <pc:grpChg chg="add">
          <ac:chgData name="Alejandro Cerezo" userId="5ea20e796f35876f" providerId="LiveId" clId="{3F9D734E-D472-42BF-95F6-24005F18BA66}" dt="2020-04-01T20:02:44.117" v="141" actId="26606"/>
          <ac:grpSpMkLst>
            <pc:docMk/>
            <pc:sldMk cId="2778458068" sldId="350"/>
            <ac:grpSpMk id="14" creationId="{F559A513-84FC-4F08-805E-C51CE7F540D4}"/>
          </ac:grpSpMkLst>
        </pc:grpChg>
        <pc:grpChg chg="add">
          <ac:chgData name="Alejandro Cerezo" userId="5ea20e796f35876f" providerId="LiveId" clId="{3F9D734E-D472-42BF-95F6-24005F18BA66}" dt="2020-04-01T20:02:44.117" v="141" actId="26606"/>
          <ac:grpSpMkLst>
            <pc:docMk/>
            <pc:sldMk cId="2778458068" sldId="350"/>
            <ac:grpSpMk id="24" creationId="{D6F309B0-04E5-4883-9605-1364452C68CF}"/>
          </ac:grpSpMkLst>
        </pc:grpChg>
        <pc:grpChg chg="add">
          <ac:chgData name="Alejandro Cerezo" userId="5ea20e796f35876f" providerId="LiveId" clId="{3F9D734E-D472-42BF-95F6-24005F18BA66}" dt="2020-04-01T20:02:44.117" v="141" actId="26606"/>
          <ac:grpSpMkLst>
            <pc:docMk/>
            <pc:sldMk cId="2778458068" sldId="350"/>
            <ac:grpSpMk id="32" creationId="{34039184-A11C-46AE-854D-8B229443609D}"/>
          </ac:grpSpMkLst>
        </pc:grpChg>
        <pc:grpChg chg="add">
          <ac:chgData name="Alejandro Cerezo" userId="5ea20e796f35876f" providerId="LiveId" clId="{3F9D734E-D472-42BF-95F6-24005F18BA66}" dt="2020-04-01T20:02:44.117" v="141" actId="26606"/>
          <ac:grpSpMkLst>
            <pc:docMk/>
            <pc:sldMk cId="2778458068" sldId="350"/>
            <ac:grpSpMk id="38" creationId="{2A2A379C-12FD-4404-BDF2-B7EFF0593BCC}"/>
          </ac:grpSpMkLst>
        </pc:grpChg>
        <pc:picChg chg="add">
          <ac:chgData name="Alejandro Cerezo" userId="5ea20e796f35876f" providerId="LiveId" clId="{3F9D734E-D472-42BF-95F6-24005F18BA66}" dt="2020-04-01T20:02:44.117" v="141" actId="26606"/>
          <ac:picMkLst>
            <pc:docMk/>
            <pc:sldMk cId="2778458068" sldId="350"/>
            <ac:picMk id="7" creationId="{2E55A76C-43FA-4291-90B8-7E4FA8AF5FA8}"/>
          </ac:picMkLst>
        </pc:picChg>
      </pc:sldChg>
      <pc:sldChg chg="modSp">
        <pc:chgData name="Alejandro Cerezo" userId="5ea20e796f35876f" providerId="LiveId" clId="{3F9D734E-D472-42BF-95F6-24005F18BA66}" dt="2020-04-01T20:05:20.034" v="160"/>
        <pc:sldMkLst>
          <pc:docMk/>
          <pc:sldMk cId="1767542823" sldId="351"/>
        </pc:sldMkLst>
        <pc:graphicFrameChg chg="mod">
          <ac:chgData name="Alejandro Cerezo" userId="5ea20e796f35876f" providerId="LiveId" clId="{3F9D734E-D472-42BF-95F6-24005F18BA66}" dt="2020-04-01T20:05:20.034" v="160"/>
          <ac:graphicFrameMkLst>
            <pc:docMk/>
            <pc:sldMk cId="1767542823" sldId="351"/>
            <ac:graphicFrameMk id="5" creationId="{C36ADE50-B2DF-49B7-B578-EEE3988106DA}"/>
          </ac:graphicFrameMkLst>
        </pc:graphicFrameChg>
      </pc:sldChg>
      <pc:sldChg chg="addSp delSp modSp mod setBg">
        <pc:chgData name="Alejandro Cerezo" userId="5ea20e796f35876f" providerId="LiveId" clId="{3F9D734E-D472-42BF-95F6-24005F18BA66}" dt="2020-04-01T20:04:43.553" v="157" actId="790"/>
        <pc:sldMkLst>
          <pc:docMk/>
          <pc:sldMk cId="965428763" sldId="352"/>
        </pc:sldMkLst>
        <pc:spChg chg="mod">
          <ac:chgData name="Alejandro Cerezo" userId="5ea20e796f35876f" providerId="LiveId" clId="{3F9D734E-D472-42BF-95F6-24005F18BA66}" dt="2020-04-01T20:03:48.954" v="155" actId="14100"/>
          <ac:spMkLst>
            <pc:docMk/>
            <pc:sldMk cId="965428763" sldId="352"/>
            <ac:spMk id="2" creationId="{1B11BD5B-CFF9-4CE3-AB74-5BAA7FBB73FD}"/>
          </ac:spMkLst>
        </pc:spChg>
        <pc:spChg chg="mod">
          <ac:chgData name="Alejandro Cerezo" userId="5ea20e796f35876f" providerId="LiveId" clId="{3F9D734E-D472-42BF-95F6-24005F18BA66}" dt="2020-04-01T20:04:43.553" v="157" actId="790"/>
          <ac:spMkLst>
            <pc:docMk/>
            <pc:sldMk cId="965428763" sldId="352"/>
            <ac:spMk id="3" creationId="{80518481-D97F-425D-AB0F-612729F12A83}"/>
          </ac:spMkLst>
        </pc:spChg>
        <pc:spChg chg="add del">
          <ac:chgData name="Alejandro Cerezo" userId="5ea20e796f35876f" providerId="LiveId" clId="{3F9D734E-D472-42BF-95F6-24005F18BA66}" dt="2020-04-01T20:03:10.471" v="143" actId="26606"/>
          <ac:spMkLst>
            <pc:docMk/>
            <pc:sldMk cId="965428763" sldId="352"/>
            <ac:spMk id="8" creationId="{7A976E23-29EC-4E20-9EF6-B7CC4A8210C3}"/>
          </ac:spMkLst>
        </pc:spChg>
        <pc:spChg chg="add del">
          <ac:chgData name="Alejandro Cerezo" userId="5ea20e796f35876f" providerId="LiveId" clId="{3F9D734E-D472-42BF-95F6-24005F18BA66}" dt="2020-04-01T20:03:10.471" v="143" actId="26606"/>
          <ac:spMkLst>
            <pc:docMk/>
            <pc:sldMk cId="965428763" sldId="352"/>
            <ac:spMk id="10" creationId="{DF5FCEC6-E657-46F1-925F-13ED192124CE}"/>
          </ac:spMkLst>
        </pc:spChg>
        <pc:spChg chg="add del">
          <ac:chgData name="Alejandro Cerezo" userId="5ea20e796f35876f" providerId="LiveId" clId="{3F9D734E-D472-42BF-95F6-24005F18BA66}" dt="2020-04-01T20:03:10.471" v="143" actId="26606"/>
          <ac:spMkLst>
            <pc:docMk/>
            <pc:sldMk cId="965428763" sldId="352"/>
            <ac:spMk id="20" creationId="{FF0BDB76-BCEC-498E-BA26-C763CD9FA3E7}"/>
          </ac:spMkLst>
        </pc:spChg>
        <pc:spChg chg="add del">
          <ac:chgData name="Alejandro Cerezo" userId="5ea20e796f35876f" providerId="LiveId" clId="{3F9D734E-D472-42BF-95F6-24005F18BA66}" dt="2020-04-01T20:03:10.471" v="143" actId="26606"/>
          <ac:spMkLst>
            <pc:docMk/>
            <pc:sldMk cId="965428763" sldId="352"/>
            <ac:spMk id="28" creationId="{1452CEF2-C9EC-4C15-99E4-C781AB08AB91}"/>
          </ac:spMkLst>
        </pc:spChg>
        <pc:spChg chg="add del">
          <ac:chgData name="Alejandro Cerezo" userId="5ea20e796f35876f" providerId="LiveId" clId="{3F9D734E-D472-42BF-95F6-24005F18BA66}" dt="2020-04-01T20:03:13.919" v="145" actId="26606"/>
          <ac:spMkLst>
            <pc:docMk/>
            <pc:sldMk cId="965428763" sldId="352"/>
            <ac:spMk id="36" creationId="{DDC95FA9-076A-421D-93A3-9C29819EBFC6}"/>
          </ac:spMkLst>
        </pc:spChg>
        <pc:spChg chg="add del">
          <ac:chgData name="Alejandro Cerezo" userId="5ea20e796f35876f" providerId="LiveId" clId="{3F9D734E-D472-42BF-95F6-24005F18BA66}" dt="2020-04-01T20:03:13.919" v="145" actId="26606"/>
          <ac:spMkLst>
            <pc:docMk/>
            <pc:sldMk cId="965428763" sldId="352"/>
            <ac:spMk id="37" creationId="{0A6C8D94-3813-4D93-A6A7-A97EFFBCF3D1}"/>
          </ac:spMkLst>
        </pc:spChg>
        <pc:spChg chg="add del">
          <ac:chgData name="Alejandro Cerezo" userId="5ea20e796f35876f" providerId="LiveId" clId="{3F9D734E-D472-42BF-95F6-24005F18BA66}" dt="2020-04-01T20:03:13.919" v="145" actId="26606"/>
          <ac:spMkLst>
            <pc:docMk/>
            <pc:sldMk cId="965428763" sldId="352"/>
            <ac:spMk id="45" creationId="{AA00467E-A507-4BEF-AAB5-2B35F13FAD33}"/>
          </ac:spMkLst>
        </pc:spChg>
        <pc:spChg chg="add del">
          <ac:chgData name="Alejandro Cerezo" userId="5ea20e796f35876f" providerId="LiveId" clId="{3F9D734E-D472-42BF-95F6-24005F18BA66}" dt="2020-04-01T20:03:13.919" v="145" actId="26606"/>
          <ac:spMkLst>
            <pc:docMk/>
            <pc:sldMk cId="965428763" sldId="352"/>
            <ac:spMk id="47" creationId="{05E35C12-B6B4-4F57-950C-6EB3CD8F484E}"/>
          </ac:spMkLst>
        </pc:spChg>
        <pc:spChg chg="add">
          <ac:chgData name="Alejandro Cerezo" userId="5ea20e796f35876f" providerId="LiveId" clId="{3F9D734E-D472-42BF-95F6-24005F18BA66}" dt="2020-04-01T20:03:13.945" v="146" actId="26606"/>
          <ac:spMkLst>
            <pc:docMk/>
            <pc:sldMk cId="965428763" sldId="352"/>
            <ac:spMk id="50" creationId="{7A976E23-29EC-4E20-9EF6-B7CC4A8210C3}"/>
          </ac:spMkLst>
        </pc:spChg>
        <pc:spChg chg="add">
          <ac:chgData name="Alejandro Cerezo" userId="5ea20e796f35876f" providerId="LiveId" clId="{3F9D734E-D472-42BF-95F6-24005F18BA66}" dt="2020-04-01T20:03:13.945" v="146" actId="26606"/>
          <ac:spMkLst>
            <pc:docMk/>
            <pc:sldMk cId="965428763" sldId="352"/>
            <ac:spMk id="51" creationId="{DF5FCEC6-E657-46F1-925F-13ED192124CE}"/>
          </ac:spMkLst>
        </pc:spChg>
        <pc:spChg chg="add">
          <ac:chgData name="Alejandro Cerezo" userId="5ea20e796f35876f" providerId="LiveId" clId="{3F9D734E-D472-42BF-95F6-24005F18BA66}" dt="2020-04-01T20:03:13.945" v="146" actId="26606"/>
          <ac:spMkLst>
            <pc:docMk/>
            <pc:sldMk cId="965428763" sldId="352"/>
            <ac:spMk id="53" creationId="{FF0BDB76-BCEC-498E-BA26-C763CD9FA3E7}"/>
          </ac:spMkLst>
        </pc:spChg>
        <pc:spChg chg="add">
          <ac:chgData name="Alejandro Cerezo" userId="5ea20e796f35876f" providerId="LiveId" clId="{3F9D734E-D472-42BF-95F6-24005F18BA66}" dt="2020-04-01T20:03:13.945" v="146" actId="26606"/>
          <ac:spMkLst>
            <pc:docMk/>
            <pc:sldMk cId="965428763" sldId="352"/>
            <ac:spMk id="55" creationId="{1452CEF2-C9EC-4C15-99E4-C781AB08AB91}"/>
          </ac:spMkLst>
        </pc:spChg>
        <pc:grpChg chg="add del">
          <ac:chgData name="Alejandro Cerezo" userId="5ea20e796f35876f" providerId="LiveId" clId="{3F9D734E-D472-42BF-95F6-24005F18BA66}" dt="2020-04-01T20:03:10.471" v="143" actId="26606"/>
          <ac:grpSpMkLst>
            <pc:docMk/>
            <pc:sldMk cId="965428763" sldId="352"/>
            <ac:grpSpMk id="12" creationId="{2EF0090A-63B9-4569-B0AE-0C2F36B15E2E}"/>
          </ac:grpSpMkLst>
        </pc:grpChg>
        <pc:grpChg chg="add del">
          <ac:chgData name="Alejandro Cerezo" userId="5ea20e796f35876f" providerId="LiveId" clId="{3F9D734E-D472-42BF-95F6-24005F18BA66}" dt="2020-04-01T20:03:10.471" v="143" actId="26606"/>
          <ac:grpSpMkLst>
            <pc:docMk/>
            <pc:sldMk cId="965428763" sldId="352"/>
            <ac:grpSpMk id="22" creationId="{DD8DF5DF-A251-4BC2-8965-4EDDD01FC56E}"/>
          </ac:grpSpMkLst>
        </pc:grpChg>
        <pc:grpChg chg="add del">
          <ac:chgData name="Alejandro Cerezo" userId="5ea20e796f35876f" providerId="LiveId" clId="{3F9D734E-D472-42BF-95F6-24005F18BA66}" dt="2020-04-01T20:03:10.471" v="143" actId="26606"/>
          <ac:grpSpMkLst>
            <pc:docMk/>
            <pc:sldMk cId="965428763" sldId="352"/>
            <ac:grpSpMk id="30" creationId="{600459E6-26A3-4EAC-A34C-D0792D88CC26}"/>
          </ac:grpSpMkLst>
        </pc:grpChg>
        <pc:grpChg chg="add del">
          <ac:chgData name="Alejandro Cerezo" userId="5ea20e796f35876f" providerId="LiveId" clId="{3F9D734E-D472-42BF-95F6-24005F18BA66}" dt="2020-04-01T20:03:13.919" v="145" actId="26606"/>
          <ac:grpSpMkLst>
            <pc:docMk/>
            <pc:sldMk cId="965428763" sldId="352"/>
            <ac:grpSpMk id="38" creationId="{3794673D-8563-4993-8E86-6D89D6E97EA8}"/>
          </ac:grpSpMkLst>
        </pc:grpChg>
        <pc:grpChg chg="add del">
          <ac:chgData name="Alejandro Cerezo" userId="5ea20e796f35876f" providerId="LiveId" clId="{3F9D734E-D472-42BF-95F6-24005F18BA66}" dt="2020-04-01T20:03:13.919" v="145" actId="26606"/>
          <ac:grpSpMkLst>
            <pc:docMk/>
            <pc:sldMk cId="965428763" sldId="352"/>
            <ac:grpSpMk id="46" creationId="{34BCCBFD-2A87-46DC-A665-6039BF72DB61}"/>
          </ac:grpSpMkLst>
        </pc:grpChg>
        <pc:grpChg chg="add del">
          <ac:chgData name="Alejandro Cerezo" userId="5ea20e796f35876f" providerId="LiveId" clId="{3F9D734E-D472-42BF-95F6-24005F18BA66}" dt="2020-04-01T20:03:13.919" v="145" actId="26606"/>
          <ac:grpSpMkLst>
            <pc:docMk/>
            <pc:sldMk cId="965428763" sldId="352"/>
            <ac:grpSpMk id="48" creationId="{2B14810E-84F3-4F8A-AF58-F452B9815125}"/>
          </ac:grpSpMkLst>
        </pc:grpChg>
        <pc:grpChg chg="add">
          <ac:chgData name="Alejandro Cerezo" userId="5ea20e796f35876f" providerId="LiveId" clId="{3F9D734E-D472-42BF-95F6-24005F18BA66}" dt="2020-04-01T20:03:13.945" v="146" actId="26606"/>
          <ac:grpSpMkLst>
            <pc:docMk/>
            <pc:sldMk cId="965428763" sldId="352"/>
            <ac:grpSpMk id="52" creationId="{2EF0090A-63B9-4569-B0AE-0C2F36B15E2E}"/>
          </ac:grpSpMkLst>
        </pc:grpChg>
        <pc:grpChg chg="add">
          <ac:chgData name="Alejandro Cerezo" userId="5ea20e796f35876f" providerId="LiveId" clId="{3F9D734E-D472-42BF-95F6-24005F18BA66}" dt="2020-04-01T20:03:13.945" v="146" actId="26606"/>
          <ac:grpSpMkLst>
            <pc:docMk/>
            <pc:sldMk cId="965428763" sldId="352"/>
            <ac:grpSpMk id="54" creationId="{DD8DF5DF-A251-4BC2-8965-4EDDD01FC56E}"/>
          </ac:grpSpMkLst>
        </pc:grpChg>
        <pc:grpChg chg="add">
          <ac:chgData name="Alejandro Cerezo" userId="5ea20e796f35876f" providerId="LiveId" clId="{3F9D734E-D472-42BF-95F6-24005F18BA66}" dt="2020-04-01T20:03:13.945" v="146" actId="26606"/>
          <ac:grpSpMkLst>
            <pc:docMk/>
            <pc:sldMk cId="965428763" sldId="352"/>
            <ac:grpSpMk id="56" creationId="{600459E6-26A3-4EAC-A34C-D0792D88CC26}"/>
          </ac:grpSpMkLst>
        </pc:grpChg>
      </pc:sldChg>
      <pc:sldChg chg="modSp">
        <pc:chgData name="Alejandro Cerezo" userId="5ea20e796f35876f" providerId="LiveId" clId="{3F9D734E-D472-42BF-95F6-24005F18BA66}" dt="2020-04-01T20:05:00.401" v="159" actId="790"/>
        <pc:sldMkLst>
          <pc:docMk/>
          <pc:sldMk cId="2395026568" sldId="353"/>
        </pc:sldMkLst>
        <pc:spChg chg="mod">
          <ac:chgData name="Alejandro Cerezo" userId="5ea20e796f35876f" providerId="LiveId" clId="{3F9D734E-D472-42BF-95F6-24005F18BA66}" dt="2020-04-01T20:05:00.401" v="159" actId="790"/>
          <ac:spMkLst>
            <pc:docMk/>
            <pc:sldMk cId="2395026568" sldId="353"/>
            <ac:spMk id="2" creationId="{59C7E86D-2C85-4A89-AFAB-846E386B148B}"/>
          </ac:spMkLst>
        </pc:spChg>
      </pc:sldChg>
      <pc:sldChg chg="modSp">
        <pc:chgData name="Alejandro Cerezo" userId="5ea20e796f35876f" providerId="LiveId" clId="{3F9D734E-D472-42BF-95F6-24005F18BA66}" dt="2020-04-01T19:59:34.707" v="125" actId="313"/>
        <pc:sldMkLst>
          <pc:docMk/>
          <pc:sldMk cId="3979486685" sldId="354"/>
        </pc:sldMkLst>
        <pc:spChg chg="mod">
          <ac:chgData name="Alejandro Cerezo" userId="5ea20e796f35876f" providerId="LiveId" clId="{3F9D734E-D472-42BF-95F6-24005F18BA66}" dt="2020-04-01T19:59:34.707" v="125" actId="313"/>
          <ac:spMkLst>
            <pc:docMk/>
            <pc:sldMk cId="3979486685" sldId="354"/>
            <ac:spMk id="3" creationId="{13B957F9-C61E-40CA-82CA-3D57D2CB5F5B}"/>
          </ac:spMkLst>
        </pc:spChg>
      </pc:sldChg>
      <pc:sldChg chg="modSp">
        <pc:chgData name="Alejandro Cerezo" userId="5ea20e796f35876f" providerId="LiveId" clId="{3F9D734E-D472-42BF-95F6-24005F18BA66}" dt="2020-04-01T20:06:08.949" v="161" actId="790"/>
        <pc:sldMkLst>
          <pc:docMk/>
          <pc:sldMk cId="3456115903" sldId="355"/>
        </pc:sldMkLst>
        <pc:spChg chg="mod">
          <ac:chgData name="Alejandro Cerezo" userId="5ea20e796f35876f" providerId="LiveId" clId="{3F9D734E-D472-42BF-95F6-24005F18BA66}" dt="2020-04-01T20:06:08.949" v="161" actId="790"/>
          <ac:spMkLst>
            <pc:docMk/>
            <pc:sldMk cId="3456115903" sldId="355"/>
            <ac:spMk id="11" creationId="{188D019B-FFB7-4EEA-BD1B-80C422D35E2F}"/>
          </ac:spMkLst>
        </pc:spChg>
      </pc:sldChg>
      <pc:sldChg chg="modSp">
        <pc:chgData name="Alejandro Cerezo" userId="5ea20e796f35876f" providerId="LiveId" clId="{3F9D734E-D472-42BF-95F6-24005F18BA66}" dt="2020-04-01T20:06:33.171" v="164" actId="790"/>
        <pc:sldMkLst>
          <pc:docMk/>
          <pc:sldMk cId="611272893" sldId="356"/>
        </pc:sldMkLst>
        <pc:spChg chg="mod">
          <ac:chgData name="Alejandro Cerezo" userId="5ea20e796f35876f" providerId="LiveId" clId="{3F9D734E-D472-42BF-95F6-24005F18BA66}" dt="2020-04-01T20:06:33.171" v="164" actId="790"/>
          <ac:spMkLst>
            <pc:docMk/>
            <pc:sldMk cId="611272893" sldId="356"/>
            <ac:spMk id="3" creationId="{13B957F9-C61E-40CA-82CA-3D57D2CB5F5B}"/>
          </ac:spMkLst>
        </pc:spChg>
      </pc:sldChg>
      <pc:sldChg chg="modSp">
        <pc:chgData name="Alejandro Cerezo" userId="5ea20e796f35876f" providerId="LiveId" clId="{3F9D734E-D472-42BF-95F6-24005F18BA66}" dt="2020-04-01T20:07:05.405" v="165" actId="790"/>
        <pc:sldMkLst>
          <pc:docMk/>
          <pc:sldMk cId="1780401725" sldId="357"/>
        </pc:sldMkLst>
        <pc:spChg chg="mod">
          <ac:chgData name="Alejandro Cerezo" userId="5ea20e796f35876f" providerId="LiveId" clId="{3F9D734E-D472-42BF-95F6-24005F18BA66}" dt="2020-04-01T20:07:05.405" v="165" actId="790"/>
          <ac:spMkLst>
            <pc:docMk/>
            <pc:sldMk cId="1780401725" sldId="357"/>
            <ac:spMk id="5" creationId="{E51F92F7-1B6A-47E8-8DEB-F019E9A56AC0}"/>
          </ac:spMkLst>
        </pc:spChg>
      </pc:sldChg>
      <pc:sldChg chg="modSp">
        <pc:chgData name="Alejandro Cerezo" userId="5ea20e796f35876f" providerId="LiveId" clId="{3F9D734E-D472-42BF-95F6-24005F18BA66}" dt="2020-04-01T20:07:11.337" v="166" actId="313"/>
        <pc:sldMkLst>
          <pc:docMk/>
          <pc:sldMk cId="4205977932" sldId="358"/>
        </pc:sldMkLst>
        <pc:spChg chg="mod">
          <ac:chgData name="Alejandro Cerezo" userId="5ea20e796f35876f" providerId="LiveId" clId="{3F9D734E-D472-42BF-95F6-24005F18BA66}" dt="2020-04-01T20:07:11.337" v="166" actId="313"/>
          <ac:spMkLst>
            <pc:docMk/>
            <pc:sldMk cId="4205977932" sldId="358"/>
            <ac:spMk id="6" creationId="{9E247DB6-45BD-4DE6-B4E0-33EF3A5F7563}"/>
          </ac:spMkLst>
        </pc:spChg>
      </pc:sldChg>
      <pc:sldChg chg="modSp">
        <pc:chgData name="Alejandro Cerezo" userId="5ea20e796f35876f" providerId="LiveId" clId="{3F9D734E-D472-42BF-95F6-24005F18BA66}" dt="2020-04-01T20:07:22.529" v="167" actId="790"/>
        <pc:sldMkLst>
          <pc:docMk/>
          <pc:sldMk cId="1523469976" sldId="359"/>
        </pc:sldMkLst>
        <pc:spChg chg="mod">
          <ac:chgData name="Alejandro Cerezo" userId="5ea20e796f35876f" providerId="LiveId" clId="{3F9D734E-D472-42BF-95F6-24005F18BA66}" dt="2020-04-01T20:07:22.529" v="167" actId="790"/>
          <ac:spMkLst>
            <pc:docMk/>
            <pc:sldMk cId="1523469976" sldId="359"/>
            <ac:spMk id="16" creationId="{59317310-E98B-483A-BEC8-236619591244}"/>
          </ac:spMkLst>
        </pc:spChg>
      </pc:sldChg>
      <pc:sldChg chg="modSp">
        <pc:chgData name="Alejandro Cerezo" userId="5ea20e796f35876f" providerId="LiveId" clId="{3F9D734E-D472-42BF-95F6-24005F18BA66}" dt="2020-04-01T20:07:57.837" v="170" actId="790"/>
        <pc:sldMkLst>
          <pc:docMk/>
          <pc:sldMk cId="1821133144" sldId="362"/>
        </pc:sldMkLst>
        <pc:spChg chg="mod">
          <ac:chgData name="Alejandro Cerezo" userId="5ea20e796f35876f" providerId="LiveId" clId="{3F9D734E-D472-42BF-95F6-24005F18BA66}" dt="2020-04-01T20:07:50.727" v="169" actId="790"/>
          <ac:spMkLst>
            <pc:docMk/>
            <pc:sldMk cId="1821133144" sldId="362"/>
            <ac:spMk id="3" creationId="{13B957F9-C61E-40CA-82CA-3D57D2CB5F5B}"/>
          </ac:spMkLst>
        </pc:spChg>
        <pc:spChg chg="mod">
          <ac:chgData name="Alejandro Cerezo" userId="5ea20e796f35876f" providerId="LiveId" clId="{3F9D734E-D472-42BF-95F6-24005F18BA66}" dt="2020-04-01T20:07:57.837" v="170" actId="790"/>
          <ac:spMkLst>
            <pc:docMk/>
            <pc:sldMk cId="1821133144" sldId="362"/>
            <ac:spMk id="17" creationId="{583154EB-A789-481F-9D6C-E49289A6A3DF}"/>
          </ac:spMkLst>
        </pc:spChg>
      </pc:sldChg>
      <pc:sldChg chg="modSp">
        <pc:chgData name="Alejandro Cerezo" userId="5ea20e796f35876f" providerId="LiveId" clId="{3F9D734E-D472-42BF-95F6-24005F18BA66}" dt="2020-04-01T20:11:05.389" v="184" actId="790"/>
        <pc:sldMkLst>
          <pc:docMk/>
          <pc:sldMk cId="269620225" sldId="363"/>
        </pc:sldMkLst>
        <pc:spChg chg="mod">
          <ac:chgData name="Alejandro Cerezo" userId="5ea20e796f35876f" providerId="LiveId" clId="{3F9D734E-D472-42BF-95F6-24005F18BA66}" dt="2020-04-01T20:10:37.319" v="181" actId="790"/>
          <ac:spMkLst>
            <pc:docMk/>
            <pc:sldMk cId="269620225" sldId="363"/>
            <ac:spMk id="2" creationId="{73B0E13C-CAAB-43B5-97F1-B9727B6DFE53}"/>
          </ac:spMkLst>
        </pc:spChg>
        <pc:spChg chg="mod">
          <ac:chgData name="Alejandro Cerezo" userId="5ea20e796f35876f" providerId="LiveId" clId="{3F9D734E-D472-42BF-95F6-24005F18BA66}" dt="2020-04-01T20:10:44.559" v="182" actId="790"/>
          <ac:spMkLst>
            <pc:docMk/>
            <pc:sldMk cId="269620225" sldId="363"/>
            <ac:spMk id="3" creationId="{13B957F9-C61E-40CA-82CA-3D57D2CB5F5B}"/>
          </ac:spMkLst>
        </pc:spChg>
        <pc:spChg chg="mod">
          <ac:chgData name="Alejandro Cerezo" userId="5ea20e796f35876f" providerId="LiveId" clId="{3F9D734E-D472-42BF-95F6-24005F18BA66}" dt="2020-04-01T20:10:55.948" v="183" actId="790"/>
          <ac:spMkLst>
            <pc:docMk/>
            <pc:sldMk cId="269620225" sldId="363"/>
            <ac:spMk id="12" creationId="{15DFFC1A-E0B3-46EC-98F2-883DFB1C4294}"/>
          </ac:spMkLst>
        </pc:spChg>
        <pc:spChg chg="mod">
          <ac:chgData name="Alejandro Cerezo" userId="5ea20e796f35876f" providerId="LiveId" clId="{3F9D734E-D472-42BF-95F6-24005F18BA66}" dt="2020-04-01T20:11:05.389" v="184" actId="790"/>
          <ac:spMkLst>
            <pc:docMk/>
            <pc:sldMk cId="269620225" sldId="363"/>
            <ac:spMk id="17" creationId="{583154EB-A789-481F-9D6C-E49289A6A3DF}"/>
          </ac:spMkLst>
        </pc:spChg>
      </pc:sldChg>
      <pc:sldChg chg="modSp">
        <pc:chgData name="Alejandro Cerezo" userId="5ea20e796f35876f" providerId="LiveId" clId="{3F9D734E-D472-42BF-95F6-24005F18BA66}" dt="2020-04-01T20:09:52.334" v="180" actId="255"/>
        <pc:sldMkLst>
          <pc:docMk/>
          <pc:sldMk cId="1204910766" sldId="364"/>
        </pc:sldMkLst>
        <pc:spChg chg="mod">
          <ac:chgData name="Alejandro Cerezo" userId="5ea20e796f35876f" providerId="LiveId" clId="{3F9D734E-D472-42BF-95F6-24005F18BA66}" dt="2020-04-01T20:09:30.117" v="178" actId="790"/>
          <ac:spMkLst>
            <pc:docMk/>
            <pc:sldMk cId="1204910766" sldId="364"/>
            <ac:spMk id="2" creationId="{F622A1C6-AEFA-4F84-86FB-052554D32B68}"/>
          </ac:spMkLst>
        </pc:spChg>
        <pc:graphicFrameChg chg="mod">
          <ac:chgData name="Alejandro Cerezo" userId="5ea20e796f35876f" providerId="LiveId" clId="{3F9D734E-D472-42BF-95F6-24005F18BA66}" dt="2020-04-01T20:09:52.334" v="180" actId="255"/>
          <ac:graphicFrameMkLst>
            <pc:docMk/>
            <pc:sldMk cId="1204910766" sldId="364"/>
            <ac:graphicFrameMk id="5" creationId="{698B25B1-E424-4E90-AAC9-62C860D65870}"/>
          </ac:graphicFrameMkLst>
        </pc:graphicFrameChg>
      </pc:sldChg>
      <pc:sldChg chg="modSp">
        <pc:chgData name="Alejandro Cerezo" userId="5ea20e796f35876f" providerId="LiveId" clId="{3F9D734E-D472-42BF-95F6-24005F18BA66}" dt="2020-04-01T20:11:51.135" v="188" actId="790"/>
        <pc:sldMkLst>
          <pc:docMk/>
          <pc:sldMk cId="627771521" sldId="366"/>
        </pc:sldMkLst>
        <pc:spChg chg="mod">
          <ac:chgData name="Alejandro Cerezo" userId="5ea20e796f35876f" providerId="LiveId" clId="{3F9D734E-D472-42BF-95F6-24005F18BA66}" dt="2020-04-01T20:11:13.050" v="185" actId="790"/>
          <ac:spMkLst>
            <pc:docMk/>
            <pc:sldMk cId="627771521" sldId="366"/>
            <ac:spMk id="2" creationId="{73B0E13C-CAAB-43B5-97F1-B9727B6DFE53}"/>
          </ac:spMkLst>
        </pc:spChg>
        <pc:spChg chg="mod">
          <ac:chgData name="Alejandro Cerezo" userId="5ea20e796f35876f" providerId="LiveId" clId="{3F9D734E-D472-42BF-95F6-24005F18BA66}" dt="2020-04-01T20:11:22.191" v="186" actId="790"/>
          <ac:spMkLst>
            <pc:docMk/>
            <pc:sldMk cId="627771521" sldId="366"/>
            <ac:spMk id="3" creationId="{13B957F9-C61E-40CA-82CA-3D57D2CB5F5B}"/>
          </ac:spMkLst>
        </pc:spChg>
        <pc:spChg chg="mod">
          <ac:chgData name="Alejandro Cerezo" userId="5ea20e796f35876f" providerId="LiveId" clId="{3F9D734E-D472-42BF-95F6-24005F18BA66}" dt="2020-04-01T20:11:35.836" v="187" actId="790"/>
          <ac:spMkLst>
            <pc:docMk/>
            <pc:sldMk cId="627771521" sldId="366"/>
            <ac:spMk id="12" creationId="{15DFFC1A-E0B3-46EC-98F2-883DFB1C4294}"/>
          </ac:spMkLst>
        </pc:spChg>
        <pc:spChg chg="mod">
          <ac:chgData name="Alejandro Cerezo" userId="5ea20e796f35876f" providerId="LiveId" clId="{3F9D734E-D472-42BF-95F6-24005F18BA66}" dt="2020-04-01T20:11:51.135" v="188" actId="790"/>
          <ac:spMkLst>
            <pc:docMk/>
            <pc:sldMk cId="627771521" sldId="366"/>
            <ac:spMk id="17" creationId="{583154EB-A789-481F-9D6C-E49289A6A3DF}"/>
          </ac:spMkLst>
        </pc:spChg>
      </pc:sldChg>
      <pc:sldChg chg="modSp">
        <pc:chgData name="Alejandro Cerezo" userId="5ea20e796f35876f" providerId="LiveId" clId="{3F9D734E-D472-42BF-95F6-24005F18BA66}" dt="2020-04-01T20:07:38.894" v="168" actId="790"/>
        <pc:sldMkLst>
          <pc:docMk/>
          <pc:sldMk cId="245859675" sldId="367"/>
        </pc:sldMkLst>
        <pc:spChg chg="mod">
          <ac:chgData name="Alejandro Cerezo" userId="5ea20e796f35876f" providerId="LiveId" clId="{3F9D734E-D472-42BF-95F6-24005F18BA66}" dt="2020-04-01T20:07:38.894" v="168" actId="790"/>
          <ac:spMkLst>
            <pc:docMk/>
            <pc:sldMk cId="245859675" sldId="367"/>
            <ac:spMk id="6" creationId="{705CBDEC-6810-458E-BB55-885771387707}"/>
          </ac:spMkLst>
        </pc:spChg>
      </pc:sldChg>
      <pc:sldChg chg="modSp">
        <pc:chgData name="Alejandro Cerezo" userId="5ea20e796f35876f" providerId="LiveId" clId="{3F9D734E-D472-42BF-95F6-24005F18BA66}" dt="2020-04-01T20:12:06.599" v="190" actId="790"/>
        <pc:sldMkLst>
          <pc:docMk/>
          <pc:sldMk cId="1195006578" sldId="368"/>
        </pc:sldMkLst>
        <pc:spChg chg="mod">
          <ac:chgData name="Alejandro Cerezo" userId="5ea20e796f35876f" providerId="LiveId" clId="{3F9D734E-D472-42BF-95F6-24005F18BA66}" dt="2020-04-01T20:12:06.599" v="190" actId="790"/>
          <ac:spMkLst>
            <pc:docMk/>
            <pc:sldMk cId="1195006578" sldId="368"/>
            <ac:spMk id="6" creationId="{20E82E3A-19A9-4DA8-88BE-3D4302DE3F0A}"/>
          </ac:spMkLst>
        </pc:spChg>
      </pc:sldChg>
      <pc:sldChg chg="modSp">
        <pc:chgData name="Alejandro Cerezo" userId="5ea20e796f35876f" providerId="LiveId" clId="{3F9D734E-D472-42BF-95F6-24005F18BA66}" dt="2020-04-01T20:12:52.237" v="194" actId="790"/>
        <pc:sldMkLst>
          <pc:docMk/>
          <pc:sldMk cId="1546481456" sldId="369"/>
        </pc:sldMkLst>
        <pc:spChg chg="mod">
          <ac:chgData name="Alejandro Cerezo" userId="5ea20e796f35876f" providerId="LiveId" clId="{3F9D734E-D472-42BF-95F6-24005F18BA66}" dt="2020-04-01T20:12:20.676" v="191" actId="790"/>
          <ac:spMkLst>
            <pc:docMk/>
            <pc:sldMk cId="1546481456" sldId="369"/>
            <ac:spMk id="2" creationId="{73B0E13C-CAAB-43B5-97F1-B9727B6DFE53}"/>
          </ac:spMkLst>
        </pc:spChg>
        <pc:spChg chg="mod">
          <ac:chgData name="Alejandro Cerezo" userId="5ea20e796f35876f" providerId="LiveId" clId="{3F9D734E-D472-42BF-95F6-24005F18BA66}" dt="2020-04-01T20:12:29.192" v="192" actId="790"/>
          <ac:spMkLst>
            <pc:docMk/>
            <pc:sldMk cId="1546481456" sldId="369"/>
            <ac:spMk id="3" creationId="{13B957F9-C61E-40CA-82CA-3D57D2CB5F5B}"/>
          </ac:spMkLst>
        </pc:spChg>
        <pc:spChg chg="mod">
          <ac:chgData name="Alejandro Cerezo" userId="5ea20e796f35876f" providerId="LiveId" clId="{3F9D734E-D472-42BF-95F6-24005F18BA66}" dt="2020-04-01T20:12:45.415" v="193" actId="790"/>
          <ac:spMkLst>
            <pc:docMk/>
            <pc:sldMk cId="1546481456" sldId="369"/>
            <ac:spMk id="12" creationId="{15DFFC1A-E0B3-46EC-98F2-883DFB1C4294}"/>
          </ac:spMkLst>
        </pc:spChg>
        <pc:spChg chg="mod">
          <ac:chgData name="Alejandro Cerezo" userId="5ea20e796f35876f" providerId="LiveId" clId="{3F9D734E-D472-42BF-95F6-24005F18BA66}" dt="2020-04-01T20:12:52.237" v="194" actId="790"/>
          <ac:spMkLst>
            <pc:docMk/>
            <pc:sldMk cId="1546481456" sldId="369"/>
            <ac:spMk id="17" creationId="{583154EB-A789-481F-9D6C-E49289A6A3DF}"/>
          </ac:spMkLst>
        </pc:spChg>
      </pc:sldChg>
      <pc:sldChg chg="modSp">
        <pc:chgData name="Alejandro Cerezo" userId="5ea20e796f35876f" providerId="LiveId" clId="{3F9D734E-D472-42BF-95F6-24005F18BA66}" dt="2020-04-01T20:15:18.273" v="208" actId="790"/>
        <pc:sldMkLst>
          <pc:docMk/>
          <pc:sldMk cId="21443510" sldId="371"/>
        </pc:sldMkLst>
        <pc:spChg chg="mod">
          <ac:chgData name="Alejandro Cerezo" userId="5ea20e796f35876f" providerId="LiveId" clId="{3F9D734E-D472-42BF-95F6-24005F18BA66}" dt="2020-04-01T20:15:18.273" v="208" actId="790"/>
          <ac:spMkLst>
            <pc:docMk/>
            <pc:sldMk cId="21443510" sldId="371"/>
            <ac:spMk id="7" creationId="{445E039C-A736-4938-984D-78E59082A2F7}"/>
          </ac:spMkLst>
        </pc:spChg>
      </pc:sldChg>
      <pc:sldChg chg="modSp">
        <pc:chgData name="Alejandro Cerezo" userId="5ea20e796f35876f" providerId="LiveId" clId="{3F9D734E-D472-42BF-95F6-24005F18BA66}" dt="2020-04-01T20:15:12.094" v="207" actId="790"/>
        <pc:sldMkLst>
          <pc:docMk/>
          <pc:sldMk cId="1760981435" sldId="372"/>
        </pc:sldMkLst>
        <pc:spChg chg="mod">
          <ac:chgData name="Alejandro Cerezo" userId="5ea20e796f35876f" providerId="LiveId" clId="{3F9D734E-D472-42BF-95F6-24005F18BA66}" dt="2020-04-01T20:15:12.094" v="207" actId="790"/>
          <ac:spMkLst>
            <pc:docMk/>
            <pc:sldMk cId="1760981435" sldId="372"/>
            <ac:spMk id="7" creationId="{445E039C-A736-4938-984D-78E59082A2F7}"/>
          </ac:spMkLst>
        </pc:spChg>
      </pc:sldChg>
      <pc:sldChg chg="modSp">
        <pc:chgData name="Alejandro Cerezo" userId="5ea20e796f35876f" providerId="LiveId" clId="{3F9D734E-D472-42BF-95F6-24005F18BA66}" dt="2020-04-01T20:14:16.331" v="202" actId="790"/>
        <pc:sldMkLst>
          <pc:docMk/>
          <pc:sldMk cId="3474937275" sldId="376"/>
        </pc:sldMkLst>
        <pc:spChg chg="mod">
          <ac:chgData name="Alejandro Cerezo" userId="5ea20e796f35876f" providerId="LiveId" clId="{3F9D734E-D472-42BF-95F6-24005F18BA66}" dt="2020-04-01T20:14:16.331" v="202" actId="790"/>
          <ac:spMkLst>
            <pc:docMk/>
            <pc:sldMk cId="3474937275" sldId="376"/>
            <ac:spMk id="4" creationId="{7E36BEDA-BF1B-4CF0-83D6-609FC6E7CAAF}"/>
          </ac:spMkLst>
        </pc:spChg>
      </pc:sldChg>
      <pc:sldChg chg="modSp">
        <pc:chgData name="Alejandro Cerezo" userId="5ea20e796f35876f" providerId="LiveId" clId="{3F9D734E-D472-42BF-95F6-24005F18BA66}" dt="2020-04-01T20:14:32.151" v="203" actId="790"/>
        <pc:sldMkLst>
          <pc:docMk/>
          <pc:sldMk cId="1795083628" sldId="377"/>
        </pc:sldMkLst>
        <pc:spChg chg="mod">
          <ac:chgData name="Alejandro Cerezo" userId="5ea20e796f35876f" providerId="LiveId" clId="{3F9D734E-D472-42BF-95F6-24005F18BA66}" dt="2020-04-01T20:14:32.151" v="203" actId="790"/>
          <ac:spMkLst>
            <pc:docMk/>
            <pc:sldMk cId="1795083628" sldId="377"/>
            <ac:spMk id="5" creationId="{13629B9A-4D09-49EE-881C-78A3F5123875}"/>
          </ac:spMkLst>
        </pc:spChg>
      </pc:sldChg>
      <pc:sldChg chg="modSp">
        <pc:chgData name="Alejandro Cerezo" userId="5ea20e796f35876f" providerId="LiveId" clId="{3F9D734E-D472-42BF-95F6-24005F18BA66}" dt="2020-04-01T20:13:16.457" v="198" actId="790"/>
        <pc:sldMkLst>
          <pc:docMk/>
          <pc:sldMk cId="322357372" sldId="378"/>
        </pc:sldMkLst>
        <pc:spChg chg="mod">
          <ac:chgData name="Alejandro Cerezo" userId="5ea20e796f35876f" providerId="LiveId" clId="{3F9D734E-D472-42BF-95F6-24005F18BA66}" dt="2020-04-01T20:13:16.457" v="198" actId="790"/>
          <ac:spMkLst>
            <pc:docMk/>
            <pc:sldMk cId="322357372" sldId="378"/>
            <ac:spMk id="2" creationId="{73B0E13C-CAAB-43B5-97F1-B9727B6DFE53}"/>
          </ac:spMkLst>
        </pc:spChg>
      </pc:sldChg>
      <pc:sldChg chg="modSp">
        <pc:chgData name="Alejandro Cerezo" userId="5ea20e796f35876f" providerId="LiveId" clId="{3F9D734E-D472-42BF-95F6-24005F18BA66}" dt="2020-04-01T20:14:34.364" v="204" actId="2"/>
        <pc:sldMkLst>
          <pc:docMk/>
          <pc:sldMk cId="109897357" sldId="379"/>
        </pc:sldMkLst>
        <pc:spChg chg="mod">
          <ac:chgData name="Alejandro Cerezo" userId="5ea20e796f35876f" providerId="LiveId" clId="{3F9D734E-D472-42BF-95F6-24005F18BA66}" dt="2020-04-01T20:14:34.364" v="204" actId="2"/>
          <ac:spMkLst>
            <pc:docMk/>
            <pc:sldMk cId="109897357" sldId="379"/>
            <ac:spMk id="2" creationId="{73B0E13C-CAAB-43B5-97F1-B9727B6DFE53}"/>
          </ac:spMkLst>
        </pc:spChg>
      </pc:sldChg>
      <pc:sldChg chg="addSp delSp modSp add">
        <pc:chgData name="Alejandro Cerezo" userId="5ea20e796f35876f" providerId="LiveId" clId="{3F9D734E-D472-42BF-95F6-24005F18BA66}" dt="2020-04-04T10:50:53.870" v="252" actId="20577"/>
        <pc:sldMkLst>
          <pc:docMk/>
          <pc:sldMk cId="3289250635" sldId="380"/>
        </pc:sldMkLst>
        <pc:spChg chg="del">
          <ac:chgData name="Alejandro Cerezo" userId="5ea20e796f35876f" providerId="LiveId" clId="{3F9D734E-D472-42BF-95F6-24005F18BA66}" dt="2020-04-04T10:46:19.351" v="212"/>
          <ac:spMkLst>
            <pc:docMk/>
            <pc:sldMk cId="3289250635" sldId="380"/>
            <ac:spMk id="2" creationId="{079AC242-B335-4654-ADCA-68F1AC27EDA6}"/>
          </ac:spMkLst>
        </pc:spChg>
        <pc:spChg chg="del">
          <ac:chgData name="Alejandro Cerezo" userId="5ea20e796f35876f" providerId="LiveId" clId="{3F9D734E-D472-42BF-95F6-24005F18BA66}" dt="2020-04-04T10:46:19.351" v="212"/>
          <ac:spMkLst>
            <pc:docMk/>
            <pc:sldMk cId="3289250635" sldId="380"/>
            <ac:spMk id="3" creationId="{C174F633-B1A0-4335-89B6-494233A9BA62}"/>
          </ac:spMkLst>
        </pc:spChg>
        <pc:spChg chg="del">
          <ac:chgData name="Alejandro Cerezo" userId="5ea20e796f35876f" providerId="LiveId" clId="{3F9D734E-D472-42BF-95F6-24005F18BA66}" dt="2020-04-04T10:46:19.351" v="212"/>
          <ac:spMkLst>
            <pc:docMk/>
            <pc:sldMk cId="3289250635" sldId="380"/>
            <ac:spMk id="4" creationId="{7608D28B-FBFC-45E8-A172-9F8B1019F1B4}"/>
          </ac:spMkLst>
        </pc:spChg>
        <pc:spChg chg="add mod">
          <ac:chgData name="Alejandro Cerezo" userId="5ea20e796f35876f" providerId="LiveId" clId="{3F9D734E-D472-42BF-95F6-24005F18BA66}" dt="2020-04-04T10:50:53.870" v="252" actId="20577"/>
          <ac:spMkLst>
            <pc:docMk/>
            <pc:sldMk cId="3289250635" sldId="380"/>
            <ac:spMk id="5" creationId="{4ECF5864-401B-4C14-8770-E4D055F27A6E}"/>
          </ac:spMkLst>
        </pc:spChg>
        <pc:spChg chg="add mod">
          <ac:chgData name="Alejandro Cerezo" userId="5ea20e796f35876f" providerId="LiveId" clId="{3F9D734E-D472-42BF-95F6-24005F18BA66}" dt="2020-04-04T10:46:19.351" v="212"/>
          <ac:spMkLst>
            <pc:docMk/>
            <pc:sldMk cId="3289250635" sldId="380"/>
            <ac:spMk id="6" creationId="{8FBD4AF1-57CE-4659-9586-C623F8E85787}"/>
          </ac:spMkLst>
        </pc:spChg>
      </pc:sldChg>
      <pc:sldChg chg="addSp delSp modSp add mod ord setBg setClrOvrMap">
        <pc:chgData name="Alejandro Cerezo" userId="5ea20e796f35876f" providerId="LiveId" clId="{3F9D734E-D472-42BF-95F6-24005F18BA66}" dt="2020-04-04T10:56:35.383" v="295" actId="790"/>
        <pc:sldMkLst>
          <pc:docMk/>
          <pc:sldMk cId="3731271538" sldId="381"/>
        </pc:sldMkLst>
        <pc:spChg chg="mod">
          <ac:chgData name="Alejandro Cerezo" userId="5ea20e796f35876f" providerId="LiveId" clId="{3F9D734E-D472-42BF-95F6-24005F18BA66}" dt="2020-04-04T10:56:35.383" v="295" actId="790"/>
          <ac:spMkLst>
            <pc:docMk/>
            <pc:sldMk cId="3731271538" sldId="381"/>
            <ac:spMk id="2" creationId="{366A5F45-29DA-43D9-ACC2-1B2E5AC6B340}"/>
          </ac:spMkLst>
        </pc:spChg>
        <pc:spChg chg="del">
          <ac:chgData name="Alejandro Cerezo" userId="5ea20e796f35876f" providerId="LiveId" clId="{3F9D734E-D472-42BF-95F6-24005F18BA66}" dt="2020-04-04T10:54:35.121" v="265"/>
          <ac:spMkLst>
            <pc:docMk/>
            <pc:sldMk cId="3731271538" sldId="381"/>
            <ac:spMk id="3" creationId="{3B14F554-9148-461C-8679-A17BC3A22C39}"/>
          </ac:spMkLst>
        </pc:spChg>
        <pc:spChg chg="add del">
          <ac:chgData name="Alejandro Cerezo" userId="5ea20e796f35876f" providerId="LiveId" clId="{3F9D734E-D472-42BF-95F6-24005F18BA66}" dt="2020-04-04T10:54:55.447" v="267" actId="26606"/>
          <ac:spMkLst>
            <pc:docMk/>
            <pc:sldMk cId="3731271538" sldId="381"/>
            <ac:spMk id="7" creationId="{23962611-DFD5-4092-AAFD-559E3DFCE2C9}"/>
          </ac:spMkLst>
        </pc:spChg>
        <pc:spChg chg="add del">
          <ac:chgData name="Alejandro Cerezo" userId="5ea20e796f35876f" providerId="LiveId" clId="{3F9D734E-D472-42BF-95F6-24005F18BA66}" dt="2020-04-04T10:54:57.500" v="269" actId="26606"/>
          <ac:spMkLst>
            <pc:docMk/>
            <pc:sldMk cId="3731271538" sldId="381"/>
            <ac:spMk id="12" creationId="{053FB2EE-284F-4C87-AB3D-BBF87A9FAB97}"/>
          </ac:spMkLst>
        </pc:spChg>
        <pc:spChg chg="add del">
          <ac:chgData name="Alejandro Cerezo" userId="5ea20e796f35876f" providerId="LiveId" clId="{3F9D734E-D472-42BF-95F6-24005F18BA66}" dt="2020-04-04T10:54:58.598" v="271" actId="26606"/>
          <ac:spMkLst>
            <pc:docMk/>
            <pc:sldMk cId="3731271538" sldId="381"/>
            <ac:spMk id="15" creationId="{66B332A4-D438-4773-A77F-5ED49A448D9D}"/>
          </ac:spMkLst>
        </pc:spChg>
        <pc:spChg chg="add del">
          <ac:chgData name="Alejandro Cerezo" userId="5ea20e796f35876f" providerId="LiveId" clId="{3F9D734E-D472-42BF-95F6-24005F18BA66}" dt="2020-04-04T10:54:58.598" v="271" actId="26606"/>
          <ac:spMkLst>
            <pc:docMk/>
            <pc:sldMk cId="3731271538" sldId="381"/>
            <ac:spMk id="16" creationId="{DF9AD32D-FF05-44F4-BD4D-9CEE89B71EB9}"/>
          </ac:spMkLst>
        </pc:spChg>
        <pc:spChg chg="add">
          <ac:chgData name="Alejandro Cerezo" userId="5ea20e796f35876f" providerId="LiveId" clId="{3F9D734E-D472-42BF-95F6-24005F18BA66}" dt="2020-04-04T10:54:58.608" v="272" actId="26606"/>
          <ac:spMkLst>
            <pc:docMk/>
            <pc:sldMk cId="3731271538" sldId="381"/>
            <ac:spMk id="20" creationId="{053FB2EE-284F-4C87-AB3D-BBF87A9FAB97}"/>
          </ac:spMkLst>
        </pc:spChg>
        <pc:grpChg chg="add del">
          <ac:chgData name="Alejandro Cerezo" userId="5ea20e796f35876f" providerId="LiveId" clId="{3F9D734E-D472-42BF-95F6-24005F18BA66}" dt="2020-04-04T10:54:57.500" v="269" actId="26606"/>
          <ac:grpSpMkLst>
            <pc:docMk/>
            <pc:sldMk cId="3731271538" sldId="381"/>
            <ac:grpSpMk id="11" creationId="{D2C4BFA1-2075-4901-9E24-E41D1FDD51FD}"/>
          </ac:grpSpMkLst>
        </pc:grpChg>
        <pc:grpChg chg="add">
          <ac:chgData name="Alejandro Cerezo" userId="5ea20e796f35876f" providerId="LiveId" clId="{3F9D734E-D472-42BF-95F6-24005F18BA66}" dt="2020-04-04T10:54:58.608" v="272" actId="26606"/>
          <ac:grpSpMkLst>
            <pc:docMk/>
            <pc:sldMk cId="3731271538" sldId="381"/>
            <ac:grpSpMk id="18" creationId="{D2C4BFA1-2075-4901-9E24-E41D1FDD51FD}"/>
          </ac:grpSpMkLst>
        </pc:grpChg>
        <pc:picChg chg="add del">
          <ac:chgData name="Alejandro Cerezo" userId="5ea20e796f35876f" providerId="LiveId" clId="{3F9D734E-D472-42BF-95F6-24005F18BA66}" dt="2020-04-04T10:54:55.447" v="267" actId="26606"/>
          <ac:picMkLst>
            <pc:docMk/>
            <pc:sldMk cId="3731271538" sldId="381"/>
            <ac:picMk id="9" creationId="{2270F1FA-0425-408F-9861-80BF5AFB276D}"/>
          </ac:picMkLst>
        </pc:picChg>
      </pc:sldChg>
      <pc:sldChg chg="modSp add">
        <pc:chgData name="Alejandro Cerezo" userId="5ea20e796f35876f" providerId="LiveId" clId="{3F9D734E-D472-42BF-95F6-24005F18BA66}" dt="2020-04-04T10:56:51.374" v="296" actId="790"/>
        <pc:sldMkLst>
          <pc:docMk/>
          <pc:sldMk cId="1172241837" sldId="382"/>
        </pc:sldMkLst>
        <pc:spChg chg="mod">
          <ac:chgData name="Alejandro Cerezo" userId="5ea20e796f35876f" providerId="LiveId" clId="{3F9D734E-D472-42BF-95F6-24005F18BA66}" dt="2020-04-04T10:56:51.374" v="296" actId="790"/>
          <ac:spMkLst>
            <pc:docMk/>
            <pc:sldMk cId="1172241837" sldId="382"/>
            <ac:spMk id="2" creationId="{366A5F45-29DA-43D9-ACC2-1B2E5AC6B340}"/>
          </ac:spMkLst>
        </pc:spChg>
      </pc:sldChg>
      <pc:sldChg chg="addSp modSp add">
        <pc:chgData name="Alejandro Cerezo" userId="5ea20e796f35876f" providerId="LiveId" clId="{3F9D734E-D472-42BF-95F6-24005F18BA66}" dt="2020-04-04T11:15:20.151" v="760" actId="20577"/>
        <pc:sldMkLst>
          <pc:docMk/>
          <pc:sldMk cId="3426295888" sldId="383"/>
        </pc:sldMkLst>
        <pc:spChg chg="mod">
          <ac:chgData name="Alejandro Cerezo" userId="5ea20e796f35876f" providerId="LiveId" clId="{3F9D734E-D472-42BF-95F6-24005F18BA66}" dt="2020-04-04T11:00:52.519" v="335" actId="790"/>
          <ac:spMkLst>
            <pc:docMk/>
            <pc:sldMk cId="3426295888" sldId="383"/>
            <ac:spMk id="2" creationId="{BF76458E-68BE-44F7-94DE-23BFBFF22E81}"/>
          </ac:spMkLst>
        </pc:spChg>
        <pc:spChg chg="mod">
          <ac:chgData name="Alejandro Cerezo" userId="5ea20e796f35876f" providerId="LiveId" clId="{3F9D734E-D472-42BF-95F6-24005F18BA66}" dt="2020-04-04T11:14:16.788" v="651" actId="1076"/>
          <ac:spMkLst>
            <pc:docMk/>
            <pc:sldMk cId="3426295888" sldId="383"/>
            <ac:spMk id="7" creationId="{DFA7AF07-5505-4F2C-A213-618FBD005AC7}"/>
          </ac:spMkLst>
        </pc:spChg>
        <pc:spChg chg="add mod">
          <ac:chgData name="Alejandro Cerezo" userId="5ea20e796f35876f" providerId="LiveId" clId="{3F9D734E-D472-42BF-95F6-24005F18BA66}" dt="2020-04-04T11:15:20.151" v="760" actId="20577"/>
          <ac:spMkLst>
            <pc:docMk/>
            <pc:sldMk cId="3426295888" sldId="383"/>
            <ac:spMk id="9" creationId="{78710DCD-0E93-4E13-9F13-73E115265B3A}"/>
          </ac:spMkLst>
        </pc:spChg>
        <pc:spChg chg="mod">
          <ac:chgData name="Alejandro Cerezo" userId="5ea20e796f35876f" providerId="LiveId" clId="{3F9D734E-D472-42BF-95F6-24005F18BA66}" dt="2020-04-04T11:14:06.451" v="650" actId="20577"/>
          <ac:spMkLst>
            <pc:docMk/>
            <pc:sldMk cId="3426295888" sldId="383"/>
            <ac:spMk id="12" creationId="{D137CF0F-F0A3-4ACF-B452-2989D4FDE127}"/>
          </ac:spMkLst>
        </pc:spChg>
      </pc:sldChg>
      <pc:sldChg chg="addSp delSp modSp add mod setBg setClrOvrMap delDesignElem">
        <pc:chgData name="Alejandro Cerezo" userId="5ea20e796f35876f" providerId="LiveId" clId="{3F9D734E-D472-42BF-95F6-24005F18BA66}" dt="2020-04-04T12:12:58.388" v="1324" actId="790"/>
        <pc:sldMkLst>
          <pc:docMk/>
          <pc:sldMk cId="2748092740" sldId="384"/>
        </pc:sldMkLst>
        <pc:spChg chg="mod">
          <ac:chgData name="Alejandro Cerezo" userId="5ea20e796f35876f" providerId="LiveId" clId="{3F9D734E-D472-42BF-95F6-24005F18BA66}" dt="2020-04-04T11:49:39.127" v="920" actId="26606"/>
          <ac:spMkLst>
            <pc:docMk/>
            <pc:sldMk cId="2748092740" sldId="384"/>
            <ac:spMk id="2" creationId="{299F7B91-0E9B-40AF-B3FB-A3EF6071E187}"/>
          </ac:spMkLst>
        </pc:spChg>
        <pc:spChg chg="del">
          <ac:chgData name="Alejandro Cerezo" userId="5ea20e796f35876f" providerId="LiveId" clId="{3F9D734E-D472-42BF-95F6-24005F18BA66}" dt="2020-04-04T11:49:22.746" v="919"/>
          <ac:spMkLst>
            <pc:docMk/>
            <pc:sldMk cId="2748092740" sldId="384"/>
            <ac:spMk id="3" creationId="{500E9C71-B387-410D-A1C6-54D4243203E3}"/>
          </ac:spMkLst>
        </pc:spChg>
        <pc:spChg chg="add del mod">
          <ac:chgData name="Alejandro Cerezo" userId="5ea20e796f35876f" providerId="LiveId" clId="{3F9D734E-D472-42BF-95F6-24005F18BA66}" dt="2020-04-04T11:49:14.240" v="917" actId="478"/>
          <ac:spMkLst>
            <pc:docMk/>
            <pc:sldMk cId="2748092740" sldId="384"/>
            <ac:spMk id="4" creationId="{98B95FA4-C588-4B55-BFD8-0966B4ABC163}"/>
          </ac:spMkLst>
        </pc:spChg>
        <pc:spChg chg="add del mod">
          <ac:chgData name="Alejandro Cerezo" userId="5ea20e796f35876f" providerId="LiveId" clId="{3F9D734E-D472-42BF-95F6-24005F18BA66}" dt="2020-04-04T11:49:15.072" v="918" actId="478"/>
          <ac:spMkLst>
            <pc:docMk/>
            <pc:sldMk cId="2748092740" sldId="384"/>
            <ac:spMk id="5" creationId="{267DA9A0-F95C-425A-B422-6BCEE4DD1B88}"/>
          </ac:spMkLst>
        </pc:spChg>
        <pc:spChg chg="add del mod">
          <ac:chgData name="Alejandro Cerezo" userId="5ea20e796f35876f" providerId="LiveId" clId="{3F9D734E-D472-42BF-95F6-24005F18BA66}" dt="2020-04-04T11:51:22.762" v="932"/>
          <ac:spMkLst>
            <pc:docMk/>
            <pc:sldMk cId="2748092740" sldId="384"/>
            <ac:spMk id="6" creationId="{89670DD0-D171-4A6F-A5A0-1494B656849B}"/>
          </ac:spMkLst>
        </pc:spChg>
        <pc:spChg chg="add del mod">
          <ac:chgData name="Alejandro Cerezo" userId="5ea20e796f35876f" providerId="LiveId" clId="{3F9D734E-D472-42BF-95F6-24005F18BA66}" dt="2020-04-04T11:51:22.762" v="932"/>
          <ac:spMkLst>
            <pc:docMk/>
            <pc:sldMk cId="2748092740" sldId="384"/>
            <ac:spMk id="7" creationId="{CE94C012-AEFC-4CC7-A393-1CDD8727C0F2}"/>
          </ac:spMkLst>
        </pc:spChg>
        <pc:spChg chg="add mod">
          <ac:chgData name="Alejandro Cerezo" userId="5ea20e796f35876f" providerId="LiveId" clId="{3F9D734E-D472-42BF-95F6-24005F18BA66}" dt="2020-04-04T11:52:01.535" v="949" actId="14100"/>
          <ac:spMkLst>
            <pc:docMk/>
            <pc:sldMk cId="2748092740" sldId="384"/>
            <ac:spMk id="8" creationId="{F4680F8C-911E-4F6F-805F-6816EB1CEC6F}"/>
          </ac:spMkLst>
        </pc:spChg>
        <pc:spChg chg="add del mod">
          <ac:chgData name="Alejandro Cerezo" userId="5ea20e796f35876f" providerId="LiveId" clId="{3F9D734E-D472-42BF-95F6-24005F18BA66}" dt="2020-04-04T11:54:26.229" v="958"/>
          <ac:spMkLst>
            <pc:docMk/>
            <pc:sldMk cId="2748092740" sldId="384"/>
            <ac:spMk id="9" creationId="{D13FD45B-315F-4683-9EAF-F5F8F6835221}"/>
          </ac:spMkLst>
        </pc:spChg>
        <pc:spChg chg="add del mod">
          <ac:chgData name="Alejandro Cerezo" userId="5ea20e796f35876f" providerId="LiveId" clId="{3F9D734E-D472-42BF-95F6-24005F18BA66}" dt="2020-04-04T11:54:23.680" v="957" actId="21"/>
          <ac:spMkLst>
            <pc:docMk/>
            <pc:sldMk cId="2748092740" sldId="384"/>
            <ac:spMk id="10" creationId="{88EB9F31-D2F2-4CE9-BD70-BE43A166FEA0}"/>
          </ac:spMkLst>
        </pc:spChg>
        <pc:spChg chg="add mod">
          <ac:chgData name="Alejandro Cerezo" userId="5ea20e796f35876f" providerId="LiveId" clId="{3F9D734E-D472-42BF-95F6-24005F18BA66}" dt="2020-04-04T12:01:23.918" v="1000" actId="1076"/>
          <ac:spMkLst>
            <pc:docMk/>
            <pc:sldMk cId="2748092740" sldId="384"/>
            <ac:spMk id="11" creationId="{836DEA29-D3B3-43CF-B1C4-42137E416332}"/>
          </ac:spMkLst>
        </pc:spChg>
        <pc:spChg chg="add del">
          <ac:chgData name="Alejandro Cerezo" userId="5ea20e796f35876f" providerId="LiveId" clId="{3F9D734E-D472-42BF-95F6-24005F18BA66}" dt="2020-04-04T11:51:22.762" v="932"/>
          <ac:spMkLst>
            <pc:docMk/>
            <pc:sldMk cId="2748092740" sldId="384"/>
            <ac:spMk id="12" creationId="{10F24D38-B79E-44B4-830E-043F45D96DC2}"/>
          </ac:spMkLst>
        </pc:spChg>
        <pc:spChg chg="add mod">
          <ac:chgData name="Alejandro Cerezo" userId="5ea20e796f35876f" providerId="LiveId" clId="{3F9D734E-D472-42BF-95F6-24005F18BA66}" dt="2020-04-04T11:52:05.385" v="950" actId="14100"/>
          <ac:spMkLst>
            <pc:docMk/>
            <pc:sldMk cId="2748092740" sldId="384"/>
            <ac:spMk id="13" creationId="{4AE5A8AC-E295-45B8-BE2F-0B7B8302D106}"/>
          </ac:spMkLst>
        </pc:spChg>
        <pc:spChg chg="add del mod">
          <ac:chgData name="Alejandro Cerezo" userId="5ea20e796f35876f" providerId="LiveId" clId="{3F9D734E-D472-42BF-95F6-24005F18BA66}" dt="2020-04-04T11:57:21.524" v="964"/>
          <ac:spMkLst>
            <pc:docMk/>
            <pc:sldMk cId="2748092740" sldId="384"/>
            <ac:spMk id="15" creationId="{DB03CB55-76BE-49EA-ACAF-E7E76215953C}"/>
          </ac:spMkLst>
        </pc:spChg>
        <pc:spChg chg="add mod">
          <ac:chgData name="Alejandro Cerezo" userId="5ea20e796f35876f" providerId="LiveId" clId="{3F9D734E-D472-42BF-95F6-24005F18BA66}" dt="2020-04-04T11:54:38.995" v="960" actId="12"/>
          <ac:spMkLst>
            <pc:docMk/>
            <pc:sldMk cId="2748092740" sldId="384"/>
            <ac:spMk id="18" creationId="{7A4D92AF-794C-4CF1-859F-A656C98503AB}"/>
          </ac:spMkLst>
        </pc:spChg>
        <pc:spChg chg="add del">
          <ac:chgData name="Alejandro Cerezo" userId="5ea20e796f35876f" providerId="LiveId" clId="{3F9D734E-D472-42BF-95F6-24005F18BA66}" dt="2020-04-04T11:57:52.564" v="965" actId="478"/>
          <ac:spMkLst>
            <pc:docMk/>
            <pc:sldMk cId="2748092740" sldId="384"/>
            <ac:spMk id="19" creationId="{9BDB274A-C756-45A4-AFBF-E1959FE072EB}"/>
          </ac:spMkLst>
        </pc:spChg>
        <pc:spChg chg="add del mod">
          <ac:chgData name="Alejandro Cerezo" userId="5ea20e796f35876f" providerId="LiveId" clId="{3F9D734E-D472-42BF-95F6-24005F18BA66}" dt="2020-04-04T11:58:02.085" v="966"/>
          <ac:spMkLst>
            <pc:docMk/>
            <pc:sldMk cId="2748092740" sldId="384"/>
            <ac:spMk id="21" creationId="{8041A9DB-B6FF-4B4A-95F5-6B459D1A77A2}"/>
          </ac:spMkLst>
        </pc:spChg>
        <pc:spChg chg="add del">
          <ac:chgData name="Alejandro Cerezo" userId="5ea20e796f35876f" providerId="LiveId" clId="{3F9D734E-D472-42BF-95F6-24005F18BA66}" dt="2020-04-04T11:58:06.840" v="967" actId="478"/>
          <ac:spMkLst>
            <pc:docMk/>
            <pc:sldMk cId="2748092740" sldId="384"/>
            <ac:spMk id="22" creationId="{955F30F0-BBC4-469C-83DB-5DAE4E57D87E}"/>
          </ac:spMkLst>
        </pc:spChg>
        <pc:spChg chg="add del mod">
          <ac:chgData name="Alejandro Cerezo" userId="5ea20e796f35876f" providerId="LiveId" clId="{3F9D734E-D472-42BF-95F6-24005F18BA66}" dt="2020-04-04T11:58:08.040" v="968" actId="478"/>
          <ac:spMkLst>
            <pc:docMk/>
            <pc:sldMk cId="2748092740" sldId="384"/>
            <ac:spMk id="24" creationId="{3988EB21-70C4-465A-86F3-ACECF90DF361}"/>
          </ac:spMkLst>
        </pc:spChg>
        <pc:spChg chg="add mod">
          <ac:chgData name="Alejandro Cerezo" userId="5ea20e796f35876f" providerId="LiveId" clId="{3F9D734E-D472-42BF-95F6-24005F18BA66}" dt="2020-04-04T11:59:56.734" v="984" actId="790"/>
          <ac:spMkLst>
            <pc:docMk/>
            <pc:sldMk cId="2748092740" sldId="384"/>
            <ac:spMk id="25" creationId="{47230EBF-16F9-40FC-9DBF-098D3EF1F343}"/>
          </ac:spMkLst>
        </pc:spChg>
        <pc:spChg chg="add mod">
          <ac:chgData name="Alejandro Cerezo" userId="5ea20e796f35876f" providerId="LiveId" clId="{3F9D734E-D472-42BF-95F6-24005F18BA66}" dt="2020-04-04T12:12:24.349" v="1323" actId="20577"/>
          <ac:spMkLst>
            <pc:docMk/>
            <pc:sldMk cId="2748092740" sldId="384"/>
            <ac:spMk id="27" creationId="{69F47EDE-3841-4C8F-8587-4EF45B713F05}"/>
          </ac:spMkLst>
        </pc:spChg>
        <pc:spChg chg="add mod">
          <ac:chgData name="Alejandro Cerezo" userId="5ea20e796f35876f" providerId="LiveId" clId="{3F9D734E-D472-42BF-95F6-24005F18BA66}" dt="2020-04-04T12:12:58.388" v="1324" actId="790"/>
          <ac:spMkLst>
            <pc:docMk/>
            <pc:sldMk cId="2748092740" sldId="384"/>
            <ac:spMk id="28" creationId="{014961FA-11B5-436E-A4F4-2EBA6D7678F9}"/>
          </ac:spMkLst>
        </pc:spChg>
        <pc:spChg chg="add mod">
          <ac:chgData name="Alejandro Cerezo" userId="5ea20e796f35876f" providerId="LiveId" clId="{3F9D734E-D472-42BF-95F6-24005F18BA66}" dt="2020-04-04T12:08:21.232" v="1299" actId="1582"/>
          <ac:spMkLst>
            <pc:docMk/>
            <pc:sldMk cId="2748092740" sldId="384"/>
            <ac:spMk id="30" creationId="{DC981554-3123-48C0-950F-C3BD56767D65}"/>
          </ac:spMkLst>
        </pc:spChg>
        <pc:spChg chg="add mod">
          <ac:chgData name="Alejandro Cerezo" userId="5ea20e796f35876f" providerId="LiveId" clId="{3F9D734E-D472-42BF-95F6-24005F18BA66}" dt="2020-04-04T12:09:02.378" v="1305" actId="208"/>
          <ac:spMkLst>
            <pc:docMk/>
            <pc:sldMk cId="2748092740" sldId="384"/>
            <ac:spMk id="31" creationId="{53C8A06B-7407-4BFE-94B8-63012A551AD6}"/>
          </ac:spMkLst>
        </pc:spChg>
        <pc:picChg chg="add del mod">
          <ac:chgData name="Alejandro Cerezo" userId="5ea20e796f35876f" providerId="LiveId" clId="{3F9D734E-D472-42BF-95F6-24005F18BA66}" dt="2020-04-04T11:53:38.058" v="952"/>
          <ac:picMkLst>
            <pc:docMk/>
            <pc:sldMk cId="2748092740" sldId="384"/>
            <ac:picMk id="16" creationId="{3B24CFB0-7C24-4344-8043-4AA658FF3B47}"/>
          </ac:picMkLst>
        </pc:picChg>
        <pc:picChg chg="add del mod">
          <ac:chgData name="Alejandro Cerezo" userId="5ea20e796f35876f" providerId="LiveId" clId="{3F9D734E-D472-42BF-95F6-24005F18BA66}" dt="2020-04-04T12:07:35.264" v="1293" actId="478"/>
          <ac:picMkLst>
            <pc:docMk/>
            <pc:sldMk cId="2748092740" sldId="384"/>
            <ac:picMk id="17" creationId="{C789E16F-1A0B-469A-8174-B67B350FA717}"/>
          </ac:picMkLst>
        </pc:picChg>
        <pc:picChg chg="add mod">
          <ac:chgData name="Alejandro Cerezo" userId="5ea20e796f35876f" providerId="LiveId" clId="{3F9D734E-D472-42BF-95F6-24005F18BA66}" dt="2020-04-04T12:01:01.992" v="995" actId="1076"/>
          <ac:picMkLst>
            <pc:docMk/>
            <pc:sldMk cId="2748092740" sldId="384"/>
            <ac:picMk id="26" creationId="{570A5D54-DF0A-4898-BD5D-7206553C32BA}"/>
          </ac:picMkLst>
        </pc:picChg>
        <pc:picChg chg="add del mod">
          <ac:chgData name="Alejandro Cerezo" userId="5ea20e796f35876f" providerId="LiveId" clId="{3F9D734E-D472-42BF-95F6-24005F18BA66}" dt="2020-04-04T12:11:27.390" v="1306" actId="478"/>
          <ac:picMkLst>
            <pc:docMk/>
            <pc:sldMk cId="2748092740" sldId="384"/>
            <ac:picMk id="29" creationId="{4E60B21F-7156-424B-A0A2-01B0B796148F}"/>
          </ac:picMkLst>
        </pc:picChg>
        <pc:picChg chg="add mod">
          <ac:chgData name="Alejandro Cerezo" userId="5ea20e796f35876f" providerId="LiveId" clId="{3F9D734E-D472-42BF-95F6-24005F18BA66}" dt="2020-04-04T12:11:37.282" v="1309" actId="14100"/>
          <ac:picMkLst>
            <pc:docMk/>
            <pc:sldMk cId="2748092740" sldId="384"/>
            <ac:picMk id="32" creationId="{0EA3F456-A78D-40F1-8819-646999720565}"/>
          </ac:picMkLst>
        </pc:picChg>
        <pc:cxnChg chg="add del">
          <ac:chgData name="Alejandro Cerezo" userId="5ea20e796f35876f" providerId="LiveId" clId="{3F9D734E-D472-42BF-95F6-24005F18BA66}" dt="2020-04-04T11:51:22.762" v="932"/>
          <ac:cxnSpMkLst>
            <pc:docMk/>
            <pc:sldMk cId="2748092740" sldId="384"/>
            <ac:cxnSpMk id="14" creationId="{FC469874-256B-45B3-A79C-7591B4BA1ECC}"/>
          </ac:cxnSpMkLst>
        </pc:cxnChg>
      </pc:sldChg>
      <pc:sldChg chg="add">
        <pc:chgData name="Alejandro Cerezo" userId="5ea20e796f35876f" providerId="LiveId" clId="{3F9D734E-D472-42BF-95F6-24005F18BA66}" dt="2020-04-04T11:39:35.752" v="798"/>
        <pc:sldMkLst>
          <pc:docMk/>
          <pc:sldMk cId="2093407832" sldId="385"/>
        </pc:sldMkLst>
      </pc:sldChg>
      <pc:sldChg chg="delSp add del">
        <pc:chgData name="Alejandro Cerezo" userId="5ea20e796f35876f" providerId="LiveId" clId="{3F9D734E-D472-42BF-95F6-24005F18BA66}" dt="2020-04-04T12:13:04.362" v="1325" actId="2696"/>
        <pc:sldMkLst>
          <pc:docMk/>
          <pc:sldMk cId="2236842696" sldId="386"/>
        </pc:sldMkLst>
        <pc:spChg chg="del">
          <ac:chgData name="Alejandro Cerezo" userId="5ea20e796f35876f" providerId="LiveId" clId="{3F9D734E-D472-42BF-95F6-24005F18BA66}" dt="2020-04-04T11:49:50.362" v="921" actId="21"/>
          <ac:spMkLst>
            <pc:docMk/>
            <pc:sldMk cId="2236842696" sldId="386"/>
            <ac:spMk id="4" creationId="{98B95FA4-C588-4B55-BFD8-0966B4ABC163}"/>
          </ac:spMkLst>
        </pc:spChg>
        <pc:spChg chg="del">
          <ac:chgData name="Alejandro Cerezo" userId="5ea20e796f35876f" providerId="LiveId" clId="{3F9D734E-D472-42BF-95F6-24005F18BA66}" dt="2020-04-04T11:49:50.362" v="921" actId="21"/>
          <ac:spMkLst>
            <pc:docMk/>
            <pc:sldMk cId="2236842696" sldId="386"/>
            <ac:spMk id="5" creationId="{267DA9A0-F95C-425A-B422-6BCEE4DD1B88}"/>
          </ac:spMkLst>
        </pc:spChg>
      </pc:sldChg>
    </pc:docChg>
  </pc:docChgLst>
  <pc:docChgLst>
    <pc:chgData name="Alejandro" userId="d318735d-b8e5-4f1a-b3a1-33090e35db06" providerId="ADAL" clId="{41C69BD3-A650-41EC-A4A6-E6980F7FEF09}"/>
    <pc:docChg chg="undo redo custSel mod addSld delSld modSld sldOrd modMainMaster addSection delSection modSection">
      <pc:chgData name="Alejandro" userId="d318735d-b8e5-4f1a-b3a1-33090e35db06" providerId="ADAL" clId="{41C69BD3-A650-41EC-A4A6-E6980F7FEF09}" dt="2021-02-08T11:14:05.976" v="35416" actId="1076"/>
      <pc:docMkLst>
        <pc:docMk/>
      </pc:docMkLst>
      <pc:sldChg chg="addSp delSp modSp mod modMedia setBg addAnim delAnim delDesignElem">
        <pc:chgData name="Alejandro" userId="d318735d-b8e5-4f1a-b3a1-33090e35db06" providerId="ADAL" clId="{41C69BD3-A650-41EC-A4A6-E6980F7FEF09}" dt="2021-02-04T21:43:22.262" v="20662"/>
        <pc:sldMkLst>
          <pc:docMk/>
          <pc:sldMk cId="3155150723" sldId="256"/>
        </pc:sldMkLst>
        <pc:spChg chg="mod">
          <ac:chgData name="Alejandro" userId="d318735d-b8e5-4f1a-b3a1-33090e35db06" providerId="ADAL" clId="{41C69BD3-A650-41EC-A4A6-E6980F7FEF09}" dt="2021-02-04T21:43:21.221" v="20660" actId="26606"/>
          <ac:spMkLst>
            <pc:docMk/>
            <pc:sldMk cId="3155150723" sldId="256"/>
            <ac:spMk id="2" creationId="{30736B27-3EA8-47DD-9317-1EBCE6989619}"/>
          </ac:spMkLst>
        </pc:spChg>
        <pc:spChg chg="mod">
          <ac:chgData name="Alejandro" userId="d318735d-b8e5-4f1a-b3a1-33090e35db06" providerId="ADAL" clId="{41C69BD3-A650-41EC-A4A6-E6980F7FEF09}" dt="2021-02-04T21:43:21.221" v="20660" actId="26606"/>
          <ac:spMkLst>
            <pc:docMk/>
            <pc:sldMk cId="3155150723" sldId="256"/>
            <ac:spMk id="3" creationId="{2344CF8D-1150-4F98-9DFD-3C0E57E6E3DA}"/>
          </ac:spMkLst>
        </pc:spChg>
        <pc:spChg chg="add del">
          <ac:chgData name="Alejandro" userId="d318735d-b8e5-4f1a-b3a1-33090e35db06" providerId="ADAL" clId="{41C69BD3-A650-41EC-A4A6-E6980F7FEF09}" dt="2021-02-04T21:43:21.221" v="20660" actId="26606"/>
          <ac:spMkLst>
            <pc:docMk/>
            <pc:sldMk cId="3155150723" sldId="256"/>
            <ac:spMk id="15" creationId="{FFD48BC7-DC40-47DE-87EE-9F4B6ECB9ABB}"/>
          </ac:spMkLst>
        </pc:spChg>
        <pc:spChg chg="add del">
          <ac:chgData name="Alejandro" userId="d318735d-b8e5-4f1a-b3a1-33090e35db06" providerId="ADAL" clId="{41C69BD3-A650-41EC-A4A6-E6980F7FEF09}" dt="2021-02-04T21:43:21.221" v="20660" actId="26606"/>
          <ac:spMkLst>
            <pc:docMk/>
            <pc:sldMk cId="3155150723" sldId="256"/>
            <ac:spMk id="17" creationId="{E502BBC7-2C76-46F3-BC24-5985BC13DB88}"/>
          </ac:spMkLst>
        </pc:spChg>
        <pc:spChg chg="add del">
          <ac:chgData name="Alejandro" userId="d318735d-b8e5-4f1a-b3a1-33090e35db06" providerId="ADAL" clId="{41C69BD3-A650-41EC-A4A6-E6980F7FEF09}" dt="2021-02-04T21:43:21.221" v="20660" actId="26606"/>
          <ac:spMkLst>
            <pc:docMk/>
            <pc:sldMk cId="3155150723" sldId="256"/>
            <ac:spMk id="19" creationId="{C7F28D52-2A5F-4D23-81AE-7CB8B591C7AF}"/>
          </ac:spMkLst>
        </pc:spChg>
        <pc:spChg chg="add del">
          <ac:chgData name="Alejandro" userId="d318735d-b8e5-4f1a-b3a1-33090e35db06" providerId="ADAL" clId="{41C69BD3-A650-41EC-A4A6-E6980F7FEF09}" dt="2021-02-04T21:43:21.221" v="20660" actId="26606"/>
          <ac:spMkLst>
            <pc:docMk/>
            <pc:sldMk cId="3155150723" sldId="256"/>
            <ac:spMk id="20" creationId="{3629484E-3792-4B3D-89AD-7C8A1ED0E0D4}"/>
          </ac:spMkLst>
        </pc:spChg>
        <pc:spChg chg="add">
          <ac:chgData name="Alejandro" userId="d318735d-b8e5-4f1a-b3a1-33090e35db06" providerId="ADAL" clId="{41C69BD3-A650-41EC-A4A6-E6980F7FEF09}" dt="2021-02-04T21:43:21.221" v="20660" actId="26606"/>
          <ac:spMkLst>
            <pc:docMk/>
            <pc:sldMk cId="3155150723" sldId="256"/>
            <ac:spMk id="23" creationId="{C1DD1A8A-57D5-4A81-AD04-532B043C5611}"/>
          </ac:spMkLst>
        </pc:spChg>
        <pc:spChg chg="add del">
          <ac:chgData name="Alejandro" userId="d318735d-b8e5-4f1a-b3a1-33090e35db06" providerId="ADAL" clId="{41C69BD3-A650-41EC-A4A6-E6980F7FEF09}" dt="2021-02-04T21:42:47.147" v="20653" actId="26606"/>
          <ac:spMkLst>
            <pc:docMk/>
            <pc:sldMk cId="3155150723" sldId="256"/>
            <ac:spMk id="25" creationId="{F4AC6C68-F125-48AD-A5B4-89AD5E7972D1}"/>
          </ac:spMkLst>
        </pc:spChg>
        <pc:spChg chg="add del">
          <ac:chgData name="Alejandro" userId="d318735d-b8e5-4f1a-b3a1-33090e35db06" providerId="ADAL" clId="{41C69BD3-A650-41EC-A4A6-E6980F7FEF09}" dt="2021-02-04T21:42:27.983" v="20644" actId="26606"/>
          <ac:spMkLst>
            <pc:docMk/>
            <pc:sldMk cId="3155150723" sldId="256"/>
            <ac:spMk id="26" creationId="{C1DD1A8A-57D5-4A81-AD04-532B043C5611}"/>
          </ac:spMkLst>
        </pc:spChg>
        <pc:spChg chg="add del">
          <ac:chgData name="Alejandro" userId="d318735d-b8e5-4f1a-b3a1-33090e35db06" providerId="ADAL" clId="{41C69BD3-A650-41EC-A4A6-E6980F7FEF09}" dt="2021-02-04T21:42:47.147" v="20653" actId="26606"/>
          <ac:spMkLst>
            <pc:docMk/>
            <pc:sldMk cId="3155150723" sldId="256"/>
            <ac:spMk id="27" creationId="{04C0E5DA-5624-49BC-AC1E-30229AA5B937}"/>
          </ac:spMkLst>
        </pc:spChg>
        <pc:spChg chg="add del">
          <ac:chgData name="Alejandro" userId="d318735d-b8e5-4f1a-b3a1-33090e35db06" providerId="ADAL" clId="{41C69BD3-A650-41EC-A4A6-E6980F7FEF09}" dt="2021-02-04T21:42:27.983" v="20644" actId="26606"/>
          <ac:spMkLst>
            <pc:docMk/>
            <pc:sldMk cId="3155150723" sldId="256"/>
            <ac:spMk id="28" creationId="{007891EC-4501-44ED-A8C8-B11B6DB767AB}"/>
          </ac:spMkLst>
        </pc:spChg>
        <pc:spChg chg="add del">
          <ac:chgData name="Alejandro" userId="d318735d-b8e5-4f1a-b3a1-33090e35db06" providerId="ADAL" clId="{41C69BD3-A650-41EC-A4A6-E6980F7FEF09}" dt="2021-02-04T21:42:47.147" v="20653" actId="26606"/>
          <ac:spMkLst>
            <pc:docMk/>
            <pc:sldMk cId="3155150723" sldId="256"/>
            <ac:spMk id="29" creationId="{25E157ED-E992-43F3-9A84-96C30A5C4A61}"/>
          </ac:spMkLst>
        </pc:spChg>
        <pc:spChg chg="add del">
          <ac:chgData name="Alejandro" userId="d318735d-b8e5-4f1a-b3a1-33090e35db06" providerId="ADAL" clId="{41C69BD3-A650-41EC-A4A6-E6980F7FEF09}" dt="2021-02-04T21:42:30.979" v="20647" actId="26606"/>
          <ac:spMkLst>
            <pc:docMk/>
            <pc:sldMk cId="3155150723" sldId="256"/>
            <ac:spMk id="30" creationId="{C1DD1A8A-57D5-4A81-AD04-532B043C5611}"/>
          </ac:spMkLst>
        </pc:spChg>
        <pc:spChg chg="add del">
          <ac:chgData name="Alejandro" userId="d318735d-b8e5-4f1a-b3a1-33090e35db06" providerId="ADAL" clId="{41C69BD3-A650-41EC-A4A6-E6980F7FEF09}" dt="2021-02-04T21:42:30.979" v="20647" actId="26606"/>
          <ac:spMkLst>
            <pc:docMk/>
            <pc:sldMk cId="3155150723" sldId="256"/>
            <ac:spMk id="32" creationId="{007891EC-4501-44ED-A8C8-B11B6DB767AB}"/>
          </ac:spMkLst>
        </pc:spChg>
        <pc:spChg chg="add del">
          <ac:chgData name="Alejandro" userId="d318735d-b8e5-4f1a-b3a1-33090e35db06" providerId="ADAL" clId="{41C69BD3-A650-41EC-A4A6-E6980F7FEF09}" dt="2021-02-04T21:43:11.594" v="20659" actId="26606"/>
          <ac:spMkLst>
            <pc:docMk/>
            <pc:sldMk cId="3155150723" sldId="256"/>
            <ac:spMk id="33" creationId="{6BA9E676-A8FC-4C2F-8D78-C13ED8ABDBA8}"/>
          </ac:spMkLst>
        </pc:spChg>
        <pc:spChg chg="add del">
          <ac:chgData name="Alejandro" userId="d318735d-b8e5-4f1a-b3a1-33090e35db06" providerId="ADAL" clId="{41C69BD3-A650-41EC-A4A6-E6980F7FEF09}" dt="2021-02-04T21:42:43.770" v="20651" actId="26606"/>
          <ac:spMkLst>
            <pc:docMk/>
            <pc:sldMk cId="3155150723" sldId="256"/>
            <ac:spMk id="34" creationId="{C1DD1A8A-57D5-4A81-AD04-532B043C5611}"/>
          </ac:spMkLst>
        </pc:spChg>
        <pc:spChg chg="add del">
          <ac:chgData name="Alejandro" userId="d318735d-b8e5-4f1a-b3a1-33090e35db06" providerId="ADAL" clId="{41C69BD3-A650-41EC-A4A6-E6980F7FEF09}" dt="2021-02-04T21:42:43.770" v="20651" actId="26606"/>
          <ac:spMkLst>
            <pc:docMk/>
            <pc:sldMk cId="3155150723" sldId="256"/>
            <ac:spMk id="36" creationId="{007891EC-4501-44ED-A8C8-B11B6DB767AB}"/>
          </ac:spMkLst>
        </pc:spChg>
        <pc:spChg chg="add del">
          <ac:chgData name="Alejandro" userId="d318735d-b8e5-4f1a-b3a1-33090e35db06" providerId="ADAL" clId="{41C69BD3-A650-41EC-A4A6-E6980F7FEF09}" dt="2021-02-04T21:43:11.594" v="20659" actId="26606"/>
          <ac:spMkLst>
            <pc:docMk/>
            <pc:sldMk cId="3155150723" sldId="256"/>
            <ac:spMk id="37" creationId="{EECD79B5-5FC5-495F-BFD6-346C16E787A7}"/>
          </ac:spMkLst>
        </pc:spChg>
        <pc:spChg chg="add del">
          <ac:chgData name="Alejandro" userId="d318735d-b8e5-4f1a-b3a1-33090e35db06" providerId="ADAL" clId="{41C69BD3-A650-41EC-A4A6-E6980F7FEF09}" dt="2021-02-04T21:42:47.147" v="20653" actId="26606"/>
          <ac:spMkLst>
            <pc:docMk/>
            <pc:sldMk cId="3155150723" sldId="256"/>
            <ac:spMk id="38" creationId="{AEFD253A-9BCA-430B-979A-AA2F8445D761}"/>
          </ac:spMkLst>
        </pc:spChg>
        <pc:spChg chg="add del">
          <ac:chgData name="Alejandro" userId="d318735d-b8e5-4f1a-b3a1-33090e35db06" providerId="ADAL" clId="{41C69BD3-A650-41EC-A4A6-E6980F7FEF09}" dt="2021-02-04T21:43:11.594" v="20659" actId="26606"/>
          <ac:spMkLst>
            <pc:docMk/>
            <pc:sldMk cId="3155150723" sldId="256"/>
            <ac:spMk id="39" creationId="{2C1D3151-5F97-4860-B56C-C98BD62CC255}"/>
          </ac:spMkLst>
        </pc:spChg>
        <pc:spChg chg="add del">
          <ac:chgData name="Alejandro" userId="d318735d-b8e5-4f1a-b3a1-33090e35db06" providerId="ADAL" clId="{41C69BD3-A650-41EC-A4A6-E6980F7FEF09}" dt="2021-02-04T21:43:11.594" v="20659" actId="26606"/>
          <ac:spMkLst>
            <pc:docMk/>
            <pc:sldMk cId="3155150723" sldId="256"/>
            <ac:spMk id="40" creationId="{3A397E3E-B90C-4D82-BAAA-36F7AC6A4565}"/>
          </ac:spMkLst>
        </pc:spChg>
        <pc:spChg chg="add del">
          <ac:chgData name="Alejandro" userId="d318735d-b8e5-4f1a-b3a1-33090e35db06" providerId="ADAL" clId="{41C69BD3-A650-41EC-A4A6-E6980F7FEF09}" dt="2021-02-04T21:43:11.594" v="20659" actId="26606"/>
          <ac:spMkLst>
            <pc:docMk/>
            <pc:sldMk cId="3155150723" sldId="256"/>
            <ac:spMk id="41" creationId="{32D9D048-3063-435A-8C23-26C1907E9619}"/>
          </ac:spMkLst>
        </pc:spChg>
        <pc:spChg chg="add del">
          <ac:chgData name="Alejandro" userId="d318735d-b8e5-4f1a-b3a1-33090e35db06" providerId="ADAL" clId="{41C69BD3-A650-41EC-A4A6-E6980F7FEF09}" dt="2021-02-04T21:43:11.594" v="20659" actId="26606"/>
          <ac:spMkLst>
            <pc:docMk/>
            <pc:sldMk cId="3155150723" sldId="256"/>
            <ac:spMk id="42" creationId="{E16C8D8F-10E9-4498-ABDB-0F923F8B6837}"/>
          </ac:spMkLst>
        </pc:spChg>
        <pc:spChg chg="add del">
          <ac:chgData name="Alejandro" userId="d318735d-b8e5-4f1a-b3a1-33090e35db06" providerId="ADAL" clId="{41C69BD3-A650-41EC-A4A6-E6980F7FEF09}" dt="2021-02-04T21:43:11.594" v="20659" actId="26606"/>
          <ac:spMkLst>
            <pc:docMk/>
            <pc:sldMk cId="3155150723" sldId="256"/>
            <ac:spMk id="43" creationId="{8DE96824-E506-4448-8704-5EC7BF7BC51B}"/>
          </ac:spMkLst>
        </pc:spChg>
        <pc:spChg chg="add del">
          <ac:chgData name="Alejandro" userId="d318735d-b8e5-4f1a-b3a1-33090e35db06" providerId="ADAL" clId="{41C69BD3-A650-41EC-A4A6-E6980F7FEF09}" dt="2021-02-04T21:43:11.594" v="20659" actId="26606"/>
          <ac:spMkLst>
            <pc:docMk/>
            <pc:sldMk cId="3155150723" sldId="256"/>
            <ac:spMk id="44" creationId="{1E5A83E3-8A11-4492-BB6E-F5F2240316FB}"/>
          </ac:spMkLst>
        </pc:spChg>
        <pc:spChg chg="add del">
          <ac:chgData name="Alejandro" userId="d318735d-b8e5-4f1a-b3a1-33090e35db06" providerId="ADAL" clId="{41C69BD3-A650-41EC-A4A6-E6980F7FEF09}" dt="2021-02-04T21:43:11.594" v="20659" actId="26606"/>
          <ac:spMkLst>
            <pc:docMk/>
            <pc:sldMk cId="3155150723" sldId="256"/>
            <ac:spMk id="45" creationId="{4D1A5E71-B6B6-486A-8CDC-C7ABD9B903F6}"/>
          </ac:spMkLst>
        </pc:spChg>
        <pc:spChg chg="add del">
          <ac:chgData name="Alejandro" userId="d318735d-b8e5-4f1a-b3a1-33090e35db06" providerId="ADAL" clId="{41C69BD3-A650-41EC-A4A6-E6980F7FEF09}" dt="2021-02-04T21:43:11.594" v="20659" actId="26606"/>
          <ac:spMkLst>
            <pc:docMk/>
            <pc:sldMk cId="3155150723" sldId="256"/>
            <ac:spMk id="46" creationId="{8CF5E676-CA04-4CED-9F1E-5026ED66E66D}"/>
          </ac:spMkLst>
        </pc:spChg>
        <pc:spChg chg="add del">
          <ac:chgData name="Alejandro" userId="d318735d-b8e5-4f1a-b3a1-33090e35db06" providerId="ADAL" clId="{41C69BD3-A650-41EC-A4A6-E6980F7FEF09}" dt="2021-02-04T21:43:11.594" v="20659" actId="26606"/>
          <ac:spMkLst>
            <pc:docMk/>
            <pc:sldMk cId="3155150723" sldId="256"/>
            <ac:spMk id="47" creationId="{B6C541AE-9B02-44C0-B8C6-B2DEA7ED3813}"/>
          </ac:spMkLst>
        </pc:spChg>
        <pc:spChg chg="add del">
          <ac:chgData name="Alejandro" userId="d318735d-b8e5-4f1a-b3a1-33090e35db06" providerId="ADAL" clId="{41C69BD3-A650-41EC-A4A6-E6980F7FEF09}" dt="2021-02-04T21:43:11.594" v="20659" actId="26606"/>
          <ac:spMkLst>
            <pc:docMk/>
            <pc:sldMk cId="3155150723" sldId="256"/>
            <ac:spMk id="48" creationId="{A2B5CBEA-F125-49B6-8335-227C325B112B}"/>
          </ac:spMkLst>
        </pc:spChg>
        <pc:spChg chg="add">
          <ac:chgData name="Alejandro" userId="d318735d-b8e5-4f1a-b3a1-33090e35db06" providerId="ADAL" clId="{41C69BD3-A650-41EC-A4A6-E6980F7FEF09}" dt="2021-02-04T21:43:21.221" v="20660" actId="26606"/>
          <ac:spMkLst>
            <pc:docMk/>
            <pc:sldMk cId="3155150723" sldId="256"/>
            <ac:spMk id="49" creationId="{007891EC-4501-44ED-A8C8-B11B6DB767AB}"/>
          </ac:spMkLst>
        </pc:spChg>
        <pc:spChg chg="add del">
          <ac:chgData name="Alejandro" userId="d318735d-b8e5-4f1a-b3a1-33090e35db06" providerId="ADAL" clId="{41C69BD3-A650-41EC-A4A6-E6980F7FEF09}" dt="2021-02-04T21:43:10.705" v="20658" actId="26606"/>
          <ac:spMkLst>
            <pc:docMk/>
            <pc:sldMk cId="3155150723" sldId="256"/>
            <ac:spMk id="54" creationId="{6F828D28-8E09-41CC-8229-3070B5467A96}"/>
          </ac:spMkLst>
        </pc:spChg>
        <pc:spChg chg="add del">
          <ac:chgData name="Alejandro" userId="d318735d-b8e5-4f1a-b3a1-33090e35db06" providerId="ADAL" clId="{41C69BD3-A650-41EC-A4A6-E6980F7FEF09}" dt="2021-02-04T21:43:10.705" v="20658" actId="26606"/>
          <ac:spMkLst>
            <pc:docMk/>
            <pc:sldMk cId="3155150723" sldId="256"/>
            <ac:spMk id="56" creationId="{D5B012D8-7F27-4758-9AC6-C889B154BD73}"/>
          </ac:spMkLst>
        </pc:spChg>
        <pc:spChg chg="add del">
          <ac:chgData name="Alejandro" userId="d318735d-b8e5-4f1a-b3a1-33090e35db06" providerId="ADAL" clId="{41C69BD3-A650-41EC-A4A6-E6980F7FEF09}" dt="2021-02-04T21:43:10.705" v="20658" actId="26606"/>
          <ac:spMkLst>
            <pc:docMk/>
            <pc:sldMk cId="3155150723" sldId="256"/>
            <ac:spMk id="58" creationId="{4063B759-00FC-46D1-9898-8E8625268FAF}"/>
          </ac:spMkLst>
        </pc:spChg>
        <pc:picChg chg="add del">
          <ac:chgData name="Alejandro" userId="d318735d-b8e5-4f1a-b3a1-33090e35db06" providerId="ADAL" clId="{41C69BD3-A650-41EC-A4A6-E6980F7FEF09}" dt="2021-02-04T21:42:27.983" v="20644" actId="26606"/>
          <ac:picMkLst>
            <pc:docMk/>
            <pc:sldMk cId="3155150723" sldId="256"/>
            <ac:picMk id="22" creationId="{9FB5C7DA-C0EB-4FA5-9A33-4EC1A8C56185}"/>
          </ac:picMkLst>
        </pc:picChg>
        <pc:picChg chg="add mod">
          <ac:chgData name="Alejandro" userId="d318735d-b8e5-4f1a-b3a1-33090e35db06" providerId="ADAL" clId="{41C69BD3-A650-41EC-A4A6-E6980F7FEF09}" dt="2021-02-04T21:43:22.262" v="20662"/>
          <ac:picMkLst>
            <pc:docMk/>
            <pc:sldMk cId="3155150723" sldId="256"/>
            <ac:picMk id="24" creationId="{38DF3EA6-F850-4F37-B8E1-9E97709243A4}"/>
          </ac:picMkLst>
        </pc:picChg>
        <pc:picChg chg="add del">
          <ac:chgData name="Alejandro" userId="d318735d-b8e5-4f1a-b3a1-33090e35db06" providerId="ADAL" clId="{41C69BD3-A650-41EC-A4A6-E6980F7FEF09}" dt="2021-02-04T21:42:30.979" v="20647" actId="26606"/>
          <ac:picMkLst>
            <pc:docMk/>
            <pc:sldMk cId="3155150723" sldId="256"/>
            <ac:picMk id="31" creationId="{33B04E60-440B-4F1E-95EF-E8F30663B83F}"/>
          </ac:picMkLst>
        </pc:picChg>
        <pc:picChg chg="add del mod">
          <ac:chgData name="Alejandro" userId="d318735d-b8e5-4f1a-b3a1-33090e35db06" providerId="ADAL" clId="{41C69BD3-A650-41EC-A4A6-E6980F7FEF09}" dt="2021-02-04T21:42:43.770" v="20651" actId="26606"/>
          <ac:picMkLst>
            <pc:docMk/>
            <pc:sldMk cId="3155150723" sldId="256"/>
            <ac:picMk id="35" creationId="{CCEC49C7-7A2B-4203-A0A1-EEDDA408F1B7}"/>
          </ac:picMkLst>
        </pc:picChg>
        <pc:picChg chg="add del mod">
          <ac:chgData name="Alejandro" userId="d318735d-b8e5-4f1a-b3a1-33090e35db06" providerId="ADAL" clId="{41C69BD3-A650-41EC-A4A6-E6980F7FEF09}" dt="2021-02-04T21:43:10.705" v="20658" actId="26606"/>
          <ac:picMkLst>
            <pc:docMk/>
            <pc:sldMk cId="3155150723" sldId="256"/>
            <ac:picMk id="50" creationId="{B1AA6AAA-1EC2-46EB-813C-C8674CAAAA1F}"/>
          </ac:picMkLst>
        </pc:picChg>
      </pc:sldChg>
      <pc:sldChg chg="addSp delSp modSp mod">
        <pc:chgData name="Alejandro" userId="d318735d-b8e5-4f1a-b3a1-33090e35db06" providerId="ADAL" clId="{41C69BD3-A650-41EC-A4A6-E6980F7FEF09}" dt="2021-01-23T16:42:42.672" v="1400"/>
        <pc:sldMkLst>
          <pc:docMk/>
          <pc:sldMk cId="3681875271" sldId="257"/>
        </pc:sldMkLst>
        <pc:spChg chg="mod">
          <ac:chgData name="Alejandro" userId="d318735d-b8e5-4f1a-b3a1-33090e35db06" providerId="ADAL" clId="{41C69BD3-A650-41EC-A4A6-E6980F7FEF09}" dt="2021-01-23T16:42:42.672" v="1400"/>
          <ac:spMkLst>
            <pc:docMk/>
            <pc:sldMk cId="3681875271" sldId="257"/>
            <ac:spMk id="2" creationId="{090F2D7F-F068-4326-AC21-89FD6B78D22D}"/>
          </ac:spMkLst>
        </pc:spChg>
        <pc:spChg chg="mod">
          <ac:chgData name="Alejandro" userId="d318735d-b8e5-4f1a-b3a1-33090e35db06" providerId="ADAL" clId="{41C69BD3-A650-41EC-A4A6-E6980F7FEF09}" dt="2021-01-23T12:32:17.223" v="387" actId="20577"/>
          <ac:spMkLst>
            <pc:docMk/>
            <pc:sldMk cId="3681875271" sldId="257"/>
            <ac:spMk id="3" creationId="{EEACE34C-E518-4E3D-B6EE-D4D162231867}"/>
          </ac:spMkLst>
        </pc:spChg>
        <pc:spChg chg="del">
          <ac:chgData name="Alejandro" userId="d318735d-b8e5-4f1a-b3a1-33090e35db06" providerId="ADAL" clId="{41C69BD3-A650-41EC-A4A6-E6980F7FEF09}" dt="2021-01-23T11:59:31.854" v="171" actId="478"/>
          <ac:spMkLst>
            <pc:docMk/>
            <pc:sldMk cId="3681875271" sldId="257"/>
            <ac:spMk id="5" creationId="{FCE1F49B-9FA6-4385-8E45-10556541A75B}"/>
          </ac:spMkLst>
        </pc:spChg>
        <pc:spChg chg="del">
          <ac:chgData name="Alejandro" userId="d318735d-b8e5-4f1a-b3a1-33090e35db06" providerId="ADAL" clId="{41C69BD3-A650-41EC-A4A6-E6980F7FEF09}" dt="2021-01-23T11:59:31.854" v="171" actId="478"/>
          <ac:spMkLst>
            <pc:docMk/>
            <pc:sldMk cId="3681875271" sldId="257"/>
            <ac:spMk id="8" creationId="{0B02CD7C-8AF8-4D00-B44C-057243147AA0}"/>
          </ac:spMkLst>
        </pc:spChg>
        <pc:spChg chg="del">
          <ac:chgData name="Alejandro" userId="d318735d-b8e5-4f1a-b3a1-33090e35db06" providerId="ADAL" clId="{41C69BD3-A650-41EC-A4A6-E6980F7FEF09}" dt="2021-01-23T11:59:31.854" v="171" actId="478"/>
          <ac:spMkLst>
            <pc:docMk/>
            <pc:sldMk cId="3681875271" sldId="257"/>
            <ac:spMk id="9" creationId="{1AA0D70B-6B93-472C-B61F-183D98ECD230}"/>
          </ac:spMkLst>
        </pc:spChg>
        <pc:spChg chg="del">
          <ac:chgData name="Alejandro" userId="d318735d-b8e5-4f1a-b3a1-33090e35db06" providerId="ADAL" clId="{41C69BD3-A650-41EC-A4A6-E6980F7FEF09}" dt="2021-01-23T11:59:29.096" v="170" actId="478"/>
          <ac:spMkLst>
            <pc:docMk/>
            <pc:sldMk cId="3681875271" sldId="257"/>
            <ac:spMk id="11" creationId="{1824695B-EAFA-472D-BA17-35E614B921FF}"/>
          </ac:spMkLst>
        </pc:spChg>
        <pc:spChg chg="del">
          <ac:chgData name="Alejandro" userId="d318735d-b8e5-4f1a-b3a1-33090e35db06" providerId="ADAL" clId="{41C69BD3-A650-41EC-A4A6-E6980F7FEF09}" dt="2021-01-23T11:59:29.096" v="170" actId="478"/>
          <ac:spMkLst>
            <pc:docMk/>
            <pc:sldMk cId="3681875271" sldId="257"/>
            <ac:spMk id="12" creationId="{D4FE270A-86FD-4931-997C-A3D170CFC318}"/>
          </ac:spMkLst>
        </pc:spChg>
        <pc:spChg chg="add del">
          <ac:chgData name="Alejandro" userId="d318735d-b8e5-4f1a-b3a1-33090e35db06" providerId="ADAL" clId="{41C69BD3-A650-41EC-A4A6-E6980F7FEF09}" dt="2021-01-23T12:02:47.166" v="182"/>
          <ac:spMkLst>
            <pc:docMk/>
            <pc:sldMk cId="3681875271" sldId="257"/>
            <ac:spMk id="13" creationId="{464F41E8-58BB-4C93-834C-28F8E0484DCC}"/>
          </ac:spMkLst>
        </pc:spChg>
        <pc:spChg chg="del">
          <ac:chgData name="Alejandro" userId="d318735d-b8e5-4f1a-b3a1-33090e35db06" providerId="ADAL" clId="{41C69BD3-A650-41EC-A4A6-E6980F7FEF09}" dt="2021-01-23T11:59:29.096" v="170" actId="478"/>
          <ac:spMkLst>
            <pc:docMk/>
            <pc:sldMk cId="3681875271" sldId="257"/>
            <ac:spMk id="15" creationId="{77FCBF3C-F9E8-4285-ACBB-52D0E3F3D19D}"/>
          </ac:spMkLst>
        </pc:spChg>
        <pc:picChg chg="del">
          <ac:chgData name="Alejandro" userId="d318735d-b8e5-4f1a-b3a1-33090e35db06" providerId="ADAL" clId="{41C69BD3-A650-41EC-A4A6-E6980F7FEF09}" dt="2021-01-23T11:59:35.474" v="172" actId="478"/>
          <ac:picMkLst>
            <pc:docMk/>
            <pc:sldMk cId="3681875271" sldId="257"/>
            <ac:picMk id="4" creationId="{DEDCA658-4991-48C3-A51B-2E65FF524ED6}"/>
          </ac:picMkLst>
        </pc:picChg>
        <pc:picChg chg="del">
          <ac:chgData name="Alejandro" userId="d318735d-b8e5-4f1a-b3a1-33090e35db06" providerId="ADAL" clId="{41C69BD3-A650-41EC-A4A6-E6980F7FEF09}" dt="2021-01-23T11:59:31.854" v="171" actId="478"/>
          <ac:picMkLst>
            <pc:docMk/>
            <pc:sldMk cId="3681875271" sldId="257"/>
            <ac:picMk id="6" creationId="{0B6FCD08-77B9-4093-8E57-1D07269BF0EA}"/>
          </ac:picMkLst>
        </pc:picChg>
        <pc:picChg chg="del">
          <ac:chgData name="Alejandro" userId="d318735d-b8e5-4f1a-b3a1-33090e35db06" providerId="ADAL" clId="{41C69BD3-A650-41EC-A4A6-E6980F7FEF09}" dt="2021-01-23T11:59:31.854" v="171" actId="478"/>
          <ac:picMkLst>
            <pc:docMk/>
            <pc:sldMk cId="3681875271" sldId="257"/>
            <ac:picMk id="7" creationId="{6279B233-8840-49E0-9588-2606944FD64B}"/>
          </ac:picMkLst>
        </pc:picChg>
        <pc:picChg chg="del">
          <ac:chgData name="Alejandro" userId="d318735d-b8e5-4f1a-b3a1-33090e35db06" providerId="ADAL" clId="{41C69BD3-A650-41EC-A4A6-E6980F7FEF09}" dt="2021-01-23T11:59:29.096" v="170" actId="478"/>
          <ac:picMkLst>
            <pc:docMk/>
            <pc:sldMk cId="3681875271" sldId="257"/>
            <ac:picMk id="10" creationId="{4613223C-7D34-43FB-A929-1DE9F8E69B44}"/>
          </ac:picMkLst>
        </pc:picChg>
        <pc:picChg chg="del">
          <ac:chgData name="Alejandro" userId="d318735d-b8e5-4f1a-b3a1-33090e35db06" providerId="ADAL" clId="{41C69BD3-A650-41EC-A4A6-E6980F7FEF09}" dt="2021-01-23T11:59:29.096" v="170" actId="478"/>
          <ac:picMkLst>
            <pc:docMk/>
            <pc:sldMk cId="3681875271" sldId="257"/>
            <ac:picMk id="14" creationId="{AF6A8608-88FB-4B68-B53C-29E628E6206D}"/>
          </ac:picMkLst>
        </pc:picChg>
        <pc:picChg chg="add mod">
          <ac:chgData name="Alejandro" userId="d318735d-b8e5-4f1a-b3a1-33090e35db06" providerId="ADAL" clId="{41C69BD3-A650-41EC-A4A6-E6980F7FEF09}" dt="2021-01-23T12:03:06.651" v="184" actId="1076"/>
          <ac:picMkLst>
            <pc:docMk/>
            <pc:sldMk cId="3681875271" sldId="257"/>
            <ac:picMk id="16" creationId="{8DD6DDB7-3EB5-4C1F-A7F5-27AE68FB3EF6}"/>
          </ac:picMkLst>
        </pc:picChg>
        <pc:picChg chg="add del">
          <ac:chgData name="Alejandro" userId="d318735d-b8e5-4f1a-b3a1-33090e35db06" providerId="ADAL" clId="{41C69BD3-A650-41EC-A4A6-E6980F7FEF09}" dt="2021-01-23T12:02:47.166" v="182"/>
          <ac:picMkLst>
            <pc:docMk/>
            <pc:sldMk cId="3681875271" sldId="257"/>
            <ac:picMk id="1026" creationId="{BA4B9255-700D-46D3-8D58-5AE4B6CA06FA}"/>
          </ac:picMkLst>
        </pc:picChg>
      </pc:sldChg>
      <pc:sldChg chg="addSp delSp modSp mod delDesignElem">
        <pc:chgData name="Alejandro" userId="d318735d-b8e5-4f1a-b3a1-33090e35db06" providerId="ADAL" clId="{41C69BD3-A650-41EC-A4A6-E6980F7FEF09}" dt="2021-01-23T16:42:42.672" v="1400"/>
        <pc:sldMkLst>
          <pc:docMk/>
          <pc:sldMk cId="3597671494" sldId="258"/>
        </pc:sldMkLst>
        <pc:spChg chg="mod">
          <ac:chgData name="Alejandro" userId="d318735d-b8e5-4f1a-b3a1-33090e35db06" providerId="ADAL" clId="{41C69BD3-A650-41EC-A4A6-E6980F7FEF09}" dt="2021-01-23T11:44:50.724" v="73" actId="20577"/>
          <ac:spMkLst>
            <pc:docMk/>
            <pc:sldMk cId="3597671494" sldId="258"/>
            <ac:spMk id="2" creationId="{9E28E3B3-0CB2-4964-B367-9424D008F94B}"/>
          </ac:spMkLst>
        </pc:spChg>
        <pc:spChg chg="mod">
          <ac:chgData name="Alejandro" userId="d318735d-b8e5-4f1a-b3a1-33090e35db06" providerId="ADAL" clId="{41C69BD3-A650-41EC-A4A6-E6980F7FEF09}" dt="2021-01-23T11:44:57.768" v="75" actId="20577"/>
          <ac:spMkLst>
            <pc:docMk/>
            <pc:sldMk cId="3597671494" sldId="258"/>
            <ac:spMk id="3" creationId="{5C1562D2-87FA-42E8-BA27-BD2DFD1928C2}"/>
          </ac:spMkLst>
        </pc:spChg>
        <pc:spChg chg="add del">
          <ac:chgData name="Alejandro" userId="d318735d-b8e5-4f1a-b3a1-33090e35db06" providerId="ADAL" clId="{41C69BD3-A650-41EC-A4A6-E6980F7FEF09}" dt="2021-01-23T16:42:42.672" v="1400"/>
          <ac:spMkLst>
            <pc:docMk/>
            <pc:sldMk cId="3597671494" sldId="258"/>
            <ac:spMk id="5" creationId="{16F9E488-0718-4E1E-9D12-26779F606252}"/>
          </ac:spMkLst>
        </pc:spChg>
        <pc:spChg chg="add del">
          <ac:chgData name="Alejandro" userId="d318735d-b8e5-4f1a-b3a1-33090e35db06" providerId="ADAL" clId="{41C69BD3-A650-41EC-A4A6-E6980F7FEF09}" dt="2021-01-23T16:42:42.672" v="1400"/>
          <ac:spMkLst>
            <pc:docMk/>
            <pc:sldMk cId="3597671494" sldId="258"/>
            <ac:spMk id="6" creationId="{D20AEB5B-DFC7-42B4-9FAA-6B95E01D0FCE}"/>
          </ac:spMkLst>
        </pc:spChg>
        <pc:grpChg chg="add del">
          <ac:chgData name="Alejandro" userId="d318735d-b8e5-4f1a-b3a1-33090e35db06" providerId="ADAL" clId="{41C69BD3-A650-41EC-A4A6-E6980F7FEF09}" dt="2021-01-23T16:42:42.672" v="1400"/>
          <ac:grpSpMkLst>
            <pc:docMk/>
            <pc:sldMk cId="3597671494" sldId="258"/>
            <ac:grpSpMk id="7" creationId="{64B93721-934F-4F1E-A868-0B2BA110D3B5}"/>
          </ac:grpSpMkLst>
        </pc:grpChg>
      </pc:sldChg>
      <pc:sldChg chg="addSp delSp modSp add del mod delDesignElem">
        <pc:chgData name="Alejandro" userId="d318735d-b8e5-4f1a-b3a1-33090e35db06" providerId="ADAL" clId="{41C69BD3-A650-41EC-A4A6-E6980F7FEF09}" dt="2021-01-23T16:42:42.672" v="1400"/>
        <pc:sldMkLst>
          <pc:docMk/>
          <pc:sldMk cId="1088802756" sldId="259"/>
        </pc:sldMkLst>
        <pc:spChg chg="mod">
          <ac:chgData name="Alejandro" userId="d318735d-b8e5-4f1a-b3a1-33090e35db06" providerId="ADAL" clId="{41C69BD3-A650-41EC-A4A6-E6980F7FEF09}" dt="2021-01-23T11:45:53.754" v="78" actId="20577"/>
          <ac:spMkLst>
            <pc:docMk/>
            <pc:sldMk cId="1088802756" sldId="259"/>
            <ac:spMk id="3" creationId="{89CA2A6C-A462-4FCD-88E7-95A59EA284D3}"/>
          </ac:spMkLst>
        </pc:spChg>
        <pc:spChg chg="add del">
          <ac:chgData name="Alejandro" userId="d318735d-b8e5-4f1a-b3a1-33090e35db06" providerId="ADAL" clId="{41C69BD3-A650-41EC-A4A6-E6980F7FEF09}" dt="2021-01-23T16:42:42.672" v="1400"/>
          <ac:spMkLst>
            <pc:docMk/>
            <pc:sldMk cId="1088802756" sldId="259"/>
            <ac:spMk id="5" creationId="{16F9E488-0718-4E1E-9D12-26779F606252}"/>
          </ac:spMkLst>
        </pc:spChg>
        <pc:spChg chg="add del">
          <ac:chgData name="Alejandro" userId="d318735d-b8e5-4f1a-b3a1-33090e35db06" providerId="ADAL" clId="{41C69BD3-A650-41EC-A4A6-E6980F7FEF09}" dt="2021-01-23T16:42:42.672" v="1400"/>
          <ac:spMkLst>
            <pc:docMk/>
            <pc:sldMk cId="1088802756" sldId="259"/>
            <ac:spMk id="6" creationId="{D20AEB5B-DFC7-42B4-9FAA-6B95E01D0FCE}"/>
          </ac:spMkLst>
        </pc:spChg>
        <pc:grpChg chg="add del">
          <ac:chgData name="Alejandro" userId="d318735d-b8e5-4f1a-b3a1-33090e35db06" providerId="ADAL" clId="{41C69BD3-A650-41EC-A4A6-E6980F7FEF09}" dt="2021-01-23T16:42:42.672" v="1400"/>
          <ac:grpSpMkLst>
            <pc:docMk/>
            <pc:sldMk cId="1088802756" sldId="259"/>
            <ac:grpSpMk id="7" creationId="{64B93721-934F-4F1E-A868-0B2BA110D3B5}"/>
          </ac:grpSpMkLst>
        </pc:grpChg>
      </pc:sldChg>
      <pc:sldChg chg="addSp delSp add del ord delDesignElem">
        <pc:chgData name="Alejandro" userId="d318735d-b8e5-4f1a-b3a1-33090e35db06" providerId="ADAL" clId="{41C69BD3-A650-41EC-A4A6-E6980F7FEF09}" dt="2021-01-23T17:20:22.940" v="1481"/>
        <pc:sldMkLst>
          <pc:docMk/>
          <pc:sldMk cId="1916237807" sldId="260"/>
        </pc:sldMkLst>
        <pc:spChg chg="add del">
          <ac:chgData name="Alejandro" userId="d318735d-b8e5-4f1a-b3a1-33090e35db06" providerId="ADAL" clId="{41C69BD3-A650-41EC-A4A6-E6980F7FEF09}" dt="2021-01-23T16:42:42.672" v="1400"/>
          <ac:spMkLst>
            <pc:docMk/>
            <pc:sldMk cId="1916237807" sldId="260"/>
            <ac:spMk id="12" creationId="{07322A9E-F1EC-405E-8971-BA906EFFCCB8}"/>
          </ac:spMkLst>
        </pc:spChg>
        <pc:spChg chg="add del">
          <ac:chgData name="Alejandro" userId="d318735d-b8e5-4f1a-b3a1-33090e35db06" providerId="ADAL" clId="{41C69BD3-A650-41EC-A4A6-E6980F7FEF09}" dt="2021-01-23T16:42:42.672" v="1400"/>
          <ac:spMkLst>
            <pc:docMk/>
            <pc:sldMk cId="1916237807" sldId="260"/>
            <ac:spMk id="14" creationId="{A5704422-1118-4FD1-95AD-29A064EB80D9}"/>
          </ac:spMkLst>
        </pc:spChg>
        <pc:spChg chg="add del">
          <ac:chgData name="Alejandro" userId="d318735d-b8e5-4f1a-b3a1-33090e35db06" providerId="ADAL" clId="{41C69BD3-A650-41EC-A4A6-E6980F7FEF09}" dt="2021-01-23T16:42:42.672" v="1400"/>
          <ac:spMkLst>
            <pc:docMk/>
            <pc:sldMk cId="1916237807" sldId="260"/>
            <ac:spMk id="16" creationId="{A88B2AAA-B805-498E-A9E6-98B885855498}"/>
          </ac:spMkLst>
        </pc:spChg>
        <pc:spChg chg="add del">
          <ac:chgData name="Alejandro" userId="d318735d-b8e5-4f1a-b3a1-33090e35db06" providerId="ADAL" clId="{41C69BD3-A650-41EC-A4A6-E6980F7FEF09}" dt="2021-01-23T16:42:42.672" v="1400"/>
          <ac:spMkLst>
            <pc:docMk/>
            <pc:sldMk cId="1916237807" sldId="260"/>
            <ac:spMk id="18" creationId="{9B8051E0-19D7-43E1-BFD9-E6DBFEB3A3F1}"/>
          </ac:spMkLst>
        </pc:spChg>
        <pc:spChg chg="add del">
          <ac:chgData name="Alejandro" userId="d318735d-b8e5-4f1a-b3a1-33090e35db06" providerId="ADAL" clId="{41C69BD3-A650-41EC-A4A6-E6980F7FEF09}" dt="2021-01-23T16:42:42.672" v="1400"/>
          <ac:spMkLst>
            <pc:docMk/>
            <pc:sldMk cId="1916237807" sldId="260"/>
            <ac:spMk id="20" creationId="{4EDB2B02-86A2-46F5-A4BE-B7D9B10411D6}"/>
          </ac:spMkLst>
        </pc:spChg>
        <pc:spChg chg="add del">
          <ac:chgData name="Alejandro" userId="d318735d-b8e5-4f1a-b3a1-33090e35db06" providerId="ADAL" clId="{41C69BD3-A650-41EC-A4A6-E6980F7FEF09}" dt="2021-01-23T16:42:42.672" v="1400"/>
          <ac:spMkLst>
            <pc:docMk/>
            <pc:sldMk cId="1916237807" sldId="260"/>
            <ac:spMk id="22" creationId="{43954639-FB5D-41F4-9560-6F6DFE778425}"/>
          </ac:spMkLst>
        </pc:spChg>
        <pc:spChg chg="add del">
          <ac:chgData name="Alejandro" userId="d318735d-b8e5-4f1a-b3a1-33090e35db06" providerId="ADAL" clId="{41C69BD3-A650-41EC-A4A6-E6980F7FEF09}" dt="2021-01-23T16:42:42.672" v="1400"/>
          <ac:spMkLst>
            <pc:docMk/>
            <pc:sldMk cId="1916237807" sldId="260"/>
            <ac:spMk id="24" creationId="{E898931C-0323-41FA-A036-20F818B1FF81}"/>
          </ac:spMkLst>
        </pc:spChg>
        <pc:spChg chg="add del">
          <ac:chgData name="Alejandro" userId="d318735d-b8e5-4f1a-b3a1-33090e35db06" providerId="ADAL" clId="{41C69BD3-A650-41EC-A4A6-E6980F7FEF09}" dt="2021-01-23T16:42:42.672" v="1400"/>
          <ac:spMkLst>
            <pc:docMk/>
            <pc:sldMk cId="1916237807" sldId="260"/>
            <ac:spMk id="26" creationId="{89AFE9DD-0792-4B98-B4EB-97ACA17E6AA8}"/>
          </ac:spMkLst>
        </pc:spChg>
        <pc:spChg chg="add del">
          <ac:chgData name="Alejandro" userId="d318735d-b8e5-4f1a-b3a1-33090e35db06" providerId="ADAL" clId="{41C69BD3-A650-41EC-A4A6-E6980F7FEF09}" dt="2021-01-23T16:42:42.672" v="1400"/>
          <ac:spMkLst>
            <pc:docMk/>
            <pc:sldMk cId="1916237807" sldId="260"/>
            <ac:spMk id="28" creationId="{3981F5C4-9AE1-404E-AF44-A4E6DB374F9D}"/>
          </ac:spMkLst>
        </pc:spChg>
        <pc:spChg chg="add del">
          <ac:chgData name="Alejandro" userId="d318735d-b8e5-4f1a-b3a1-33090e35db06" providerId="ADAL" clId="{41C69BD3-A650-41EC-A4A6-E6980F7FEF09}" dt="2021-01-23T16:42:42.672" v="1400"/>
          <ac:spMkLst>
            <pc:docMk/>
            <pc:sldMk cId="1916237807" sldId="260"/>
            <ac:spMk id="30" creationId="{763C1781-8726-4FAC-8C45-FF40376BE409}"/>
          </ac:spMkLst>
        </pc:spChg>
        <pc:spChg chg="add del">
          <ac:chgData name="Alejandro" userId="d318735d-b8e5-4f1a-b3a1-33090e35db06" providerId="ADAL" clId="{41C69BD3-A650-41EC-A4A6-E6980F7FEF09}" dt="2021-01-23T16:42:42.672" v="1400"/>
          <ac:spMkLst>
            <pc:docMk/>
            <pc:sldMk cId="1916237807" sldId="260"/>
            <ac:spMk id="32" creationId="{301491B5-56C7-43DC-A3D9-861EECCA056A}"/>
          </ac:spMkLst>
        </pc:spChg>
        <pc:spChg chg="add del">
          <ac:chgData name="Alejandro" userId="d318735d-b8e5-4f1a-b3a1-33090e35db06" providerId="ADAL" clId="{41C69BD3-A650-41EC-A4A6-E6980F7FEF09}" dt="2021-01-23T16:42:42.672" v="1400"/>
          <ac:spMkLst>
            <pc:docMk/>
            <pc:sldMk cId="1916237807" sldId="260"/>
            <ac:spMk id="34" creationId="{237E2353-22DF-46E0-A200-FB30F8F394E2}"/>
          </ac:spMkLst>
        </pc:spChg>
        <pc:spChg chg="add del">
          <ac:chgData name="Alejandro" userId="d318735d-b8e5-4f1a-b3a1-33090e35db06" providerId="ADAL" clId="{41C69BD3-A650-41EC-A4A6-E6980F7FEF09}" dt="2021-01-23T16:42:42.672" v="1400"/>
          <ac:spMkLst>
            <pc:docMk/>
            <pc:sldMk cId="1916237807" sldId="260"/>
            <ac:spMk id="36" creationId="{DD6138DB-057B-45F7-A5F4-E7BFDA20D02C}"/>
          </ac:spMkLst>
        </pc:spChg>
        <pc:spChg chg="add del">
          <ac:chgData name="Alejandro" userId="d318735d-b8e5-4f1a-b3a1-33090e35db06" providerId="ADAL" clId="{41C69BD3-A650-41EC-A4A6-E6980F7FEF09}" dt="2021-01-23T16:42:42.672" v="1400"/>
          <ac:spMkLst>
            <pc:docMk/>
            <pc:sldMk cId="1916237807" sldId="260"/>
            <ac:spMk id="38" creationId="{79A54AB1-B64F-4843-BFAB-81CB74E66B65}"/>
          </ac:spMkLst>
        </pc:spChg>
      </pc:sldChg>
      <pc:sldChg chg="add del">
        <pc:chgData name="Alejandro" userId="d318735d-b8e5-4f1a-b3a1-33090e35db06" providerId="ADAL" clId="{41C69BD3-A650-41EC-A4A6-E6980F7FEF09}" dt="2021-01-23T11:41:39.279" v="10" actId="18676"/>
        <pc:sldMkLst>
          <pc:docMk/>
          <pc:sldMk cId="116516500" sldId="261"/>
        </pc:sldMkLst>
      </pc:sldChg>
      <pc:sldChg chg="add del">
        <pc:chgData name="Alejandro" userId="d318735d-b8e5-4f1a-b3a1-33090e35db06" providerId="ADAL" clId="{41C69BD3-A650-41EC-A4A6-E6980F7FEF09}" dt="2021-01-23T11:41:39.279" v="10" actId="18676"/>
        <pc:sldMkLst>
          <pc:docMk/>
          <pc:sldMk cId="3187010210" sldId="262"/>
        </pc:sldMkLst>
      </pc:sldChg>
      <pc:sldChg chg="del">
        <pc:chgData name="Alejandro" userId="d318735d-b8e5-4f1a-b3a1-33090e35db06" providerId="ADAL" clId="{41C69BD3-A650-41EC-A4A6-E6980F7FEF09}" dt="2021-01-23T11:41:32.119" v="9" actId="18676"/>
        <pc:sldMkLst>
          <pc:docMk/>
          <pc:sldMk cId="1914417673" sldId="263"/>
        </pc:sldMkLst>
      </pc:sldChg>
      <pc:sldChg chg="add del">
        <pc:chgData name="Alejandro" userId="d318735d-b8e5-4f1a-b3a1-33090e35db06" providerId="ADAL" clId="{41C69BD3-A650-41EC-A4A6-E6980F7FEF09}" dt="2021-01-23T11:41:39.279" v="10" actId="18676"/>
        <pc:sldMkLst>
          <pc:docMk/>
          <pc:sldMk cId="2059071893" sldId="264"/>
        </pc:sldMkLst>
      </pc:sldChg>
      <pc:sldChg chg="del">
        <pc:chgData name="Alejandro" userId="d318735d-b8e5-4f1a-b3a1-33090e35db06" providerId="ADAL" clId="{41C69BD3-A650-41EC-A4A6-E6980F7FEF09}" dt="2021-01-23T11:41:24.203" v="8" actId="18676"/>
        <pc:sldMkLst>
          <pc:docMk/>
          <pc:sldMk cId="435594019" sldId="265"/>
        </pc:sldMkLst>
      </pc:sldChg>
      <pc:sldChg chg="del">
        <pc:chgData name="Alejandro" userId="d318735d-b8e5-4f1a-b3a1-33090e35db06" providerId="ADAL" clId="{41C69BD3-A650-41EC-A4A6-E6980F7FEF09}" dt="2021-01-23T11:41:24.203" v="8" actId="18676"/>
        <pc:sldMkLst>
          <pc:docMk/>
          <pc:sldMk cId="1272554185" sldId="266"/>
        </pc:sldMkLst>
      </pc:sldChg>
      <pc:sldChg chg="del">
        <pc:chgData name="Alejandro" userId="d318735d-b8e5-4f1a-b3a1-33090e35db06" providerId="ADAL" clId="{41C69BD3-A650-41EC-A4A6-E6980F7FEF09}" dt="2021-01-23T11:41:12.984" v="7" actId="18676"/>
        <pc:sldMkLst>
          <pc:docMk/>
          <pc:sldMk cId="585395444" sldId="267"/>
        </pc:sldMkLst>
      </pc:sldChg>
      <pc:sldChg chg="del">
        <pc:chgData name="Alejandro" userId="d318735d-b8e5-4f1a-b3a1-33090e35db06" providerId="ADAL" clId="{41C69BD3-A650-41EC-A4A6-E6980F7FEF09}" dt="2021-01-23T11:41:12.984" v="7" actId="18676"/>
        <pc:sldMkLst>
          <pc:docMk/>
          <pc:sldMk cId="3116302579" sldId="268"/>
        </pc:sldMkLst>
      </pc:sldChg>
      <pc:sldChg chg="del">
        <pc:chgData name="Alejandro" userId="d318735d-b8e5-4f1a-b3a1-33090e35db06" providerId="ADAL" clId="{41C69BD3-A650-41EC-A4A6-E6980F7FEF09}" dt="2021-01-23T11:40:56.792" v="6" actId="18676"/>
        <pc:sldMkLst>
          <pc:docMk/>
          <pc:sldMk cId="9651897" sldId="269"/>
        </pc:sldMkLst>
      </pc:sldChg>
      <pc:sldChg chg="del">
        <pc:chgData name="Alejandro" userId="d318735d-b8e5-4f1a-b3a1-33090e35db06" providerId="ADAL" clId="{41C69BD3-A650-41EC-A4A6-E6980F7FEF09}" dt="2021-01-23T11:40:56.792" v="6" actId="18676"/>
        <pc:sldMkLst>
          <pc:docMk/>
          <pc:sldMk cId="2321546135" sldId="270"/>
        </pc:sldMkLst>
      </pc:sldChg>
      <pc:sldChg chg="del">
        <pc:chgData name="Alejandro" userId="d318735d-b8e5-4f1a-b3a1-33090e35db06" providerId="ADAL" clId="{41C69BD3-A650-41EC-A4A6-E6980F7FEF09}" dt="2021-01-23T11:40:45.212" v="5" actId="18676"/>
        <pc:sldMkLst>
          <pc:docMk/>
          <pc:sldMk cId="2716509962" sldId="271"/>
        </pc:sldMkLst>
      </pc:sldChg>
      <pc:sldChg chg="del">
        <pc:chgData name="Alejandro" userId="d318735d-b8e5-4f1a-b3a1-33090e35db06" providerId="ADAL" clId="{41C69BD3-A650-41EC-A4A6-E6980F7FEF09}" dt="2021-01-23T11:40:45.212" v="5" actId="18676"/>
        <pc:sldMkLst>
          <pc:docMk/>
          <pc:sldMk cId="2287769770" sldId="272"/>
        </pc:sldMkLst>
      </pc:sldChg>
      <pc:sldChg chg="del">
        <pc:chgData name="Alejandro" userId="d318735d-b8e5-4f1a-b3a1-33090e35db06" providerId="ADAL" clId="{41C69BD3-A650-41EC-A4A6-E6980F7FEF09}" dt="2021-01-23T11:40:29.800" v="4" actId="18676"/>
        <pc:sldMkLst>
          <pc:docMk/>
          <pc:sldMk cId="681526109" sldId="273"/>
        </pc:sldMkLst>
      </pc:sldChg>
      <pc:sldChg chg="del">
        <pc:chgData name="Alejandro" userId="d318735d-b8e5-4f1a-b3a1-33090e35db06" providerId="ADAL" clId="{41C69BD3-A650-41EC-A4A6-E6980F7FEF09}" dt="2021-01-23T11:40:29.800" v="4" actId="18676"/>
        <pc:sldMkLst>
          <pc:docMk/>
          <pc:sldMk cId="3339271461" sldId="274"/>
        </pc:sldMkLst>
      </pc:sldChg>
      <pc:sldChg chg="addSp delSp modSp mod delDesignElem">
        <pc:chgData name="Alejandro" userId="d318735d-b8e5-4f1a-b3a1-33090e35db06" providerId="ADAL" clId="{41C69BD3-A650-41EC-A4A6-E6980F7FEF09}" dt="2021-01-23T18:00:39.726" v="1742" actId="6549"/>
        <pc:sldMkLst>
          <pc:docMk/>
          <pc:sldMk cId="1340633661" sldId="275"/>
        </pc:sldMkLst>
        <pc:spChg chg="mod">
          <ac:chgData name="Alejandro" userId="d318735d-b8e5-4f1a-b3a1-33090e35db06" providerId="ADAL" clId="{41C69BD3-A650-41EC-A4A6-E6980F7FEF09}" dt="2021-01-23T12:21:08.277" v="273" actId="20577"/>
          <ac:spMkLst>
            <pc:docMk/>
            <pc:sldMk cId="1340633661" sldId="275"/>
            <ac:spMk id="2" creationId="{646C02F3-B47A-4B01-95FF-259042BFC473}"/>
          </ac:spMkLst>
        </pc:spChg>
        <pc:spChg chg="mod">
          <ac:chgData name="Alejandro" userId="d318735d-b8e5-4f1a-b3a1-33090e35db06" providerId="ADAL" clId="{41C69BD3-A650-41EC-A4A6-E6980F7FEF09}" dt="2021-01-23T18:00:39.726" v="1742" actId="6549"/>
          <ac:spMkLst>
            <pc:docMk/>
            <pc:sldMk cId="1340633661" sldId="275"/>
            <ac:spMk id="3" creationId="{D7D4883A-0B45-447D-978F-56111E54C926}"/>
          </ac:spMkLst>
        </pc:spChg>
        <pc:spChg chg="add del">
          <ac:chgData name="Alejandro" userId="d318735d-b8e5-4f1a-b3a1-33090e35db06" providerId="ADAL" clId="{41C69BD3-A650-41EC-A4A6-E6980F7FEF09}" dt="2021-01-23T16:42:42.672" v="1400"/>
          <ac:spMkLst>
            <pc:docMk/>
            <pc:sldMk cId="1340633661" sldId="275"/>
            <ac:spMk id="17" creationId="{3B854194-185D-494D-905C-7C7CB2E30F6E}"/>
          </ac:spMkLst>
        </pc:spChg>
        <pc:spChg chg="add del">
          <ac:chgData name="Alejandro" userId="d318735d-b8e5-4f1a-b3a1-33090e35db06" providerId="ADAL" clId="{41C69BD3-A650-41EC-A4A6-E6980F7FEF09}" dt="2021-01-23T16:42:42.672" v="1400"/>
          <ac:spMkLst>
            <pc:docMk/>
            <pc:sldMk cId="1340633661" sldId="275"/>
            <ac:spMk id="19" creationId="{B4F5FA0D-0104-4987-8241-EFF7C85B88DE}"/>
          </ac:spMkLst>
        </pc:spChg>
        <pc:picChg chg="add mod">
          <ac:chgData name="Alejandro" userId="d318735d-b8e5-4f1a-b3a1-33090e35db06" providerId="ADAL" clId="{41C69BD3-A650-41EC-A4A6-E6980F7FEF09}" dt="2021-01-23T12:23:28.993" v="293" actId="14100"/>
          <ac:picMkLst>
            <pc:docMk/>
            <pc:sldMk cId="1340633661" sldId="275"/>
            <ac:picMk id="7" creationId="{BFAC62A1-71CD-4AC0-A417-B1DE9EF2C469}"/>
          </ac:picMkLst>
        </pc:picChg>
        <pc:picChg chg="add del">
          <ac:chgData name="Alejandro" userId="d318735d-b8e5-4f1a-b3a1-33090e35db06" providerId="ADAL" clId="{41C69BD3-A650-41EC-A4A6-E6980F7FEF09}" dt="2021-01-23T16:42:42.672" v="1400"/>
          <ac:picMkLst>
            <pc:docMk/>
            <pc:sldMk cId="1340633661" sldId="275"/>
            <ac:picMk id="21" creationId="{2897127E-6CEF-446C-BE87-93B7C46E49D1}"/>
          </ac:picMkLst>
        </pc:picChg>
      </pc:sldChg>
      <pc:sldChg chg="addSp delSp modSp mod ord setBg setClrOvrMap delDesignElem">
        <pc:chgData name="Alejandro" userId="d318735d-b8e5-4f1a-b3a1-33090e35db06" providerId="ADAL" clId="{41C69BD3-A650-41EC-A4A6-E6980F7FEF09}" dt="2021-01-23T17:17:25.894" v="1468"/>
        <pc:sldMkLst>
          <pc:docMk/>
          <pc:sldMk cId="2705824149" sldId="276"/>
        </pc:sldMkLst>
        <pc:spChg chg="mod ord">
          <ac:chgData name="Alejandro" userId="d318735d-b8e5-4f1a-b3a1-33090e35db06" providerId="ADAL" clId="{41C69BD3-A650-41EC-A4A6-E6980F7FEF09}" dt="2021-01-23T12:31:46.841" v="371" actId="26606"/>
          <ac:spMkLst>
            <pc:docMk/>
            <pc:sldMk cId="2705824149" sldId="276"/>
            <ac:spMk id="2" creationId="{4E9C4EF1-3C3F-428A-8135-9FDE17EBC12E}"/>
          </ac:spMkLst>
        </pc:spChg>
        <pc:spChg chg="add del">
          <ac:chgData name="Alejandro" userId="d318735d-b8e5-4f1a-b3a1-33090e35db06" providerId="ADAL" clId="{41C69BD3-A650-41EC-A4A6-E6980F7FEF09}" dt="2021-01-23T16:42:42.672" v="1400"/>
          <ac:spMkLst>
            <pc:docMk/>
            <pc:sldMk cId="2705824149" sldId="276"/>
            <ac:spMk id="6" creationId="{87CC2527-562A-4F69-B487-4371E5B243E7}"/>
          </ac:spMkLst>
        </pc:spChg>
        <pc:spChg chg="del">
          <ac:chgData name="Alejandro" userId="d318735d-b8e5-4f1a-b3a1-33090e35db06" providerId="ADAL" clId="{41C69BD3-A650-41EC-A4A6-E6980F7FEF09}" dt="2021-01-23T12:30:00.858" v="344" actId="26606"/>
          <ac:spMkLst>
            <pc:docMk/>
            <pc:sldMk cId="2705824149" sldId="276"/>
            <ac:spMk id="8" creationId="{6753252F-4873-4F63-801D-CC719279A7D5}"/>
          </ac:spMkLst>
        </pc:spChg>
        <pc:spChg chg="del">
          <ac:chgData name="Alejandro" userId="d318735d-b8e5-4f1a-b3a1-33090e35db06" providerId="ADAL" clId="{41C69BD3-A650-41EC-A4A6-E6980F7FEF09}" dt="2021-01-23T12:30:00.858" v="344" actId="26606"/>
          <ac:spMkLst>
            <pc:docMk/>
            <pc:sldMk cId="2705824149" sldId="276"/>
            <ac:spMk id="10" creationId="{047C8CCB-F95D-4249-92DD-651249D3535A}"/>
          </ac:spMkLst>
        </pc:spChg>
        <pc:picChg chg="add del mod ord">
          <ac:chgData name="Alejandro" userId="d318735d-b8e5-4f1a-b3a1-33090e35db06" providerId="ADAL" clId="{41C69BD3-A650-41EC-A4A6-E6980F7FEF09}" dt="2021-01-23T12:31:46.841" v="371" actId="26606"/>
          <ac:picMkLst>
            <pc:docMk/>
            <pc:sldMk cId="2705824149" sldId="276"/>
            <ac:picMk id="3" creationId="{97571953-88A8-4A5D-AD05-5F0D2BF3FEE1}"/>
          </ac:picMkLst>
        </pc:picChg>
        <pc:picChg chg="add del mod">
          <ac:chgData name="Alejandro" userId="d318735d-b8e5-4f1a-b3a1-33090e35db06" providerId="ADAL" clId="{41C69BD3-A650-41EC-A4A6-E6980F7FEF09}" dt="2021-01-23T12:27:58.025" v="321" actId="22"/>
          <ac:picMkLst>
            <pc:docMk/>
            <pc:sldMk cId="2705824149" sldId="276"/>
            <ac:picMk id="5" creationId="{7D78F757-DCDB-40D9-A286-0344045E41E3}"/>
          </ac:picMkLst>
        </pc:picChg>
        <pc:cxnChg chg="add del">
          <ac:chgData name="Alejandro" userId="d318735d-b8e5-4f1a-b3a1-33090e35db06" providerId="ADAL" clId="{41C69BD3-A650-41EC-A4A6-E6980F7FEF09}" dt="2021-01-23T16:42:42.672" v="1400"/>
          <ac:cxnSpMkLst>
            <pc:docMk/>
            <pc:sldMk cId="2705824149" sldId="276"/>
            <ac:cxnSpMk id="7" creationId="{BCDAEC91-5BCE-4B55-9CC0-43EF94CB734B}"/>
          </ac:cxnSpMkLst>
        </pc:cxnChg>
      </pc:sldChg>
      <pc:sldChg chg="del">
        <pc:chgData name="Alejandro" userId="d318735d-b8e5-4f1a-b3a1-33090e35db06" providerId="ADAL" clId="{41C69BD3-A650-41EC-A4A6-E6980F7FEF09}" dt="2021-01-23T11:48:54.601" v="139" actId="2696"/>
        <pc:sldMkLst>
          <pc:docMk/>
          <pc:sldMk cId="662595094" sldId="277"/>
        </pc:sldMkLst>
      </pc:sldChg>
      <pc:sldChg chg="addSp delSp modSp add del delDesignElem">
        <pc:chgData name="Alejandro" userId="d318735d-b8e5-4f1a-b3a1-33090e35db06" providerId="ADAL" clId="{41C69BD3-A650-41EC-A4A6-E6980F7FEF09}" dt="2021-01-23T16:42:42.672" v="1400"/>
        <pc:sldMkLst>
          <pc:docMk/>
          <pc:sldMk cId="142428729" sldId="278"/>
        </pc:sldMkLst>
        <pc:spChg chg="add del">
          <ac:chgData name="Alejandro" userId="d318735d-b8e5-4f1a-b3a1-33090e35db06" providerId="ADAL" clId="{41C69BD3-A650-41EC-A4A6-E6980F7FEF09}" dt="2021-01-23T16:42:42.672" v="1400"/>
          <ac:spMkLst>
            <pc:docMk/>
            <pc:sldMk cId="142428729" sldId="278"/>
            <ac:spMk id="15" creationId="{46C2E80F-49A6-4372-B103-219D417A55ED}"/>
          </ac:spMkLst>
        </pc:spChg>
        <pc:graphicFrameChg chg="mod">
          <ac:chgData name="Alejandro" userId="d318735d-b8e5-4f1a-b3a1-33090e35db06" providerId="ADAL" clId="{41C69BD3-A650-41EC-A4A6-E6980F7FEF09}" dt="2021-01-23T12:45:20.814" v="478" actId="16804"/>
          <ac:graphicFrameMkLst>
            <pc:docMk/>
            <pc:sldMk cId="142428729" sldId="278"/>
            <ac:graphicFrameMk id="16" creationId="{AB101259-4179-4ED2-B0DC-9CD8CD998F0A}"/>
          </ac:graphicFrameMkLst>
        </pc:graphicFrameChg>
      </pc:sldChg>
      <pc:sldChg chg="addSp delSp modSp mod ord delDesignElem">
        <pc:chgData name="Alejandro" userId="d318735d-b8e5-4f1a-b3a1-33090e35db06" providerId="ADAL" clId="{41C69BD3-A650-41EC-A4A6-E6980F7FEF09}" dt="2021-01-23T16:42:42.672" v="1400"/>
        <pc:sldMkLst>
          <pc:docMk/>
          <pc:sldMk cId="225891595" sldId="279"/>
        </pc:sldMkLst>
        <pc:spChg chg="mod">
          <ac:chgData name="Alejandro" userId="d318735d-b8e5-4f1a-b3a1-33090e35db06" providerId="ADAL" clId="{41C69BD3-A650-41EC-A4A6-E6980F7FEF09}" dt="2021-01-23T11:54:23.916" v="148" actId="14100"/>
          <ac:spMkLst>
            <pc:docMk/>
            <pc:sldMk cId="225891595" sldId="279"/>
            <ac:spMk id="2" creationId="{B90679DC-529B-4D3B-8A7F-688A14357A66}"/>
          </ac:spMkLst>
        </pc:spChg>
        <pc:spChg chg="del">
          <ac:chgData name="Alejandro" userId="d318735d-b8e5-4f1a-b3a1-33090e35db06" providerId="ADAL" clId="{41C69BD3-A650-41EC-A4A6-E6980F7FEF09}" dt="2021-01-23T11:54:39.604" v="149" actId="478"/>
          <ac:spMkLst>
            <pc:docMk/>
            <pc:sldMk cId="225891595" sldId="279"/>
            <ac:spMk id="4" creationId="{F2FD729C-2DDD-4D3A-BB1E-184BDB9C1691}"/>
          </ac:spMkLst>
        </pc:spChg>
        <pc:spChg chg="add mod">
          <ac:chgData name="Alejandro" userId="d318735d-b8e5-4f1a-b3a1-33090e35db06" providerId="ADAL" clId="{41C69BD3-A650-41EC-A4A6-E6980F7FEF09}" dt="2021-01-23T16:42:42.672" v="1400"/>
          <ac:spMkLst>
            <pc:docMk/>
            <pc:sldMk cId="225891595" sldId="279"/>
            <ac:spMk id="6" creationId="{F9098B4D-010D-4FC4-8D71-03C8BC42C415}"/>
          </ac:spMkLst>
        </pc:spChg>
        <pc:spChg chg="add del">
          <ac:chgData name="Alejandro" userId="d318735d-b8e5-4f1a-b3a1-33090e35db06" providerId="ADAL" clId="{41C69BD3-A650-41EC-A4A6-E6980F7FEF09}" dt="2021-01-23T16:42:42.672" v="1400"/>
          <ac:spMkLst>
            <pc:docMk/>
            <pc:sldMk cId="225891595" sldId="279"/>
            <ac:spMk id="10" creationId="{E49CC64F-7275-4E33-961B-0C5CDC439875}"/>
          </ac:spMkLst>
        </pc:spChg>
        <pc:picChg chg="mod">
          <ac:chgData name="Alejandro" userId="d318735d-b8e5-4f1a-b3a1-33090e35db06" providerId="ADAL" clId="{41C69BD3-A650-41EC-A4A6-E6980F7FEF09}" dt="2021-01-23T11:55:00.321" v="155" actId="1076"/>
          <ac:picMkLst>
            <pc:docMk/>
            <pc:sldMk cId="225891595" sldId="279"/>
            <ac:picMk id="5" creationId="{7D4CC62B-5E34-4BA4-A6D2-FE13CA26E5D6}"/>
          </ac:picMkLst>
        </pc:picChg>
        <pc:picChg chg="del mod">
          <ac:chgData name="Alejandro" userId="d318735d-b8e5-4f1a-b3a1-33090e35db06" providerId="ADAL" clId="{41C69BD3-A650-41EC-A4A6-E6980F7FEF09}" dt="2021-01-23T11:54:43.916" v="150" actId="478"/>
          <ac:picMkLst>
            <pc:docMk/>
            <pc:sldMk cId="225891595" sldId="279"/>
            <ac:picMk id="9" creationId="{897225C7-1A9E-4FD2-AF0F-4D0731591392}"/>
          </ac:picMkLst>
        </pc:picChg>
      </pc:sldChg>
      <pc:sldChg chg="addSp delSp modSp mod setBg delDesignElem">
        <pc:chgData name="Alejandro" userId="d318735d-b8e5-4f1a-b3a1-33090e35db06" providerId="ADAL" clId="{41C69BD3-A650-41EC-A4A6-E6980F7FEF09}" dt="2021-01-23T16:42:42.672" v="1400"/>
        <pc:sldMkLst>
          <pc:docMk/>
          <pc:sldMk cId="2753393003" sldId="280"/>
        </pc:sldMkLst>
        <pc:spChg chg="mod">
          <ac:chgData name="Alejandro" userId="d318735d-b8e5-4f1a-b3a1-33090e35db06" providerId="ADAL" clId="{41C69BD3-A650-41EC-A4A6-E6980F7FEF09}" dt="2021-01-23T12:26:17.445" v="314" actId="26606"/>
          <ac:spMkLst>
            <pc:docMk/>
            <pc:sldMk cId="2753393003" sldId="280"/>
            <ac:spMk id="2" creationId="{2E041863-BB32-41A7-8C81-FF1C2AB009DA}"/>
          </ac:spMkLst>
        </pc:spChg>
        <pc:spChg chg="mod">
          <ac:chgData name="Alejandro" userId="d318735d-b8e5-4f1a-b3a1-33090e35db06" providerId="ADAL" clId="{41C69BD3-A650-41EC-A4A6-E6980F7FEF09}" dt="2021-01-23T12:35:10.524" v="404" actId="15"/>
          <ac:spMkLst>
            <pc:docMk/>
            <pc:sldMk cId="2753393003" sldId="280"/>
            <ac:spMk id="3" creationId="{4E2F4844-7F35-4D85-B66E-12E7EC2A36E9}"/>
          </ac:spMkLst>
        </pc:spChg>
        <pc:spChg chg="add del">
          <ac:chgData name="Alejandro" userId="d318735d-b8e5-4f1a-b3a1-33090e35db06" providerId="ADAL" clId="{41C69BD3-A650-41EC-A4A6-E6980F7FEF09}" dt="2021-01-23T12:26:17.445" v="314" actId="26606"/>
          <ac:spMkLst>
            <pc:docMk/>
            <pc:sldMk cId="2753393003" sldId="280"/>
            <ac:spMk id="8" creationId="{3B854194-185D-494D-905C-7C7CB2E30F6E}"/>
          </ac:spMkLst>
        </pc:spChg>
        <pc:spChg chg="add del">
          <ac:chgData name="Alejandro" userId="d318735d-b8e5-4f1a-b3a1-33090e35db06" providerId="ADAL" clId="{41C69BD3-A650-41EC-A4A6-E6980F7FEF09}" dt="2021-01-23T12:26:17.445" v="314" actId="26606"/>
          <ac:spMkLst>
            <pc:docMk/>
            <pc:sldMk cId="2753393003" sldId="280"/>
            <ac:spMk id="10" creationId="{B4F5FA0D-0104-4987-8241-EFF7C85B88DE}"/>
          </ac:spMkLst>
        </pc:spChg>
        <pc:spChg chg="add del">
          <ac:chgData name="Alejandro" userId="d318735d-b8e5-4f1a-b3a1-33090e35db06" providerId="ADAL" clId="{41C69BD3-A650-41EC-A4A6-E6980F7FEF09}" dt="2021-01-23T12:26:17.433" v="313" actId="26606"/>
          <ac:spMkLst>
            <pc:docMk/>
            <pc:sldMk cId="2753393003" sldId="280"/>
            <ac:spMk id="17" creationId="{327D73B4-9F5C-4A64-A179-51B9500CB8B5}"/>
          </ac:spMkLst>
        </pc:spChg>
        <pc:spChg chg="add del">
          <ac:chgData name="Alejandro" userId="d318735d-b8e5-4f1a-b3a1-33090e35db06" providerId="ADAL" clId="{41C69BD3-A650-41EC-A4A6-E6980F7FEF09}" dt="2021-01-23T12:26:17.433" v="313" actId="26606"/>
          <ac:spMkLst>
            <pc:docMk/>
            <pc:sldMk cId="2753393003" sldId="280"/>
            <ac:spMk id="19" creationId="{C1F06963-6374-4B48-844F-071A9BAAAE02}"/>
          </ac:spMkLst>
        </pc:spChg>
        <pc:spChg chg="add del">
          <ac:chgData name="Alejandro" userId="d318735d-b8e5-4f1a-b3a1-33090e35db06" providerId="ADAL" clId="{41C69BD3-A650-41EC-A4A6-E6980F7FEF09}" dt="2021-01-23T12:26:17.433" v="313" actId="26606"/>
          <ac:spMkLst>
            <pc:docMk/>
            <pc:sldMk cId="2753393003" sldId="280"/>
            <ac:spMk id="21" creationId="{6CB927A4-E432-4310-9CD5-E89FF5063179}"/>
          </ac:spMkLst>
        </pc:spChg>
        <pc:spChg chg="add del">
          <ac:chgData name="Alejandro" userId="d318735d-b8e5-4f1a-b3a1-33090e35db06" providerId="ADAL" clId="{41C69BD3-A650-41EC-A4A6-E6980F7FEF09}" dt="2021-01-23T12:26:17.433" v="313" actId="26606"/>
          <ac:spMkLst>
            <pc:docMk/>
            <pc:sldMk cId="2753393003" sldId="280"/>
            <ac:spMk id="23" creationId="{1453BF6C-B012-48B7-B4E8-6D7AC7C27D02}"/>
          </ac:spMkLst>
        </pc:spChg>
        <pc:spChg chg="add del">
          <ac:chgData name="Alejandro" userId="d318735d-b8e5-4f1a-b3a1-33090e35db06" providerId="ADAL" clId="{41C69BD3-A650-41EC-A4A6-E6980F7FEF09}" dt="2021-01-23T12:26:17.433" v="313" actId="26606"/>
          <ac:spMkLst>
            <pc:docMk/>
            <pc:sldMk cId="2753393003" sldId="280"/>
            <ac:spMk id="25" creationId="{E3020543-B24B-4EC4-8FFC-8DD88EEA91A8}"/>
          </ac:spMkLst>
        </pc:spChg>
        <pc:spChg chg="add del">
          <ac:chgData name="Alejandro" userId="d318735d-b8e5-4f1a-b3a1-33090e35db06" providerId="ADAL" clId="{41C69BD3-A650-41EC-A4A6-E6980F7FEF09}" dt="2021-01-23T16:42:42.672" v="1400"/>
          <ac:spMkLst>
            <pc:docMk/>
            <pc:sldMk cId="2753393003" sldId="280"/>
            <ac:spMk id="29" creationId="{8D71EDA1-87BF-4D5D-AB79-F346FD19278A}"/>
          </ac:spMkLst>
        </pc:spChg>
        <pc:spChg chg="add del">
          <ac:chgData name="Alejandro" userId="d318735d-b8e5-4f1a-b3a1-33090e35db06" providerId="ADAL" clId="{41C69BD3-A650-41EC-A4A6-E6980F7FEF09}" dt="2021-01-23T16:42:42.672" v="1400"/>
          <ac:spMkLst>
            <pc:docMk/>
            <pc:sldMk cId="2753393003" sldId="280"/>
            <ac:spMk id="30" creationId="{09588DA8-065E-4F6F-8EFD-43104AB2E0CF}"/>
          </ac:spMkLst>
        </pc:spChg>
        <pc:spChg chg="add del">
          <ac:chgData name="Alejandro" userId="d318735d-b8e5-4f1a-b3a1-33090e35db06" providerId="ADAL" clId="{41C69BD3-A650-41EC-A4A6-E6980F7FEF09}" dt="2021-01-23T16:42:42.672" v="1400"/>
          <ac:spMkLst>
            <pc:docMk/>
            <pc:sldMk cId="2753393003" sldId="280"/>
            <ac:spMk id="31" creationId="{C4285719-470E-454C-AF62-8323075F1F5B}"/>
          </ac:spMkLst>
        </pc:spChg>
        <pc:spChg chg="add del">
          <ac:chgData name="Alejandro" userId="d318735d-b8e5-4f1a-b3a1-33090e35db06" providerId="ADAL" clId="{41C69BD3-A650-41EC-A4A6-E6980F7FEF09}" dt="2021-01-23T16:42:42.672" v="1400"/>
          <ac:spMkLst>
            <pc:docMk/>
            <pc:sldMk cId="2753393003" sldId="280"/>
            <ac:spMk id="32" creationId="{CD9FE4EF-C4D8-49A0-B2FF-81D8DB7D8A24}"/>
          </ac:spMkLst>
        </pc:spChg>
        <pc:spChg chg="add del">
          <ac:chgData name="Alejandro" userId="d318735d-b8e5-4f1a-b3a1-33090e35db06" providerId="ADAL" clId="{41C69BD3-A650-41EC-A4A6-E6980F7FEF09}" dt="2021-01-23T16:42:42.672" v="1400"/>
          <ac:spMkLst>
            <pc:docMk/>
            <pc:sldMk cId="2753393003" sldId="280"/>
            <ac:spMk id="33" creationId="{4300840D-0A0B-4512-BACA-B439D5B9C57C}"/>
          </ac:spMkLst>
        </pc:spChg>
        <pc:spChg chg="add del">
          <ac:chgData name="Alejandro" userId="d318735d-b8e5-4f1a-b3a1-33090e35db06" providerId="ADAL" clId="{41C69BD3-A650-41EC-A4A6-E6980F7FEF09}" dt="2021-01-23T16:42:42.672" v="1400"/>
          <ac:spMkLst>
            <pc:docMk/>
            <pc:sldMk cId="2753393003" sldId="280"/>
            <ac:spMk id="34" creationId="{D2B78728-A580-49A7-84F9-6EF6F583ADE0}"/>
          </ac:spMkLst>
        </pc:spChg>
        <pc:spChg chg="add del">
          <ac:chgData name="Alejandro" userId="d318735d-b8e5-4f1a-b3a1-33090e35db06" providerId="ADAL" clId="{41C69BD3-A650-41EC-A4A6-E6980F7FEF09}" dt="2021-01-23T16:42:42.672" v="1400"/>
          <ac:spMkLst>
            <pc:docMk/>
            <pc:sldMk cId="2753393003" sldId="280"/>
            <ac:spMk id="35" creationId="{38FAA1A1-D861-433F-88FA-1E9D6FD31D11}"/>
          </ac:spMkLst>
        </pc:spChg>
        <pc:picChg chg="add del">
          <ac:chgData name="Alejandro" userId="d318735d-b8e5-4f1a-b3a1-33090e35db06" providerId="ADAL" clId="{41C69BD3-A650-41EC-A4A6-E6980F7FEF09}" dt="2021-01-23T12:26:17.445" v="314" actId="26606"/>
          <ac:picMkLst>
            <pc:docMk/>
            <pc:sldMk cId="2753393003" sldId="280"/>
            <ac:picMk id="12" creationId="{2897127E-6CEF-446C-BE87-93B7C46E49D1}"/>
          </ac:picMkLst>
        </pc:picChg>
        <pc:cxnChg chg="add del">
          <ac:chgData name="Alejandro" userId="d318735d-b8e5-4f1a-b3a1-33090e35db06" providerId="ADAL" clId="{41C69BD3-A650-41EC-A4A6-E6980F7FEF09}" dt="2021-01-23T12:26:17.433" v="313" actId="26606"/>
          <ac:cxnSpMkLst>
            <pc:docMk/>
            <pc:sldMk cId="2753393003" sldId="280"/>
            <ac:cxnSpMk id="27" creationId="{C49DA8F6-BCC1-4447-B54C-57856834B94B}"/>
          </ac:cxnSpMkLst>
        </pc:cxnChg>
      </pc:sldChg>
      <pc:sldChg chg="addSp delSp modSp add del mod ord delDesignElem">
        <pc:chgData name="Alejandro" userId="d318735d-b8e5-4f1a-b3a1-33090e35db06" providerId="ADAL" clId="{41C69BD3-A650-41EC-A4A6-E6980F7FEF09}" dt="2021-01-23T17:20:45.412" v="1485"/>
        <pc:sldMkLst>
          <pc:docMk/>
          <pc:sldMk cId="4827371" sldId="281"/>
        </pc:sldMkLst>
        <pc:spChg chg="mod">
          <ac:chgData name="Alejandro" userId="d318735d-b8e5-4f1a-b3a1-33090e35db06" providerId="ADAL" clId="{41C69BD3-A650-41EC-A4A6-E6980F7FEF09}" dt="2021-01-23T15:13:02.099" v="482" actId="1076"/>
          <ac:spMkLst>
            <pc:docMk/>
            <pc:sldMk cId="4827371" sldId="281"/>
            <ac:spMk id="6" creationId="{C48BB434-99C7-4A58-8C1E-50376773FA1D}"/>
          </ac:spMkLst>
        </pc:spChg>
        <pc:spChg chg="add del">
          <ac:chgData name="Alejandro" userId="d318735d-b8e5-4f1a-b3a1-33090e35db06" providerId="ADAL" clId="{41C69BD3-A650-41EC-A4A6-E6980F7FEF09}" dt="2021-01-23T16:42:42.672" v="1400"/>
          <ac:spMkLst>
            <pc:docMk/>
            <pc:sldMk cId="4827371" sldId="281"/>
            <ac:spMk id="10" creationId="{1DB7C82F-AB7E-4F0C-B829-FA1B9C415180}"/>
          </ac:spMkLst>
        </pc:spChg>
        <pc:picChg chg="mod">
          <ac:chgData name="Alejandro" userId="d318735d-b8e5-4f1a-b3a1-33090e35db06" providerId="ADAL" clId="{41C69BD3-A650-41EC-A4A6-E6980F7FEF09}" dt="2021-01-23T15:12:52.803" v="481" actId="14826"/>
          <ac:picMkLst>
            <pc:docMk/>
            <pc:sldMk cId="4827371" sldId="281"/>
            <ac:picMk id="5" creationId="{4CB05487-6A83-4534-A54D-05F90B436722}"/>
          </ac:picMkLst>
        </pc:picChg>
        <pc:cxnChg chg="mod">
          <ac:chgData name="Alejandro" userId="d318735d-b8e5-4f1a-b3a1-33090e35db06" providerId="ADAL" clId="{41C69BD3-A650-41EC-A4A6-E6980F7FEF09}" dt="2021-01-23T15:13:17.438" v="484" actId="14100"/>
          <ac:cxnSpMkLst>
            <pc:docMk/>
            <pc:sldMk cId="4827371" sldId="281"/>
            <ac:cxnSpMk id="8" creationId="{1F055CEE-7848-4C96-B0B0-DAC83914C975}"/>
          </ac:cxnSpMkLst>
        </pc:cxnChg>
      </pc:sldChg>
      <pc:sldChg chg="addSp delSp delDesignElem">
        <pc:chgData name="Alejandro" userId="d318735d-b8e5-4f1a-b3a1-33090e35db06" providerId="ADAL" clId="{41C69BD3-A650-41EC-A4A6-E6980F7FEF09}" dt="2021-01-23T16:42:42.672" v="1400"/>
        <pc:sldMkLst>
          <pc:docMk/>
          <pc:sldMk cId="1261983846" sldId="282"/>
        </pc:sldMkLst>
        <pc:spChg chg="add del">
          <ac:chgData name="Alejandro" userId="d318735d-b8e5-4f1a-b3a1-33090e35db06" providerId="ADAL" clId="{41C69BD3-A650-41EC-A4A6-E6980F7FEF09}" dt="2021-01-23T16:42:42.672" v="1400"/>
          <ac:spMkLst>
            <pc:docMk/>
            <pc:sldMk cId="1261983846" sldId="282"/>
            <ac:spMk id="21" creationId="{49CD2D09-B1BB-4DF5-9E1C-3D21B21EDEFD}"/>
          </ac:spMkLst>
        </pc:spChg>
        <pc:spChg chg="add del">
          <ac:chgData name="Alejandro" userId="d318735d-b8e5-4f1a-b3a1-33090e35db06" providerId="ADAL" clId="{41C69BD3-A650-41EC-A4A6-E6980F7FEF09}" dt="2021-01-23T16:42:42.672" v="1400"/>
          <ac:spMkLst>
            <pc:docMk/>
            <pc:sldMk cId="1261983846" sldId="282"/>
            <ac:spMk id="25" creationId="{967C29FE-FD32-4AFB-AD20-DBDF5864B2D8}"/>
          </ac:spMkLst>
        </pc:spChg>
        <pc:picChg chg="add del">
          <ac:chgData name="Alejandro" userId="d318735d-b8e5-4f1a-b3a1-33090e35db06" providerId="ADAL" clId="{41C69BD3-A650-41EC-A4A6-E6980F7FEF09}" dt="2021-01-23T16:42:42.672" v="1400"/>
          <ac:picMkLst>
            <pc:docMk/>
            <pc:sldMk cId="1261983846" sldId="282"/>
            <ac:picMk id="23" creationId="{83355637-BA71-4F63-94C9-E77BF81BDFC0}"/>
          </ac:picMkLst>
        </pc:picChg>
      </pc:sldChg>
      <pc:sldChg chg="addSp delSp modSp mod delDesignElem">
        <pc:chgData name="Alejandro" userId="d318735d-b8e5-4f1a-b3a1-33090e35db06" providerId="ADAL" clId="{41C69BD3-A650-41EC-A4A6-E6980F7FEF09}" dt="2021-01-30T19:33:46.536" v="11251" actId="20577"/>
        <pc:sldMkLst>
          <pc:docMk/>
          <pc:sldMk cId="2869156943" sldId="283"/>
        </pc:sldMkLst>
        <pc:spChg chg="mod">
          <ac:chgData name="Alejandro" userId="d318735d-b8e5-4f1a-b3a1-33090e35db06" providerId="ADAL" clId="{41C69BD3-A650-41EC-A4A6-E6980F7FEF09}" dt="2021-01-23T11:43:59.560" v="63" actId="20577"/>
          <ac:spMkLst>
            <pc:docMk/>
            <pc:sldMk cId="2869156943" sldId="283"/>
            <ac:spMk id="2" creationId="{C02E5AF5-6822-43F1-8D2F-5D3D9F4D76C5}"/>
          </ac:spMkLst>
        </pc:spChg>
        <pc:spChg chg="mod">
          <ac:chgData name="Alejandro" userId="d318735d-b8e5-4f1a-b3a1-33090e35db06" providerId="ADAL" clId="{41C69BD3-A650-41EC-A4A6-E6980F7FEF09}" dt="2021-01-30T19:33:46.536" v="11251" actId="20577"/>
          <ac:spMkLst>
            <pc:docMk/>
            <pc:sldMk cId="2869156943" sldId="283"/>
            <ac:spMk id="3" creationId="{A9480DA6-3486-4C1A-BBDF-942ED2374F86}"/>
          </ac:spMkLst>
        </pc:spChg>
        <pc:spChg chg="add del">
          <ac:chgData name="Alejandro" userId="d318735d-b8e5-4f1a-b3a1-33090e35db06" providerId="ADAL" clId="{41C69BD3-A650-41EC-A4A6-E6980F7FEF09}" dt="2021-01-23T16:42:42.672" v="1400"/>
          <ac:spMkLst>
            <pc:docMk/>
            <pc:sldMk cId="2869156943" sldId="283"/>
            <ac:spMk id="5" creationId="{7264F718-7FAC-4056-9FA9-A603EC682FE7}"/>
          </ac:spMkLst>
        </pc:spChg>
        <pc:spChg chg="add del">
          <ac:chgData name="Alejandro" userId="d318735d-b8e5-4f1a-b3a1-33090e35db06" providerId="ADAL" clId="{41C69BD3-A650-41EC-A4A6-E6980F7FEF09}" dt="2021-01-23T16:42:42.672" v="1400"/>
          <ac:spMkLst>
            <pc:docMk/>
            <pc:sldMk cId="2869156943" sldId="283"/>
            <ac:spMk id="6" creationId="{F74639F7-E3C7-4165-A83E-6386A86BA1DA}"/>
          </ac:spMkLst>
        </pc:spChg>
        <pc:spChg chg="add del">
          <ac:chgData name="Alejandro" userId="d318735d-b8e5-4f1a-b3a1-33090e35db06" providerId="ADAL" clId="{41C69BD3-A650-41EC-A4A6-E6980F7FEF09}" dt="2021-01-23T16:42:42.672" v="1400"/>
          <ac:spMkLst>
            <pc:docMk/>
            <pc:sldMk cId="2869156943" sldId="283"/>
            <ac:spMk id="7" creationId="{8B3AF0F1-707A-463E-B5EE-33C63A40CFC9}"/>
          </ac:spMkLst>
        </pc:spChg>
      </pc:sldChg>
      <pc:sldChg chg="add del">
        <pc:chgData name="Alejandro" userId="d318735d-b8e5-4f1a-b3a1-33090e35db06" providerId="ADAL" clId="{41C69BD3-A650-41EC-A4A6-E6980F7FEF09}" dt="2021-01-23T15:18:25.370" v="569" actId="2696"/>
        <pc:sldMkLst>
          <pc:docMk/>
          <pc:sldMk cId="2654990691" sldId="284"/>
        </pc:sldMkLst>
      </pc:sldChg>
      <pc:sldChg chg="addSp delSp add del ord delDesignElem">
        <pc:chgData name="Alejandro" userId="d318735d-b8e5-4f1a-b3a1-33090e35db06" providerId="ADAL" clId="{41C69BD3-A650-41EC-A4A6-E6980F7FEF09}" dt="2021-01-23T17:20:40.323" v="1483"/>
        <pc:sldMkLst>
          <pc:docMk/>
          <pc:sldMk cId="777922990" sldId="285"/>
        </pc:sldMkLst>
        <pc:spChg chg="add del">
          <ac:chgData name="Alejandro" userId="d318735d-b8e5-4f1a-b3a1-33090e35db06" providerId="ADAL" clId="{41C69BD3-A650-41EC-A4A6-E6980F7FEF09}" dt="2021-01-23T16:42:42.672" v="1400"/>
          <ac:spMkLst>
            <pc:docMk/>
            <pc:sldMk cId="777922990" sldId="285"/>
            <ac:spMk id="10" creationId="{87CC2527-562A-4F69-B487-4371E5B243E7}"/>
          </ac:spMkLst>
        </pc:spChg>
        <pc:cxnChg chg="add del">
          <ac:chgData name="Alejandro" userId="d318735d-b8e5-4f1a-b3a1-33090e35db06" providerId="ADAL" clId="{41C69BD3-A650-41EC-A4A6-E6980F7FEF09}" dt="2021-01-23T16:42:42.672" v="1400"/>
          <ac:cxnSpMkLst>
            <pc:docMk/>
            <pc:sldMk cId="777922990" sldId="285"/>
            <ac:cxnSpMk id="12" creationId="{BCDAEC91-5BCE-4B55-9CC0-43EF94CB734B}"/>
          </ac:cxnSpMkLst>
        </pc:cxnChg>
      </pc:sldChg>
      <pc:sldChg chg="addSp delSp modSp add del mod ord delDesignElem">
        <pc:chgData name="Alejandro" userId="d318735d-b8e5-4f1a-b3a1-33090e35db06" providerId="ADAL" clId="{41C69BD3-A650-41EC-A4A6-E6980F7FEF09}" dt="2021-01-23T17:17:15.828" v="1466"/>
        <pc:sldMkLst>
          <pc:docMk/>
          <pc:sldMk cId="2654447492" sldId="286"/>
        </pc:sldMkLst>
        <pc:spChg chg="mod">
          <ac:chgData name="Alejandro" userId="d318735d-b8e5-4f1a-b3a1-33090e35db06" providerId="ADAL" clId="{41C69BD3-A650-41EC-A4A6-E6980F7FEF09}" dt="2021-01-23T16:42:42.672" v="1400"/>
          <ac:spMkLst>
            <pc:docMk/>
            <pc:sldMk cId="2654447492" sldId="286"/>
            <ac:spMk id="6" creationId="{7E4D35FC-C423-4CB1-9442-0F29F9E0B5F8}"/>
          </ac:spMkLst>
        </pc:spChg>
        <pc:spChg chg="add del">
          <ac:chgData name="Alejandro" userId="d318735d-b8e5-4f1a-b3a1-33090e35db06" providerId="ADAL" clId="{41C69BD3-A650-41EC-A4A6-E6980F7FEF09}" dt="2021-01-23T16:42:42.672" v="1400"/>
          <ac:spMkLst>
            <pc:docMk/>
            <pc:sldMk cId="2654447492" sldId="286"/>
            <ac:spMk id="11" creationId="{87CC2527-562A-4F69-B487-4371E5B243E7}"/>
          </ac:spMkLst>
        </pc:spChg>
        <pc:cxnChg chg="add del">
          <ac:chgData name="Alejandro" userId="d318735d-b8e5-4f1a-b3a1-33090e35db06" providerId="ADAL" clId="{41C69BD3-A650-41EC-A4A6-E6980F7FEF09}" dt="2021-01-23T16:42:42.672" v="1400"/>
          <ac:cxnSpMkLst>
            <pc:docMk/>
            <pc:sldMk cId="2654447492" sldId="286"/>
            <ac:cxnSpMk id="13" creationId="{BCDAEC91-5BCE-4B55-9CC0-43EF94CB734B}"/>
          </ac:cxnSpMkLst>
        </pc:cxnChg>
      </pc:sldChg>
      <pc:sldChg chg="addSp delSp add del ord delDesignElem">
        <pc:chgData name="Alejandro" userId="d318735d-b8e5-4f1a-b3a1-33090e35db06" providerId="ADAL" clId="{41C69BD3-A650-41EC-A4A6-E6980F7FEF09}" dt="2021-01-23T17:20:22.940" v="1481"/>
        <pc:sldMkLst>
          <pc:docMk/>
          <pc:sldMk cId="830456187" sldId="287"/>
        </pc:sldMkLst>
        <pc:spChg chg="add del">
          <ac:chgData name="Alejandro" userId="d318735d-b8e5-4f1a-b3a1-33090e35db06" providerId="ADAL" clId="{41C69BD3-A650-41EC-A4A6-E6980F7FEF09}" dt="2021-01-23T16:42:42.672" v="1400"/>
          <ac:spMkLst>
            <pc:docMk/>
            <pc:sldMk cId="830456187" sldId="287"/>
            <ac:spMk id="10" creationId="{87CC2527-562A-4F69-B487-4371E5B243E7}"/>
          </ac:spMkLst>
        </pc:spChg>
        <pc:cxnChg chg="add del">
          <ac:chgData name="Alejandro" userId="d318735d-b8e5-4f1a-b3a1-33090e35db06" providerId="ADAL" clId="{41C69BD3-A650-41EC-A4A6-E6980F7FEF09}" dt="2021-01-23T16:42:42.672" v="1400"/>
          <ac:cxnSpMkLst>
            <pc:docMk/>
            <pc:sldMk cId="830456187" sldId="287"/>
            <ac:cxnSpMk id="12" creationId="{BCDAEC91-5BCE-4B55-9CC0-43EF94CB734B}"/>
          </ac:cxnSpMkLst>
        </pc:cxnChg>
      </pc:sldChg>
      <pc:sldChg chg="add del">
        <pc:chgData name="Alejandro" userId="d318735d-b8e5-4f1a-b3a1-33090e35db06" providerId="ADAL" clId="{41C69BD3-A650-41EC-A4A6-E6980F7FEF09}" dt="2021-01-23T15:10:10.865" v="479" actId="2696"/>
        <pc:sldMkLst>
          <pc:docMk/>
          <pc:sldMk cId="2100773745" sldId="288"/>
        </pc:sldMkLst>
      </pc:sldChg>
      <pc:sldChg chg="addSp delSp add del delDesignElem">
        <pc:chgData name="Alejandro" userId="d318735d-b8e5-4f1a-b3a1-33090e35db06" providerId="ADAL" clId="{41C69BD3-A650-41EC-A4A6-E6980F7FEF09}" dt="2021-01-30T19:12:41.056" v="11162" actId="18676"/>
        <pc:sldMkLst>
          <pc:docMk/>
          <pc:sldMk cId="2732091125" sldId="289"/>
        </pc:sldMkLst>
        <pc:spChg chg="add del">
          <ac:chgData name="Alejandro" userId="d318735d-b8e5-4f1a-b3a1-33090e35db06" providerId="ADAL" clId="{41C69BD3-A650-41EC-A4A6-E6980F7FEF09}" dt="2021-01-23T16:42:42.672" v="1400"/>
          <ac:spMkLst>
            <pc:docMk/>
            <pc:sldMk cId="2732091125" sldId="289"/>
            <ac:spMk id="8" creationId="{EA67B5B4-3A24-436E-B663-1B2EBFF8A0CD}"/>
          </ac:spMkLst>
        </pc:spChg>
        <pc:spChg chg="add del">
          <ac:chgData name="Alejandro" userId="d318735d-b8e5-4f1a-b3a1-33090e35db06" providerId="ADAL" clId="{41C69BD3-A650-41EC-A4A6-E6980F7FEF09}" dt="2021-01-23T16:42:42.672" v="1400"/>
          <ac:spMkLst>
            <pc:docMk/>
            <pc:sldMk cId="2732091125" sldId="289"/>
            <ac:spMk id="10" creationId="{987FDF89-C993-41F4-A1B8-DBAFF16008A9}"/>
          </ac:spMkLst>
        </pc:spChg>
        <pc:spChg chg="add del">
          <ac:chgData name="Alejandro" userId="d318735d-b8e5-4f1a-b3a1-33090e35db06" providerId="ADAL" clId="{41C69BD3-A650-41EC-A4A6-E6980F7FEF09}" dt="2021-01-23T16:42:42.672" v="1400"/>
          <ac:spMkLst>
            <pc:docMk/>
            <pc:sldMk cId="2732091125" sldId="289"/>
            <ac:spMk id="12" creationId="{D1D7179B-FF7C-482F-B3D9-2BE9ED1139F9}"/>
          </ac:spMkLst>
        </pc:spChg>
      </pc:sldChg>
      <pc:sldChg chg="addSp delSp add del delDesignElem">
        <pc:chgData name="Alejandro" userId="d318735d-b8e5-4f1a-b3a1-33090e35db06" providerId="ADAL" clId="{41C69BD3-A650-41EC-A4A6-E6980F7FEF09}" dt="2021-01-30T19:12:41.056" v="11162" actId="18676"/>
        <pc:sldMkLst>
          <pc:docMk/>
          <pc:sldMk cId="1202980388" sldId="290"/>
        </pc:sldMkLst>
        <pc:spChg chg="add del">
          <ac:chgData name="Alejandro" userId="d318735d-b8e5-4f1a-b3a1-33090e35db06" providerId="ADAL" clId="{41C69BD3-A650-41EC-A4A6-E6980F7FEF09}" dt="2021-01-23T16:42:42.672" v="1400"/>
          <ac:spMkLst>
            <pc:docMk/>
            <pc:sldMk cId="1202980388" sldId="290"/>
            <ac:spMk id="16" creationId="{9B8051E0-19D7-43E1-BFD9-E6DBFEB3A3F1}"/>
          </ac:spMkLst>
        </pc:spChg>
        <pc:spChg chg="add del">
          <ac:chgData name="Alejandro" userId="d318735d-b8e5-4f1a-b3a1-33090e35db06" providerId="ADAL" clId="{41C69BD3-A650-41EC-A4A6-E6980F7FEF09}" dt="2021-01-23T16:42:42.672" v="1400"/>
          <ac:spMkLst>
            <pc:docMk/>
            <pc:sldMk cId="1202980388" sldId="290"/>
            <ac:spMk id="17" creationId="{07322A9E-F1EC-405E-8971-BA906EFFCCB8}"/>
          </ac:spMkLst>
        </pc:spChg>
        <pc:spChg chg="add del">
          <ac:chgData name="Alejandro" userId="d318735d-b8e5-4f1a-b3a1-33090e35db06" providerId="ADAL" clId="{41C69BD3-A650-41EC-A4A6-E6980F7FEF09}" dt="2021-01-23T16:42:42.672" v="1400"/>
          <ac:spMkLst>
            <pc:docMk/>
            <pc:sldMk cId="1202980388" sldId="290"/>
            <ac:spMk id="18" creationId="{4EDB2B02-86A2-46F5-A4BE-B7D9B10411D6}"/>
          </ac:spMkLst>
        </pc:spChg>
        <pc:spChg chg="add del">
          <ac:chgData name="Alejandro" userId="d318735d-b8e5-4f1a-b3a1-33090e35db06" providerId="ADAL" clId="{41C69BD3-A650-41EC-A4A6-E6980F7FEF09}" dt="2021-01-23T16:42:42.672" v="1400"/>
          <ac:spMkLst>
            <pc:docMk/>
            <pc:sldMk cId="1202980388" sldId="290"/>
            <ac:spMk id="19" creationId="{A5704422-1118-4FD1-95AD-29A064EB80D9}"/>
          </ac:spMkLst>
        </pc:spChg>
        <pc:spChg chg="add del">
          <ac:chgData name="Alejandro" userId="d318735d-b8e5-4f1a-b3a1-33090e35db06" providerId="ADAL" clId="{41C69BD3-A650-41EC-A4A6-E6980F7FEF09}" dt="2021-01-23T16:42:42.672" v="1400"/>
          <ac:spMkLst>
            <pc:docMk/>
            <pc:sldMk cId="1202980388" sldId="290"/>
            <ac:spMk id="20" creationId="{43954639-FB5D-41F4-9560-6F6DFE778425}"/>
          </ac:spMkLst>
        </pc:spChg>
        <pc:spChg chg="add del">
          <ac:chgData name="Alejandro" userId="d318735d-b8e5-4f1a-b3a1-33090e35db06" providerId="ADAL" clId="{41C69BD3-A650-41EC-A4A6-E6980F7FEF09}" dt="2021-01-23T16:42:42.672" v="1400"/>
          <ac:spMkLst>
            <pc:docMk/>
            <pc:sldMk cId="1202980388" sldId="290"/>
            <ac:spMk id="21" creationId="{A88B2AAA-B805-498E-A9E6-98B885855498}"/>
          </ac:spMkLst>
        </pc:spChg>
        <pc:spChg chg="add del">
          <ac:chgData name="Alejandro" userId="d318735d-b8e5-4f1a-b3a1-33090e35db06" providerId="ADAL" clId="{41C69BD3-A650-41EC-A4A6-E6980F7FEF09}" dt="2021-01-23T16:42:42.672" v="1400"/>
          <ac:spMkLst>
            <pc:docMk/>
            <pc:sldMk cId="1202980388" sldId="290"/>
            <ac:spMk id="22" creationId="{E898931C-0323-41FA-A036-20F818B1FF81}"/>
          </ac:spMkLst>
        </pc:spChg>
        <pc:spChg chg="add del">
          <ac:chgData name="Alejandro" userId="d318735d-b8e5-4f1a-b3a1-33090e35db06" providerId="ADAL" clId="{41C69BD3-A650-41EC-A4A6-E6980F7FEF09}" dt="2021-01-23T16:42:42.672" v="1400"/>
          <ac:spMkLst>
            <pc:docMk/>
            <pc:sldMk cId="1202980388" sldId="290"/>
            <ac:spMk id="24" creationId="{89AFE9DD-0792-4B98-B4EB-97ACA17E6AA8}"/>
          </ac:spMkLst>
        </pc:spChg>
        <pc:spChg chg="add del">
          <ac:chgData name="Alejandro" userId="d318735d-b8e5-4f1a-b3a1-33090e35db06" providerId="ADAL" clId="{41C69BD3-A650-41EC-A4A6-E6980F7FEF09}" dt="2021-01-23T16:42:42.672" v="1400"/>
          <ac:spMkLst>
            <pc:docMk/>
            <pc:sldMk cId="1202980388" sldId="290"/>
            <ac:spMk id="26" creationId="{3981F5C4-9AE1-404E-AF44-A4E6DB374F9D}"/>
          </ac:spMkLst>
        </pc:spChg>
        <pc:spChg chg="add del">
          <ac:chgData name="Alejandro" userId="d318735d-b8e5-4f1a-b3a1-33090e35db06" providerId="ADAL" clId="{41C69BD3-A650-41EC-A4A6-E6980F7FEF09}" dt="2021-01-23T16:42:42.672" v="1400"/>
          <ac:spMkLst>
            <pc:docMk/>
            <pc:sldMk cId="1202980388" sldId="290"/>
            <ac:spMk id="28" creationId="{763C1781-8726-4FAC-8C45-FF40376BE409}"/>
          </ac:spMkLst>
        </pc:spChg>
        <pc:spChg chg="add del">
          <ac:chgData name="Alejandro" userId="d318735d-b8e5-4f1a-b3a1-33090e35db06" providerId="ADAL" clId="{41C69BD3-A650-41EC-A4A6-E6980F7FEF09}" dt="2021-01-23T16:42:42.672" v="1400"/>
          <ac:spMkLst>
            <pc:docMk/>
            <pc:sldMk cId="1202980388" sldId="290"/>
            <ac:spMk id="30" creationId="{301491B5-56C7-43DC-A3D9-861EECCA056A}"/>
          </ac:spMkLst>
        </pc:spChg>
        <pc:spChg chg="add del">
          <ac:chgData name="Alejandro" userId="d318735d-b8e5-4f1a-b3a1-33090e35db06" providerId="ADAL" clId="{41C69BD3-A650-41EC-A4A6-E6980F7FEF09}" dt="2021-01-23T16:42:42.672" v="1400"/>
          <ac:spMkLst>
            <pc:docMk/>
            <pc:sldMk cId="1202980388" sldId="290"/>
            <ac:spMk id="32" creationId="{237E2353-22DF-46E0-A200-FB30F8F394E2}"/>
          </ac:spMkLst>
        </pc:spChg>
        <pc:spChg chg="add del">
          <ac:chgData name="Alejandro" userId="d318735d-b8e5-4f1a-b3a1-33090e35db06" providerId="ADAL" clId="{41C69BD3-A650-41EC-A4A6-E6980F7FEF09}" dt="2021-01-23T16:42:42.672" v="1400"/>
          <ac:spMkLst>
            <pc:docMk/>
            <pc:sldMk cId="1202980388" sldId="290"/>
            <ac:spMk id="34" creationId="{DD6138DB-057B-45F7-A5F4-E7BFDA20D02C}"/>
          </ac:spMkLst>
        </pc:spChg>
        <pc:spChg chg="add del">
          <ac:chgData name="Alejandro" userId="d318735d-b8e5-4f1a-b3a1-33090e35db06" providerId="ADAL" clId="{41C69BD3-A650-41EC-A4A6-E6980F7FEF09}" dt="2021-01-23T16:42:42.672" v="1400"/>
          <ac:spMkLst>
            <pc:docMk/>
            <pc:sldMk cId="1202980388" sldId="290"/>
            <ac:spMk id="36" creationId="{79A54AB1-B64F-4843-BFAB-81CB74E66B65}"/>
          </ac:spMkLst>
        </pc:spChg>
      </pc:sldChg>
      <pc:sldChg chg="addSp delSp modSp add del mod delDesignElem">
        <pc:chgData name="Alejandro" userId="d318735d-b8e5-4f1a-b3a1-33090e35db06" providerId="ADAL" clId="{41C69BD3-A650-41EC-A4A6-E6980F7FEF09}" dt="2021-01-30T19:06:16.475" v="11113" actId="47"/>
        <pc:sldMkLst>
          <pc:docMk/>
          <pc:sldMk cId="2298134270" sldId="291"/>
        </pc:sldMkLst>
        <pc:spChg chg="mod">
          <ac:chgData name="Alejandro" userId="d318735d-b8e5-4f1a-b3a1-33090e35db06" providerId="ADAL" clId="{41C69BD3-A650-41EC-A4A6-E6980F7FEF09}" dt="2021-01-23T16:42:42.672" v="1400"/>
          <ac:spMkLst>
            <pc:docMk/>
            <pc:sldMk cId="2298134270" sldId="291"/>
            <ac:spMk id="2" creationId="{57581672-4014-4F6F-AEE3-58596B23D1B5}"/>
          </ac:spMkLst>
        </pc:spChg>
        <pc:spChg chg="add del">
          <ac:chgData name="Alejandro" userId="d318735d-b8e5-4f1a-b3a1-33090e35db06" providerId="ADAL" clId="{41C69BD3-A650-41EC-A4A6-E6980F7FEF09}" dt="2021-01-23T16:42:42.672" v="1400"/>
          <ac:spMkLst>
            <pc:docMk/>
            <pc:sldMk cId="2298134270" sldId="291"/>
            <ac:spMk id="9" creationId="{CDA1A2E9-63FE-408D-A803-8E306ECAB4B3}"/>
          </ac:spMkLst>
        </pc:spChg>
        <pc:spChg chg="add del">
          <ac:chgData name="Alejandro" userId="d318735d-b8e5-4f1a-b3a1-33090e35db06" providerId="ADAL" clId="{41C69BD3-A650-41EC-A4A6-E6980F7FEF09}" dt="2021-01-23T16:42:42.672" v="1400"/>
          <ac:spMkLst>
            <pc:docMk/>
            <pc:sldMk cId="2298134270" sldId="291"/>
            <ac:spMk id="11" creationId="{927CAFC9-A675-4314-84EF-236FFA58A3F2}"/>
          </ac:spMkLst>
        </pc:spChg>
        <pc:spChg chg="add del">
          <ac:chgData name="Alejandro" userId="d318735d-b8e5-4f1a-b3a1-33090e35db06" providerId="ADAL" clId="{41C69BD3-A650-41EC-A4A6-E6980F7FEF09}" dt="2021-01-23T16:42:42.672" v="1400"/>
          <ac:spMkLst>
            <pc:docMk/>
            <pc:sldMk cId="2298134270" sldId="291"/>
            <ac:spMk id="13" creationId="{FBE9F90C-C163-435B-9A68-D15C92D1CF2B}"/>
          </ac:spMkLst>
        </pc:spChg>
        <pc:spChg chg="add del">
          <ac:chgData name="Alejandro" userId="d318735d-b8e5-4f1a-b3a1-33090e35db06" providerId="ADAL" clId="{41C69BD3-A650-41EC-A4A6-E6980F7FEF09}" dt="2021-01-23T16:42:42.672" v="1400"/>
          <ac:spMkLst>
            <pc:docMk/>
            <pc:sldMk cId="2298134270" sldId="291"/>
            <ac:spMk id="15" creationId="{1A882A9F-F4E9-4E23-8F0B-20B5DF42EAA9}"/>
          </ac:spMkLst>
        </pc:spChg>
      </pc:sldChg>
      <pc:sldChg chg="addSp delSp modSp add del mod ord delDesignElem">
        <pc:chgData name="Alejandro" userId="d318735d-b8e5-4f1a-b3a1-33090e35db06" providerId="ADAL" clId="{41C69BD3-A650-41EC-A4A6-E6980F7FEF09}" dt="2021-01-23T18:32:48.481" v="2127" actId="20577"/>
        <pc:sldMkLst>
          <pc:docMk/>
          <pc:sldMk cId="1041541940" sldId="292"/>
        </pc:sldMkLst>
        <pc:spChg chg="del">
          <ac:chgData name="Alejandro" userId="d318735d-b8e5-4f1a-b3a1-33090e35db06" providerId="ADAL" clId="{41C69BD3-A650-41EC-A4A6-E6980F7FEF09}" dt="2021-01-23T16:36:15.014" v="1256" actId="478"/>
          <ac:spMkLst>
            <pc:docMk/>
            <pc:sldMk cId="1041541940" sldId="292"/>
            <ac:spMk id="3" creationId="{B96B1788-E21B-41C9-AD0E-87611FFCA83A}"/>
          </ac:spMkLst>
        </pc:spChg>
        <pc:spChg chg="mod">
          <ac:chgData name="Alejandro" userId="d318735d-b8e5-4f1a-b3a1-33090e35db06" providerId="ADAL" clId="{41C69BD3-A650-41EC-A4A6-E6980F7FEF09}" dt="2021-01-23T18:32:48.481" v="2127" actId="20577"/>
          <ac:spMkLst>
            <pc:docMk/>
            <pc:sldMk cId="1041541940" sldId="292"/>
            <ac:spMk id="4" creationId="{31FE89B4-71B7-4B9D-A056-930FE853E585}"/>
          </ac:spMkLst>
        </pc:spChg>
        <pc:spChg chg="add del">
          <ac:chgData name="Alejandro" userId="d318735d-b8e5-4f1a-b3a1-33090e35db06" providerId="ADAL" clId="{41C69BD3-A650-41EC-A4A6-E6980F7FEF09}" dt="2021-01-23T16:42:42.672" v="1400"/>
          <ac:spMkLst>
            <pc:docMk/>
            <pc:sldMk cId="1041541940" sldId="292"/>
            <ac:spMk id="13" creationId="{1C091803-41C2-48E0-9228-5148460C7479}"/>
          </ac:spMkLst>
        </pc:spChg>
        <pc:spChg chg="add del">
          <ac:chgData name="Alejandro" userId="d318735d-b8e5-4f1a-b3a1-33090e35db06" providerId="ADAL" clId="{41C69BD3-A650-41EC-A4A6-E6980F7FEF09}" dt="2021-01-23T16:42:42.672" v="1400"/>
          <ac:spMkLst>
            <pc:docMk/>
            <pc:sldMk cId="1041541940" sldId="292"/>
            <ac:spMk id="14" creationId="{B775CD93-9DF2-48CB-9F57-1BCA9A46C7FA}"/>
          </ac:spMkLst>
        </pc:spChg>
        <pc:spChg chg="add del">
          <ac:chgData name="Alejandro" userId="d318735d-b8e5-4f1a-b3a1-33090e35db06" providerId="ADAL" clId="{41C69BD3-A650-41EC-A4A6-E6980F7FEF09}" dt="2021-01-23T16:42:42.672" v="1400"/>
          <ac:spMkLst>
            <pc:docMk/>
            <pc:sldMk cId="1041541940" sldId="292"/>
            <ac:spMk id="15" creationId="{6166C6D1-23AC-49C4-BA07-238E4E9F8CEB}"/>
          </ac:spMkLst>
        </pc:spChg>
        <pc:cxnChg chg="del mod">
          <ac:chgData name="Alejandro" userId="d318735d-b8e5-4f1a-b3a1-33090e35db06" providerId="ADAL" clId="{41C69BD3-A650-41EC-A4A6-E6980F7FEF09}" dt="2021-01-23T16:36:18.931" v="1257" actId="478"/>
          <ac:cxnSpMkLst>
            <pc:docMk/>
            <pc:sldMk cId="1041541940" sldId="292"/>
            <ac:cxnSpMk id="6" creationId="{58ADDA4B-02DA-41E5-89B2-F2FED875A5B7}"/>
          </ac:cxnSpMkLst>
        </pc:cxnChg>
      </pc:sldChg>
      <pc:sldChg chg="addSp delSp modSp add del mod delDesignElem">
        <pc:chgData name="Alejandro" userId="d318735d-b8e5-4f1a-b3a1-33090e35db06" providerId="ADAL" clId="{41C69BD3-A650-41EC-A4A6-E6980F7FEF09}" dt="2021-01-30T19:06:27.814" v="11114" actId="47"/>
        <pc:sldMkLst>
          <pc:docMk/>
          <pc:sldMk cId="791912793" sldId="293"/>
        </pc:sldMkLst>
        <pc:spChg chg="mod">
          <ac:chgData name="Alejandro" userId="d318735d-b8e5-4f1a-b3a1-33090e35db06" providerId="ADAL" clId="{41C69BD3-A650-41EC-A4A6-E6980F7FEF09}" dt="2021-01-23T16:42:42.672" v="1400"/>
          <ac:spMkLst>
            <pc:docMk/>
            <pc:sldMk cId="791912793" sldId="293"/>
            <ac:spMk id="4" creationId="{74C35430-1735-4D93-BC0D-2FAD89B07047}"/>
          </ac:spMkLst>
        </pc:spChg>
        <pc:spChg chg="add del">
          <ac:chgData name="Alejandro" userId="d318735d-b8e5-4f1a-b3a1-33090e35db06" providerId="ADAL" clId="{41C69BD3-A650-41EC-A4A6-E6980F7FEF09}" dt="2021-01-23T16:42:42.672" v="1400"/>
          <ac:spMkLst>
            <pc:docMk/>
            <pc:sldMk cId="791912793" sldId="293"/>
            <ac:spMk id="13" creationId="{4038CB10-1F5C-4D54-9DF7-12586DE5B007}"/>
          </ac:spMkLst>
        </pc:spChg>
        <pc:spChg chg="add del">
          <ac:chgData name="Alejandro" userId="d318735d-b8e5-4f1a-b3a1-33090e35db06" providerId="ADAL" clId="{41C69BD3-A650-41EC-A4A6-E6980F7FEF09}" dt="2021-01-23T16:42:42.672" v="1400"/>
          <ac:spMkLst>
            <pc:docMk/>
            <pc:sldMk cId="791912793" sldId="293"/>
            <ac:spMk id="15" creationId="{73ED6512-6858-4552-B699-9A97FE9A4EA2}"/>
          </ac:spMkLst>
        </pc:spChg>
      </pc:sldChg>
      <pc:sldChg chg="addSp delSp modSp add del mod ord delDesignElem">
        <pc:chgData name="Alejandro" userId="d318735d-b8e5-4f1a-b3a1-33090e35db06" providerId="ADAL" clId="{41C69BD3-A650-41EC-A4A6-E6980F7FEF09}" dt="2021-01-23T18:51:18.111" v="2262" actId="1076"/>
        <pc:sldMkLst>
          <pc:docMk/>
          <pc:sldMk cId="67989342" sldId="294"/>
        </pc:sldMkLst>
        <pc:spChg chg="mod">
          <ac:chgData name="Alejandro" userId="d318735d-b8e5-4f1a-b3a1-33090e35db06" providerId="ADAL" clId="{41C69BD3-A650-41EC-A4A6-E6980F7FEF09}" dt="2021-01-23T18:34:11.046" v="2143" actId="20577"/>
          <ac:spMkLst>
            <pc:docMk/>
            <pc:sldMk cId="67989342" sldId="294"/>
            <ac:spMk id="2" creationId="{88AEA14C-5323-49DF-9064-21A9EE43D9CF}"/>
          </ac:spMkLst>
        </pc:spChg>
        <pc:spChg chg="add mod">
          <ac:chgData name="Alejandro" userId="d318735d-b8e5-4f1a-b3a1-33090e35db06" providerId="ADAL" clId="{41C69BD3-A650-41EC-A4A6-E6980F7FEF09}" dt="2021-01-23T18:50:44.420" v="2254" actId="1076"/>
          <ac:spMkLst>
            <pc:docMk/>
            <pc:sldMk cId="67989342" sldId="294"/>
            <ac:spMk id="3" creationId="{53F4CCE4-6EA3-4F09-A395-0D9E0EFD82BD}"/>
          </ac:spMkLst>
        </pc:spChg>
        <pc:spChg chg="mod">
          <ac:chgData name="Alejandro" userId="d318735d-b8e5-4f1a-b3a1-33090e35db06" providerId="ADAL" clId="{41C69BD3-A650-41EC-A4A6-E6980F7FEF09}" dt="2021-01-23T18:51:18.111" v="2262" actId="1076"/>
          <ac:spMkLst>
            <pc:docMk/>
            <pc:sldMk cId="67989342" sldId="294"/>
            <ac:spMk id="4" creationId="{DF139E46-FC1F-4B82-83C7-7A947C1E3732}"/>
          </ac:spMkLst>
        </pc:spChg>
        <pc:spChg chg="add mod">
          <ac:chgData name="Alejandro" userId="d318735d-b8e5-4f1a-b3a1-33090e35db06" providerId="ADAL" clId="{41C69BD3-A650-41EC-A4A6-E6980F7FEF09}" dt="2021-01-23T18:50:09.715" v="2240" actId="115"/>
          <ac:spMkLst>
            <pc:docMk/>
            <pc:sldMk cId="67989342" sldId="294"/>
            <ac:spMk id="6" creationId="{40F1857E-C3D2-4D67-B292-E5C04E5D8A6A}"/>
          </ac:spMkLst>
        </pc:spChg>
        <pc:spChg chg="add del">
          <ac:chgData name="Alejandro" userId="d318735d-b8e5-4f1a-b3a1-33090e35db06" providerId="ADAL" clId="{41C69BD3-A650-41EC-A4A6-E6980F7FEF09}" dt="2021-01-23T16:42:42.672" v="1400"/>
          <ac:spMkLst>
            <pc:docMk/>
            <pc:sldMk cId="67989342" sldId="294"/>
            <ac:spMk id="14" creationId="{867D4867-5BA7-4462-B2F6-A23F4A622AA7}"/>
          </ac:spMkLst>
        </pc:spChg>
        <pc:picChg chg="del">
          <ac:chgData name="Alejandro" userId="d318735d-b8e5-4f1a-b3a1-33090e35db06" providerId="ADAL" clId="{41C69BD3-A650-41EC-A4A6-E6980F7FEF09}" dt="2021-01-23T18:35:42.956" v="2204" actId="478"/>
          <ac:picMkLst>
            <pc:docMk/>
            <pc:sldMk cId="67989342" sldId="294"/>
            <ac:picMk id="5" creationId="{D95A22C8-ED55-4E12-9668-4EAEBC73B469}"/>
          </ac:picMkLst>
        </pc:picChg>
      </pc:sldChg>
      <pc:sldChg chg="addSp delSp add del delDesignElem">
        <pc:chgData name="Alejandro" userId="d318735d-b8e5-4f1a-b3a1-33090e35db06" providerId="ADAL" clId="{41C69BD3-A650-41EC-A4A6-E6980F7FEF09}" dt="2021-01-30T19:12:41.056" v="11162" actId="18676"/>
        <pc:sldMkLst>
          <pc:docMk/>
          <pc:sldMk cId="1382381495" sldId="295"/>
        </pc:sldMkLst>
        <pc:spChg chg="add del">
          <ac:chgData name="Alejandro" userId="d318735d-b8e5-4f1a-b3a1-33090e35db06" providerId="ADAL" clId="{41C69BD3-A650-41EC-A4A6-E6980F7FEF09}" dt="2021-01-23T16:42:42.672" v="1400"/>
          <ac:spMkLst>
            <pc:docMk/>
            <pc:sldMk cId="1382381495" sldId="295"/>
            <ac:spMk id="23" creationId="{1557A916-FDD1-44A1-A7A1-70009FD6BE46}"/>
          </ac:spMkLst>
        </pc:spChg>
      </pc:sldChg>
      <pc:sldChg chg="addSp delSp add del delDesignElem">
        <pc:chgData name="Alejandro" userId="d318735d-b8e5-4f1a-b3a1-33090e35db06" providerId="ADAL" clId="{41C69BD3-A650-41EC-A4A6-E6980F7FEF09}" dt="2021-01-30T19:06:05.530" v="11112" actId="47"/>
        <pc:sldMkLst>
          <pc:docMk/>
          <pc:sldMk cId="4107009125" sldId="296"/>
        </pc:sldMkLst>
        <pc:spChg chg="add del">
          <ac:chgData name="Alejandro" userId="d318735d-b8e5-4f1a-b3a1-33090e35db06" providerId="ADAL" clId="{41C69BD3-A650-41EC-A4A6-E6980F7FEF09}" dt="2021-01-23T16:42:42.672" v="1400"/>
          <ac:spMkLst>
            <pc:docMk/>
            <pc:sldMk cId="4107009125" sldId="296"/>
            <ac:spMk id="13" creationId="{1C091803-41C2-48E0-9228-5148460C7479}"/>
          </ac:spMkLst>
        </pc:spChg>
        <pc:spChg chg="add del">
          <ac:chgData name="Alejandro" userId="d318735d-b8e5-4f1a-b3a1-33090e35db06" providerId="ADAL" clId="{41C69BD3-A650-41EC-A4A6-E6980F7FEF09}" dt="2021-01-23T16:42:42.672" v="1400"/>
          <ac:spMkLst>
            <pc:docMk/>
            <pc:sldMk cId="4107009125" sldId="296"/>
            <ac:spMk id="14" creationId="{B775CD93-9DF2-48CB-9F57-1BCA9A46C7FA}"/>
          </ac:spMkLst>
        </pc:spChg>
        <pc:spChg chg="add del">
          <ac:chgData name="Alejandro" userId="d318735d-b8e5-4f1a-b3a1-33090e35db06" providerId="ADAL" clId="{41C69BD3-A650-41EC-A4A6-E6980F7FEF09}" dt="2021-01-23T16:42:42.672" v="1400"/>
          <ac:spMkLst>
            <pc:docMk/>
            <pc:sldMk cId="4107009125" sldId="296"/>
            <ac:spMk id="15" creationId="{6166C6D1-23AC-49C4-BA07-238E4E9F8CEB}"/>
          </ac:spMkLst>
        </pc:spChg>
      </pc:sldChg>
      <pc:sldChg chg="addSp delSp add del delDesignElem">
        <pc:chgData name="Alejandro" userId="d318735d-b8e5-4f1a-b3a1-33090e35db06" providerId="ADAL" clId="{41C69BD3-A650-41EC-A4A6-E6980F7FEF09}" dt="2021-01-30T19:12:41.056" v="11162" actId="18676"/>
        <pc:sldMkLst>
          <pc:docMk/>
          <pc:sldMk cId="3923124609" sldId="297"/>
        </pc:sldMkLst>
        <pc:spChg chg="add del">
          <ac:chgData name="Alejandro" userId="d318735d-b8e5-4f1a-b3a1-33090e35db06" providerId="ADAL" clId="{41C69BD3-A650-41EC-A4A6-E6980F7FEF09}" dt="2021-01-23T16:42:42.672" v="1400"/>
          <ac:spMkLst>
            <pc:docMk/>
            <pc:sldMk cId="3923124609" sldId="297"/>
            <ac:spMk id="11" creationId="{33CD251C-A887-4D2F-925B-FC097198538B}"/>
          </ac:spMkLst>
        </pc:spChg>
        <pc:spChg chg="add del">
          <ac:chgData name="Alejandro" userId="d318735d-b8e5-4f1a-b3a1-33090e35db06" providerId="ADAL" clId="{41C69BD3-A650-41EC-A4A6-E6980F7FEF09}" dt="2021-01-23T16:42:42.672" v="1400"/>
          <ac:spMkLst>
            <pc:docMk/>
            <pc:sldMk cId="3923124609" sldId="297"/>
            <ac:spMk id="13" creationId="{3B2069EE-A08E-44F0-B3F9-3CF8CC2DCAD5}"/>
          </ac:spMkLst>
        </pc:spChg>
        <pc:grpChg chg="add del">
          <ac:chgData name="Alejandro" userId="d318735d-b8e5-4f1a-b3a1-33090e35db06" providerId="ADAL" clId="{41C69BD3-A650-41EC-A4A6-E6980F7FEF09}" dt="2021-01-23T16:42:42.672" v="1400"/>
          <ac:grpSpMkLst>
            <pc:docMk/>
            <pc:sldMk cId="3923124609" sldId="297"/>
            <ac:grpSpMk id="15" creationId="{9C6E8597-0CCE-4A8A-9326-AA52691A1C81}"/>
          </ac:grpSpMkLst>
        </pc:grpChg>
      </pc:sldChg>
      <pc:sldChg chg="addSp delSp modSp add del mod delDesignElem">
        <pc:chgData name="Alejandro" userId="d318735d-b8e5-4f1a-b3a1-33090e35db06" providerId="ADAL" clId="{41C69BD3-A650-41EC-A4A6-E6980F7FEF09}" dt="2021-01-30T19:05:55.884" v="11111" actId="47"/>
        <pc:sldMkLst>
          <pc:docMk/>
          <pc:sldMk cId="1691047329" sldId="298"/>
        </pc:sldMkLst>
        <pc:spChg chg="mod">
          <ac:chgData name="Alejandro" userId="d318735d-b8e5-4f1a-b3a1-33090e35db06" providerId="ADAL" clId="{41C69BD3-A650-41EC-A4A6-E6980F7FEF09}" dt="2021-01-23T16:42:42.672" v="1400"/>
          <ac:spMkLst>
            <pc:docMk/>
            <pc:sldMk cId="1691047329" sldId="298"/>
            <ac:spMk id="4" creationId="{130CC3DC-EE20-4CC6-B0F4-6B140251A2E8}"/>
          </ac:spMkLst>
        </pc:spChg>
        <pc:spChg chg="add del">
          <ac:chgData name="Alejandro" userId="d318735d-b8e5-4f1a-b3a1-33090e35db06" providerId="ADAL" clId="{41C69BD3-A650-41EC-A4A6-E6980F7FEF09}" dt="2021-01-23T16:42:42.672" v="1400"/>
          <ac:spMkLst>
            <pc:docMk/>
            <pc:sldMk cId="1691047329" sldId="298"/>
            <ac:spMk id="11" creationId="{33CD251C-A887-4D2F-925B-FC097198538B}"/>
          </ac:spMkLst>
        </pc:spChg>
        <pc:spChg chg="add del">
          <ac:chgData name="Alejandro" userId="d318735d-b8e5-4f1a-b3a1-33090e35db06" providerId="ADAL" clId="{41C69BD3-A650-41EC-A4A6-E6980F7FEF09}" dt="2021-01-23T16:42:42.672" v="1400"/>
          <ac:spMkLst>
            <pc:docMk/>
            <pc:sldMk cId="1691047329" sldId="298"/>
            <ac:spMk id="13" creationId="{3B2069EE-A08E-44F0-B3F9-3CF8CC2DCAD5}"/>
          </ac:spMkLst>
        </pc:spChg>
        <pc:grpChg chg="add del">
          <ac:chgData name="Alejandro" userId="d318735d-b8e5-4f1a-b3a1-33090e35db06" providerId="ADAL" clId="{41C69BD3-A650-41EC-A4A6-E6980F7FEF09}" dt="2021-01-23T16:42:42.672" v="1400"/>
          <ac:grpSpMkLst>
            <pc:docMk/>
            <pc:sldMk cId="1691047329" sldId="298"/>
            <ac:grpSpMk id="15" creationId="{9C6E8597-0CCE-4A8A-9326-AA52691A1C81}"/>
          </ac:grpSpMkLst>
        </pc:grpChg>
      </pc:sldChg>
      <pc:sldChg chg="addSp delSp modSp add del mod ord delDesignElem modNotesTx">
        <pc:chgData name="Alejandro" userId="d318735d-b8e5-4f1a-b3a1-33090e35db06" providerId="ADAL" clId="{41C69BD3-A650-41EC-A4A6-E6980F7FEF09}" dt="2021-01-30T19:09:12.444" v="11161" actId="20577"/>
        <pc:sldMkLst>
          <pc:docMk/>
          <pc:sldMk cId="3220293106" sldId="299"/>
        </pc:sldMkLst>
        <pc:spChg chg="mod">
          <ac:chgData name="Alejandro" userId="d318735d-b8e5-4f1a-b3a1-33090e35db06" providerId="ADAL" clId="{41C69BD3-A650-41EC-A4A6-E6980F7FEF09}" dt="2021-01-30T19:07:22.019" v="11135" actId="20577"/>
          <ac:spMkLst>
            <pc:docMk/>
            <pc:sldMk cId="3220293106" sldId="299"/>
            <ac:spMk id="2" creationId="{73B0E13C-CAAB-43B5-97F1-B9727B6DFE53}"/>
          </ac:spMkLst>
        </pc:spChg>
        <pc:spChg chg="add del">
          <ac:chgData name="Alejandro" userId="d318735d-b8e5-4f1a-b3a1-33090e35db06" providerId="ADAL" clId="{41C69BD3-A650-41EC-A4A6-E6980F7FEF09}" dt="2021-01-30T19:08:09.454" v="11144"/>
          <ac:spMkLst>
            <pc:docMk/>
            <pc:sldMk cId="3220293106" sldId="299"/>
            <ac:spMk id="3" creationId="{A3E23387-B123-4CC7-9D8D-F56484000E1D}"/>
          </ac:spMkLst>
        </pc:spChg>
        <pc:spChg chg="mod">
          <ac:chgData name="Alejandro" userId="d318735d-b8e5-4f1a-b3a1-33090e35db06" providerId="ADAL" clId="{41C69BD3-A650-41EC-A4A6-E6980F7FEF09}" dt="2021-01-30T19:08:36.709" v="11159"/>
          <ac:spMkLst>
            <pc:docMk/>
            <pc:sldMk cId="3220293106" sldId="299"/>
            <ac:spMk id="4" creationId="{31FE89B4-71B7-4B9D-A056-930FE853E585}"/>
          </ac:spMkLst>
        </pc:spChg>
        <pc:spChg chg="add del">
          <ac:chgData name="Alejandro" userId="d318735d-b8e5-4f1a-b3a1-33090e35db06" providerId="ADAL" clId="{41C69BD3-A650-41EC-A4A6-E6980F7FEF09}" dt="2021-01-23T16:42:42.672" v="1400"/>
          <ac:spMkLst>
            <pc:docMk/>
            <pc:sldMk cId="3220293106" sldId="299"/>
            <ac:spMk id="13" creationId="{1C091803-41C2-48E0-9228-5148460C7479}"/>
          </ac:spMkLst>
        </pc:spChg>
        <pc:spChg chg="add del">
          <ac:chgData name="Alejandro" userId="d318735d-b8e5-4f1a-b3a1-33090e35db06" providerId="ADAL" clId="{41C69BD3-A650-41EC-A4A6-E6980F7FEF09}" dt="2021-01-23T16:42:42.672" v="1400"/>
          <ac:spMkLst>
            <pc:docMk/>
            <pc:sldMk cId="3220293106" sldId="299"/>
            <ac:spMk id="14" creationId="{B775CD93-9DF2-48CB-9F57-1BCA9A46C7FA}"/>
          </ac:spMkLst>
        </pc:spChg>
        <pc:spChg chg="add del">
          <ac:chgData name="Alejandro" userId="d318735d-b8e5-4f1a-b3a1-33090e35db06" providerId="ADAL" clId="{41C69BD3-A650-41EC-A4A6-E6980F7FEF09}" dt="2021-01-23T16:42:42.672" v="1400"/>
          <ac:spMkLst>
            <pc:docMk/>
            <pc:sldMk cId="3220293106" sldId="299"/>
            <ac:spMk id="15" creationId="{6166C6D1-23AC-49C4-BA07-238E4E9F8CEB}"/>
          </ac:spMkLst>
        </pc:spChg>
      </pc:sldChg>
      <pc:sldChg chg="add del">
        <pc:chgData name="Alejandro" userId="d318735d-b8e5-4f1a-b3a1-33090e35db06" providerId="ADAL" clId="{41C69BD3-A650-41EC-A4A6-E6980F7FEF09}" dt="2021-01-30T19:12:41.056" v="11162" actId="18676"/>
        <pc:sldMkLst>
          <pc:docMk/>
          <pc:sldMk cId="669256281" sldId="300"/>
        </pc:sldMkLst>
      </pc:sldChg>
      <pc:sldChg chg="addSp delSp add del delDesignElem">
        <pc:chgData name="Alejandro" userId="d318735d-b8e5-4f1a-b3a1-33090e35db06" providerId="ADAL" clId="{41C69BD3-A650-41EC-A4A6-E6980F7FEF09}" dt="2021-01-30T19:12:41.056" v="11162" actId="18676"/>
        <pc:sldMkLst>
          <pc:docMk/>
          <pc:sldMk cId="2001537039" sldId="301"/>
        </pc:sldMkLst>
        <pc:spChg chg="add del">
          <ac:chgData name="Alejandro" userId="d318735d-b8e5-4f1a-b3a1-33090e35db06" providerId="ADAL" clId="{41C69BD3-A650-41EC-A4A6-E6980F7FEF09}" dt="2021-01-23T16:42:42.672" v="1400"/>
          <ac:spMkLst>
            <pc:docMk/>
            <pc:sldMk cId="2001537039" sldId="301"/>
            <ac:spMk id="10" creationId="{0DE6A193-4755-479A-BC6F-A7EBCA73BE1A}"/>
          </ac:spMkLst>
        </pc:spChg>
        <pc:spChg chg="add del">
          <ac:chgData name="Alejandro" userId="d318735d-b8e5-4f1a-b3a1-33090e35db06" providerId="ADAL" clId="{41C69BD3-A650-41EC-A4A6-E6980F7FEF09}" dt="2021-01-23T16:42:42.672" v="1400"/>
          <ac:spMkLst>
            <pc:docMk/>
            <pc:sldMk cId="2001537039" sldId="301"/>
            <ac:spMk id="12" creationId="{5A55B759-31A7-423C-9BC2-A8BC09FE98B9}"/>
          </ac:spMkLst>
        </pc:spChg>
        <pc:spChg chg="add del">
          <ac:chgData name="Alejandro" userId="d318735d-b8e5-4f1a-b3a1-33090e35db06" providerId="ADAL" clId="{41C69BD3-A650-41EC-A4A6-E6980F7FEF09}" dt="2021-01-23T16:42:42.672" v="1400"/>
          <ac:spMkLst>
            <pc:docMk/>
            <pc:sldMk cId="2001537039" sldId="301"/>
            <ac:spMk id="14" creationId="{F78796AF-79A0-47AC-BEFD-BFFC00F968C4}"/>
          </ac:spMkLst>
        </pc:spChg>
      </pc:sldChg>
      <pc:sldChg chg="addSp delSp modSp add del mod ord delDesignElem">
        <pc:chgData name="Alejandro" userId="d318735d-b8e5-4f1a-b3a1-33090e35db06" providerId="ADAL" clId="{41C69BD3-A650-41EC-A4A6-E6980F7FEF09}" dt="2021-01-23T17:16:27.831" v="1460"/>
        <pc:sldMkLst>
          <pc:docMk/>
          <pc:sldMk cId="1658322883" sldId="303"/>
        </pc:sldMkLst>
        <pc:spChg chg="mod">
          <ac:chgData name="Alejandro" userId="d318735d-b8e5-4f1a-b3a1-33090e35db06" providerId="ADAL" clId="{41C69BD3-A650-41EC-A4A6-E6980F7FEF09}" dt="2021-01-23T16:42:42.672" v="1400"/>
          <ac:spMkLst>
            <pc:docMk/>
            <pc:sldMk cId="1658322883" sldId="303"/>
            <ac:spMk id="4" creationId="{DDD5EBEE-493A-41CB-AA3F-DDE5CDC90B53}"/>
          </ac:spMkLst>
        </pc:spChg>
        <pc:spChg chg="add del">
          <ac:chgData name="Alejandro" userId="d318735d-b8e5-4f1a-b3a1-33090e35db06" providerId="ADAL" clId="{41C69BD3-A650-41EC-A4A6-E6980F7FEF09}" dt="2021-01-23T16:42:42.672" v="1400"/>
          <ac:spMkLst>
            <pc:docMk/>
            <pc:sldMk cId="1658322883" sldId="303"/>
            <ac:spMk id="28" creationId="{867D4867-5BA7-4462-B2F6-A23F4A622AA7}"/>
          </ac:spMkLst>
        </pc:spChg>
      </pc:sldChg>
      <pc:sldChg chg="addSp delSp add del ord delDesignElem">
        <pc:chgData name="Alejandro" userId="d318735d-b8e5-4f1a-b3a1-33090e35db06" providerId="ADAL" clId="{41C69BD3-A650-41EC-A4A6-E6980F7FEF09}" dt="2021-01-23T17:16:34.133" v="1462"/>
        <pc:sldMkLst>
          <pc:docMk/>
          <pc:sldMk cId="1458652030" sldId="304"/>
        </pc:sldMkLst>
        <pc:spChg chg="add del">
          <ac:chgData name="Alejandro" userId="d318735d-b8e5-4f1a-b3a1-33090e35db06" providerId="ADAL" clId="{41C69BD3-A650-41EC-A4A6-E6980F7FEF09}" dt="2021-01-23T16:42:42.672" v="1400"/>
          <ac:spMkLst>
            <pc:docMk/>
            <pc:sldMk cId="1458652030" sldId="304"/>
            <ac:spMk id="13" creationId="{6753252F-4873-4F63-801D-CC719279A7D5}"/>
          </ac:spMkLst>
        </pc:spChg>
        <pc:spChg chg="add del">
          <ac:chgData name="Alejandro" userId="d318735d-b8e5-4f1a-b3a1-33090e35db06" providerId="ADAL" clId="{41C69BD3-A650-41EC-A4A6-E6980F7FEF09}" dt="2021-01-23T16:42:42.672" v="1400"/>
          <ac:spMkLst>
            <pc:docMk/>
            <pc:sldMk cId="1458652030" sldId="304"/>
            <ac:spMk id="15" creationId="{047C8CCB-F95D-4249-92DD-651249D3535A}"/>
          </ac:spMkLst>
        </pc:spChg>
      </pc:sldChg>
      <pc:sldChg chg="addSp delSp modSp add del mod ord delDesignElem">
        <pc:chgData name="Alejandro" userId="d318735d-b8e5-4f1a-b3a1-33090e35db06" providerId="ADAL" clId="{41C69BD3-A650-41EC-A4A6-E6980F7FEF09}" dt="2021-01-23T17:20:15.104" v="1479" actId="20578"/>
        <pc:sldMkLst>
          <pc:docMk/>
          <pc:sldMk cId="3006678549" sldId="305"/>
        </pc:sldMkLst>
        <pc:spChg chg="mod">
          <ac:chgData name="Alejandro" userId="d318735d-b8e5-4f1a-b3a1-33090e35db06" providerId="ADAL" clId="{41C69BD3-A650-41EC-A4A6-E6980F7FEF09}" dt="2021-01-23T15:13:48.652" v="490" actId="20577"/>
          <ac:spMkLst>
            <pc:docMk/>
            <pc:sldMk cId="3006678549" sldId="305"/>
            <ac:spMk id="3" creationId="{E6B391B2-888A-4430-BCD0-7602E28140F2}"/>
          </ac:spMkLst>
        </pc:spChg>
        <pc:spChg chg="mod">
          <ac:chgData name="Alejandro" userId="d318735d-b8e5-4f1a-b3a1-33090e35db06" providerId="ADAL" clId="{41C69BD3-A650-41EC-A4A6-E6980F7FEF09}" dt="2021-01-23T15:17:49.271" v="568" actId="6549"/>
          <ac:spMkLst>
            <pc:docMk/>
            <pc:sldMk cId="3006678549" sldId="305"/>
            <ac:spMk id="5" creationId="{7F61989B-E06B-4B05-A14F-30D6031821FB}"/>
          </ac:spMkLst>
        </pc:spChg>
        <pc:spChg chg="add del">
          <ac:chgData name="Alejandro" userId="d318735d-b8e5-4f1a-b3a1-33090e35db06" providerId="ADAL" clId="{41C69BD3-A650-41EC-A4A6-E6980F7FEF09}" dt="2021-01-23T16:42:42.672" v="1400"/>
          <ac:spMkLst>
            <pc:docMk/>
            <pc:sldMk cId="3006678549" sldId="305"/>
            <ac:spMk id="11" creationId="{AB45A142-4255-493C-8284-5D566C121B10}"/>
          </ac:spMkLst>
        </pc:spChg>
        <pc:picChg chg="add mod">
          <ac:chgData name="Alejandro" userId="d318735d-b8e5-4f1a-b3a1-33090e35db06" providerId="ADAL" clId="{41C69BD3-A650-41EC-A4A6-E6980F7FEF09}" dt="2021-01-23T15:15:43.328" v="555" actId="1076"/>
          <ac:picMkLst>
            <pc:docMk/>
            <pc:sldMk cId="3006678549" sldId="305"/>
            <ac:picMk id="4" creationId="{A3D288EB-36AD-4A7B-A7B5-1592EABD6F64}"/>
          </ac:picMkLst>
        </pc:picChg>
        <pc:picChg chg="del">
          <ac:chgData name="Alejandro" userId="d318735d-b8e5-4f1a-b3a1-33090e35db06" providerId="ADAL" clId="{41C69BD3-A650-41EC-A4A6-E6980F7FEF09}" dt="2021-01-23T15:15:34.182" v="552" actId="478"/>
          <ac:picMkLst>
            <pc:docMk/>
            <pc:sldMk cId="3006678549" sldId="305"/>
            <ac:picMk id="6" creationId="{0D0AA7AB-DEA1-4354-BEE8-8EC86939C8C4}"/>
          </ac:picMkLst>
        </pc:picChg>
        <pc:picChg chg="del">
          <ac:chgData name="Alejandro" userId="d318735d-b8e5-4f1a-b3a1-33090e35db06" providerId="ADAL" clId="{41C69BD3-A650-41EC-A4A6-E6980F7FEF09}" dt="2021-01-23T15:16:13.066" v="556" actId="478"/>
          <ac:picMkLst>
            <pc:docMk/>
            <pc:sldMk cId="3006678549" sldId="305"/>
            <ac:picMk id="7" creationId="{DC5A6784-D909-466A-B1CE-B09167A8F8F2}"/>
          </ac:picMkLst>
        </pc:picChg>
        <pc:picChg chg="add mod ord">
          <ac:chgData name="Alejandro" userId="d318735d-b8e5-4f1a-b3a1-33090e35db06" providerId="ADAL" clId="{41C69BD3-A650-41EC-A4A6-E6980F7FEF09}" dt="2021-01-23T15:16:31.425" v="560" actId="167"/>
          <ac:picMkLst>
            <pc:docMk/>
            <pc:sldMk cId="3006678549" sldId="305"/>
            <ac:picMk id="9" creationId="{4C113086-328D-4805-9081-6187D978164B}"/>
          </ac:picMkLst>
        </pc:picChg>
        <pc:cxnChg chg="add del">
          <ac:chgData name="Alejandro" userId="d318735d-b8e5-4f1a-b3a1-33090e35db06" providerId="ADAL" clId="{41C69BD3-A650-41EC-A4A6-E6980F7FEF09}" dt="2021-01-23T16:42:42.672" v="1400"/>
          <ac:cxnSpMkLst>
            <pc:docMk/>
            <pc:sldMk cId="3006678549" sldId="305"/>
            <ac:cxnSpMk id="13" creationId="{38FB9660-F42F-4313-BBC4-47C007FE484C}"/>
          </ac:cxnSpMkLst>
        </pc:cxnChg>
      </pc:sldChg>
      <pc:sldChg chg="addSp delSp modSp add del mod ord delDesignElem">
        <pc:chgData name="Alejandro" userId="d318735d-b8e5-4f1a-b3a1-33090e35db06" providerId="ADAL" clId="{41C69BD3-A650-41EC-A4A6-E6980F7FEF09}" dt="2021-01-24T12:13:49.753" v="5929"/>
        <pc:sldMkLst>
          <pc:docMk/>
          <pc:sldMk cId="2223576268" sldId="306"/>
        </pc:sldMkLst>
        <pc:spChg chg="mod">
          <ac:chgData name="Alejandro" userId="d318735d-b8e5-4f1a-b3a1-33090e35db06" providerId="ADAL" clId="{41C69BD3-A650-41EC-A4A6-E6980F7FEF09}" dt="2021-01-24T11:09:04.143" v="4271"/>
          <ac:spMkLst>
            <pc:docMk/>
            <pc:sldMk cId="2223576268" sldId="306"/>
            <ac:spMk id="8" creationId="{00DEE77A-2BF5-42FF-A925-24EF8D0C954B}"/>
          </ac:spMkLst>
        </pc:spChg>
        <pc:spChg chg="del">
          <ac:chgData name="Alejandro" userId="d318735d-b8e5-4f1a-b3a1-33090e35db06" providerId="ADAL" clId="{41C69BD3-A650-41EC-A4A6-E6980F7FEF09}" dt="2021-01-24T11:09:11.207" v="4272" actId="478"/>
          <ac:spMkLst>
            <pc:docMk/>
            <pc:sldMk cId="2223576268" sldId="306"/>
            <ac:spMk id="9" creationId="{25313B6E-3B07-441F-82D0-EDF8F349E679}"/>
          </ac:spMkLst>
        </pc:spChg>
        <pc:spChg chg="del">
          <ac:chgData name="Alejandro" userId="d318735d-b8e5-4f1a-b3a1-33090e35db06" providerId="ADAL" clId="{41C69BD3-A650-41EC-A4A6-E6980F7FEF09}" dt="2021-01-24T11:09:11.207" v="4272" actId="478"/>
          <ac:spMkLst>
            <pc:docMk/>
            <pc:sldMk cId="2223576268" sldId="306"/>
            <ac:spMk id="12" creationId="{86B7900D-C749-4665-BD8B-70B49120602B}"/>
          </ac:spMkLst>
        </pc:spChg>
        <pc:spChg chg="add del">
          <ac:chgData name="Alejandro" userId="d318735d-b8e5-4f1a-b3a1-33090e35db06" providerId="ADAL" clId="{41C69BD3-A650-41EC-A4A6-E6980F7FEF09}" dt="2021-01-23T16:42:42.672" v="1400"/>
          <ac:spMkLst>
            <pc:docMk/>
            <pc:sldMk cId="2223576268" sldId="306"/>
            <ac:spMk id="13" creationId="{6753252F-4873-4F63-801D-CC719279A7D5}"/>
          </ac:spMkLst>
        </pc:spChg>
        <pc:spChg chg="del">
          <ac:chgData name="Alejandro" userId="d318735d-b8e5-4f1a-b3a1-33090e35db06" providerId="ADAL" clId="{41C69BD3-A650-41EC-A4A6-E6980F7FEF09}" dt="2021-01-24T11:09:11.207" v="4272" actId="478"/>
          <ac:spMkLst>
            <pc:docMk/>
            <pc:sldMk cId="2223576268" sldId="306"/>
            <ac:spMk id="14" creationId="{92D0E1B2-3300-4AC2-BB95-8DA934823CBB}"/>
          </ac:spMkLst>
        </pc:spChg>
        <pc:spChg chg="add del">
          <ac:chgData name="Alejandro" userId="d318735d-b8e5-4f1a-b3a1-33090e35db06" providerId="ADAL" clId="{41C69BD3-A650-41EC-A4A6-E6980F7FEF09}" dt="2021-01-23T16:42:42.672" v="1400"/>
          <ac:spMkLst>
            <pc:docMk/>
            <pc:sldMk cId="2223576268" sldId="306"/>
            <ac:spMk id="15" creationId="{047C8CCB-F95D-4249-92DD-651249D3535A}"/>
          </ac:spMkLst>
        </pc:spChg>
        <pc:spChg chg="del">
          <ac:chgData name="Alejandro" userId="d318735d-b8e5-4f1a-b3a1-33090e35db06" providerId="ADAL" clId="{41C69BD3-A650-41EC-A4A6-E6980F7FEF09}" dt="2021-01-24T11:09:11.207" v="4272" actId="478"/>
          <ac:spMkLst>
            <pc:docMk/>
            <pc:sldMk cId="2223576268" sldId="306"/>
            <ac:spMk id="16" creationId="{3AF58118-50A4-4744-8243-9926874E2495}"/>
          </ac:spMkLst>
        </pc:spChg>
        <pc:spChg chg="del">
          <ac:chgData name="Alejandro" userId="d318735d-b8e5-4f1a-b3a1-33090e35db06" providerId="ADAL" clId="{41C69BD3-A650-41EC-A4A6-E6980F7FEF09}" dt="2021-01-24T11:09:14.333" v="4273" actId="478"/>
          <ac:spMkLst>
            <pc:docMk/>
            <pc:sldMk cId="2223576268" sldId="306"/>
            <ac:spMk id="19" creationId="{06AB6854-383E-4668-8295-FA6E2279A506}"/>
          </ac:spMkLst>
        </pc:spChg>
        <pc:spChg chg="add mod">
          <ac:chgData name="Alejandro" userId="d318735d-b8e5-4f1a-b3a1-33090e35db06" providerId="ADAL" clId="{41C69BD3-A650-41EC-A4A6-E6980F7FEF09}" dt="2021-01-24T11:10:00.048" v="4282" actId="1076"/>
          <ac:spMkLst>
            <pc:docMk/>
            <pc:sldMk cId="2223576268" sldId="306"/>
            <ac:spMk id="20" creationId="{0F07EE06-461C-45E9-8CC6-81CAA36BADEE}"/>
          </ac:spMkLst>
        </pc:spChg>
        <pc:spChg chg="add mod">
          <ac:chgData name="Alejandro" userId="d318735d-b8e5-4f1a-b3a1-33090e35db06" providerId="ADAL" clId="{41C69BD3-A650-41EC-A4A6-E6980F7FEF09}" dt="2021-01-24T11:10:00.048" v="4282" actId="1076"/>
          <ac:spMkLst>
            <pc:docMk/>
            <pc:sldMk cId="2223576268" sldId="306"/>
            <ac:spMk id="21" creationId="{2201E7A3-4A1A-4D55-9363-83E7F4DE313A}"/>
          </ac:spMkLst>
        </pc:spChg>
        <pc:spChg chg="add mod">
          <ac:chgData name="Alejandro" userId="d318735d-b8e5-4f1a-b3a1-33090e35db06" providerId="ADAL" clId="{41C69BD3-A650-41EC-A4A6-E6980F7FEF09}" dt="2021-01-24T11:10:00.048" v="4282" actId="1076"/>
          <ac:spMkLst>
            <pc:docMk/>
            <pc:sldMk cId="2223576268" sldId="306"/>
            <ac:spMk id="22" creationId="{A402913C-B11F-4445-AA9B-CD5419B96A9C}"/>
          </ac:spMkLst>
        </pc:spChg>
        <pc:spChg chg="del mod">
          <ac:chgData name="Alejandro" userId="d318735d-b8e5-4f1a-b3a1-33090e35db06" providerId="ADAL" clId="{41C69BD3-A650-41EC-A4A6-E6980F7FEF09}" dt="2021-01-24T11:10:41.871" v="4284"/>
          <ac:spMkLst>
            <pc:docMk/>
            <pc:sldMk cId="2223576268" sldId="306"/>
            <ac:spMk id="23" creationId="{3DC1D3C6-8B52-410A-A97F-33FF25C7A513}"/>
          </ac:spMkLst>
        </pc:spChg>
        <pc:spChg chg="del">
          <ac:chgData name="Alejandro" userId="d318735d-b8e5-4f1a-b3a1-33090e35db06" providerId="ADAL" clId="{41C69BD3-A650-41EC-A4A6-E6980F7FEF09}" dt="2021-01-24T11:10:41.871" v="4284"/>
          <ac:spMkLst>
            <pc:docMk/>
            <pc:sldMk cId="2223576268" sldId="306"/>
            <ac:spMk id="24" creationId="{F920D75C-4DD7-4DED-85ED-A4F21B6CD13F}"/>
          </ac:spMkLst>
        </pc:spChg>
        <pc:spChg chg="del">
          <ac:chgData name="Alejandro" userId="d318735d-b8e5-4f1a-b3a1-33090e35db06" providerId="ADAL" clId="{41C69BD3-A650-41EC-A4A6-E6980F7FEF09}" dt="2021-01-24T11:10:41.871" v="4284"/>
          <ac:spMkLst>
            <pc:docMk/>
            <pc:sldMk cId="2223576268" sldId="306"/>
            <ac:spMk id="25" creationId="{AA77BDE3-1279-4779-AF36-AC603DC6866B}"/>
          </ac:spMkLst>
        </pc:spChg>
        <pc:cxnChg chg="del mod">
          <ac:chgData name="Alejandro" userId="d318735d-b8e5-4f1a-b3a1-33090e35db06" providerId="ADAL" clId="{41C69BD3-A650-41EC-A4A6-E6980F7FEF09}" dt="2021-01-24T11:09:11.207" v="4272" actId="478"/>
          <ac:cxnSpMkLst>
            <pc:docMk/>
            <pc:sldMk cId="2223576268" sldId="306"/>
            <ac:cxnSpMk id="17" creationId="{7C42922E-817E-4997-AED6-2C42456F9F9B}"/>
          </ac:cxnSpMkLst>
        </pc:cxnChg>
        <pc:cxnChg chg="del mod">
          <ac:chgData name="Alejandro" userId="d318735d-b8e5-4f1a-b3a1-33090e35db06" providerId="ADAL" clId="{41C69BD3-A650-41EC-A4A6-E6980F7FEF09}" dt="2021-01-24T11:09:11.207" v="4272" actId="478"/>
          <ac:cxnSpMkLst>
            <pc:docMk/>
            <pc:sldMk cId="2223576268" sldId="306"/>
            <ac:cxnSpMk id="18" creationId="{3C17F1CD-FDD5-4002-A1E0-2D62E432AEFA}"/>
          </ac:cxnSpMkLst>
        </pc:cxnChg>
      </pc:sldChg>
      <pc:sldChg chg="add del">
        <pc:chgData name="Alejandro" userId="d318735d-b8e5-4f1a-b3a1-33090e35db06" providerId="ADAL" clId="{41C69BD3-A650-41EC-A4A6-E6980F7FEF09}" dt="2021-01-23T11:41:39.279" v="10" actId="18676"/>
        <pc:sldMkLst>
          <pc:docMk/>
          <pc:sldMk cId="888958344" sldId="307"/>
        </pc:sldMkLst>
      </pc:sldChg>
      <pc:sldChg chg="add del">
        <pc:chgData name="Alejandro" userId="d318735d-b8e5-4f1a-b3a1-33090e35db06" providerId="ADAL" clId="{41C69BD3-A650-41EC-A4A6-E6980F7FEF09}" dt="2021-01-23T11:41:39.279" v="10" actId="18676"/>
        <pc:sldMkLst>
          <pc:docMk/>
          <pc:sldMk cId="1916510829" sldId="308"/>
        </pc:sldMkLst>
      </pc:sldChg>
      <pc:sldChg chg="add del">
        <pc:chgData name="Alejandro" userId="d318735d-b8e5-4f1a-b3a1-33090e35db06" providerId="ADAL" clId="{41C69BD3-A650-41EC-A4A6-E6980F7FEF09}" dt="2021-01-23T11:41:39.279" v="10" actId="18676"/>
        <pc:sldMkLst>
          <pc:docMk/>
          <pc:sldMk cId="2619307243" sldId="309"/>
        </pc:sldMkLst>
      </pc:sldChg>
      <pc:sldChg chg="add del">
        <pc:chgData name="Alejandro" userId="d318735d-b8e5-4f1a-b3a1-33090e35db06" providerId="ADAL" clId="{41C69BD3-A650-41EC-A4A6-E6980F7FEF09}" dt="2021-01-23T11:41:39.279" v="10" actId="18676"/>
        <pc:sldMkLst>
          <pc:docMk/>
          <pc:sldMk cId="1548726725" sldId="310"/>
        </pc:sldMkLst>
      </pc:sldChg>
      <pc:sldChg chg="add del">
        <pc:chgData name="Alejandro" userId="d318735d-b8e5-4f1a-b3a1-33090e35db06" providerId="ADAL" clId="{41C69BD3-A650-41EC-A4A6-E6980F7FEF09}" dt="2021-01-23T11:41:39.279" v="10" actId="18676"/>
        <pc:sldMkLst>
          <pc:docMk/>
          <pc:sldMk cId="378148091" sldId="311"/>
        </pc:sldMkLst>
      </pc:sldChg>
      <pc:sldChg chg="add del">
        <pc:chgData name="Alejandro" userId="d318735d-b8e5-4f1a-b3a1-33090e35db06" providerId="ADAL" clId="{41C69BD3-A650-41EC-A4A6-E6980F7FEF09}" dt="2021-01-23T11:41:39.279" v="10" actId="18676"/>
        <pc:sldMkLst>
          <pc:docMk/>
          <pc:sldMk cId="3238896440" sldId="312"/>
        </pc:sldMkLst>
      </pc:sldChg>
      <pc:sldChg chg="del">
        <pc:chgData name="Alejandro" userId="d318735d-b8e5-4f1a-b3a1-33090e35db06" providerId="ADAL" clId="{41C69BD3-A650-41EC-A4A6-E6980F7FEF09}" dt="2021-01-23T11:41:24.203" v="8" actId="18676"/>
        <pc:sldMkLst>
          <pc:docMk/>
          <pc:sldMk cId="921780794" sldId="313"/>
        </pc:sldMkLst>
      </pc:sldChg>
      <pc:sldChg chg="del">
        <pc:chgData name="Alejandro" userId="d318735d-b8e5-4f1a-b3a1-33090e35db06" providerId="ADAL" clId="{41C69BD3-A650-41EC-A4A6-E6980F7FEF09}" dt="2021-01-23T11:41:24.203" v="8" actId="18676"/>
        <pc:sldMkLst>
          <pc:docMk/>
          <pc:sldMk cId="349378696" sldId="314"/>
        </pc:sldMkLst>
      </pc:sldChg>
      <pc:sldChg chg="del">
        <pc:chgData name="Alejandro" userId="d318735d-b8e5-4f1a-b3a1-33090e35db06" providerId="ADAL" clId="{41C69BD3-A650-41EC-A4A6-E6980F7FEF09}" dt="2021-01-23T11:41:24.203" v="8" actId="18676"/>
        <pc:sldMkLst>
          <pc:docMk/>
          <pc:sldMk cId="279764202" sldId="315"/>
        </pc:sldMkLst>
      </pc:sldChg>
      <pc:sldChg chg="del">
        <pc:chgData name="Alejandro" userId="d318735d-b8e5-4f1a-b3a1-33090e35db06" providerId="ADAL" clId="{41C69BD3-A650-41EC-A4A6-E6980F7FEF09}" dt="2021-01-23T11:41:32.119" v="9" actId="18676"/>
        <pc:sldMkLst>
          <pc:docMk/>
          <pc:sldMk cId="1746400442" sldId="316"/>
        </pc:sldMkLst>
      </pc:sldChg>
      <pc:sldChg chg="del">
        <pc:chgData name="Alejandro" userId="d318735d-b8e5-4f1a-b3a1-33090e35db06" providerId="ADAL" clId="{41C69BD3-A650-41EC-A4A6-E6980F7FEF09}" dt="2021-01-23T11:41:32.119" v="9" actId="18676"/>
        <pc:sldMkLst>
          <pc:docMk/>
          <pc:sldMk cId="3841294716" sldId="317"/>
        </pc:sldMkLst>
      </pc:sldChg>
      <pc:sldChg chg="delSp mod">
        <pc:chgData name="Alejandro" userId="d318735d-b8e5-4f1a-b3a1-33090e35db06" providerId="ADAL" clId="{41C69BD3-A650-41EC-A4A6-E6980F7FEF09}" dt="2021-01-24T10:43:30.095" v="3524" actId="478"/>
        <pc:sldMkLst>
          <pc:docMk/>
          <pc:sldMk cId="0" sldId="318"/>
        </pc:sldMkLst>
        <pc:picChg chg="del">
          <ac:chgData name="Alejandro" userId="d318735d-b8e5-4f1a-b3a1-33090e35db06" providerId="ADAL" clId="{41C69BD3-A650-41EC-A4A6-E6980F7FEF09}" dt="2021-01-24T10:43:30.095" v="3524" actId="478"/>
          <ac:picMkLst>
            <pc:docMk/>
            <pc:sldMk cId="0" sldId="318"/>
            <ac:picMk id="628" creationId="{00000000-0000-0000-0000-000000000000}"/>
          </ac:picMkLst>
        </pc:picChg>
      </pc:sldChg>
      <pc:sldChg chg="del">
        <pc:chgData name="Alejandro" userId="d318735d-b8e5-4f1a-b3a1-33090e35db06" providerId="ADAL" clId="{41C69BD3-A650-41EC-A4A6-E6980F7FEF09}" dt="2021-01-23T11:41:32.119" v="9" actId="18676"/>
        <pc:sldMkLst>
          <pc:docMk/>
          <pc:sldMk cId="1719848376" sldId="318"/>
        </pc:sldMkLst>
      </pc:sldChg>
      <pc:sldChg chg="del">
        <pc:chgData name="Alejandro" userId="d318735d-b8e5-4f1a-b3a1-33090e35db06" providerId="ADAL" clId="{41C69BD3-A650-41EC-A4A6-E6980F7FEF09}" dt="2021-01-23T11:41:32.119" v="9" actId="18676"/>
        <pc:sldMkLst>
          <pc:docMk/>
          <pc:sldMk cId="3541410800" sldId="319"/>
        </pc:sldMkLst>
      </pc:sldChg>
      <pc:sldChg chg="del">
        <pc:chgData name="Alejandro" userId="d318735d-b8e5-4f1a-b3a1-33090e35db06" providerId="ADAL" clId="{41C69BD3-A650-41EC-A4A6-E6980F7FEF09}" dt="2021-01-23T11:41:32.119" v="9" actId="18676"/>
        <pc:sldMkLst>
          <pc:docMk/>
          <pc:sldMk cId="157814007" sldId="320"/>
        </pc:sldMkLst>
      </pc:sldChg>
      <pc:sldChg chg="del">
        <pc:chgData name="Alejandro" userId="d318735d-b8e5-4f1a-b3a1-33090e35db06" providerId="ADAL" clId="{41C69BD3-A650-41EC-A4A6-E6980F7FEF09}" dt="2021-01-23T11:41:32.119" v="9" actId="18676"/>
        <pc:sldMkLst>
          <pc:docMk/>
          <pc:sldMk cId="3896324238" sldId="321"/>
        </pc:sldMkLst>
      </pc:sldChg>
      <pc:sldChg chg="del">
        <pc:chgData name="Alejandro" userId="d318735d-b8e5-4f1a-b3a1-33090e35db06" providerId="ADAL" clId="{41C69BD3-A650-41EC-A4A6-E6980F7FEF09}" dt="2021-01-23T11:41:32.119" v="9" actId="18676"/>
        <pc:sldMkLst>
          <pc:docMk/>
          <pc:sldMk cId="3460443760" sldId="322"/>
        </pc:sldMkLst>
      </pc:sldChg>
      <pc:sldChg chg="add del">
        <pc:chgData name="Alejandro" userId="d318735d-b8e5-4f1a-b3a1-33090e35db06" providerId="ADAL" clId="{41C69BD3-A650-41EC-A4A6-E6980F7FEF09}" dt="2021-01-23T11:41:39.279" v="10" actId="18676"/>
        <pc:sldMkLst>
          <pc:docMk/>
          <pc:sldMk cId="188839182" sldId="323"/>
        </pc:sldMkLst>
      </pc:sldChg>
      <pc:sldChg chg="add del">
        <pc:chgData name="Alejandro" userId="d318735d-b8e5-4f1a-b3a1-33090e35db06" providerId="ADAL" clId="{41C69BD3-A650-41EC-A4A6-E6980F7FEF09}" dt="2021-01-23T11:41:39.279" v="10" actId="18676"/>
        <pc:sldMkLst>
          <pc:docMk/>
          <pc:sldMk cId="708872222" sldId="324"/>
        </pc:sldMkLst>
      </pc:sldChg>
      <pc:sldChg chg="del">
        <pc:chgData name="Alejandro" userId="d318735d-b8e5-4f1a-b3a1-33090e35db06" providerId="ADAL" clId="{41C69BD3-A650-41EC-A4A6-E6980F7FEF09}" dt="2021-01-23T11:41:32.119" v="9" actId="18676"/>
        <pc:sldMkLst>
          <pc:docMk/>
          <pc:sldMk cId="766342492" sldId="325"/>
        </pc:sldMkLst>
      </pc:sldChg>
      <pc:sldChg chg="del">
        <pc:chgData name="Alejandro" userId="d318735d-b8e5-4f1a-b3a1-33090e35db06" providerId="ADAL" clId="{41C69BD3-A650-41EC-A4A6-E6980F7FEF09}" dt="2021-01-23T11:41:32.119" v="9" actId="18676"/>
        <pc:sldMkLst>
          <pc:docMk/>
          <pc:sldMk cId="2368343893" sldId="326"/>
        </pc:sldMkLst>
      </pc:sldChg>
      <pc:sldChg chg="add del">
        <pc:chgData name="Alejandro" userId="d318735d-b8e5-4f1a-b3a1-33090e35db06" providerId="ADAL" clId="{41C69BD3-A650-41EC-A4A6-E6980F7FEF09}" dt="2021-01-23T11:41:39.279" v="10" actId="18676"/>
        <pc:sldMkLst>
          <pc:docMk/>
          <pc:sldMk cId="2777645373" sldId="327"/>
        </pc:sldMkLst>
      </pc:sldChg>
      <pc:sldChg chg="del">
        <pc:chgData name="Alejandro" userId="d318735d-b8e5-4f1a-b3a1-33090e35db06" providerId="ADAL" clId="{41C69BD3-A650-41EC-A4A6-E6980F7FEF09}" dt="2021-01-23T11:41:32.119" v="9" actId="18676"/>
        <pc:sldMkLst>
          <pc:docMk/>
          <pc:sldMk cId="2560415534" sldId="328"/>
        </pc:sldMkLst>
      </pc:sldChg>
      <pc:sldChg chg="del">
        <pc:chgData name="Alejandro" userId="d318735d-b8e5-4f1a-b3a1-33090e35db06" providerId="ADAL" clId="{41C69BD3-A650-41EC-A4A6-E6980F7FEF09}" dt="2021-01-23T11:41:32.119" v="9" actId="18676"/>
        <pc:sldMkLst>
          <pc:docMk/>
          <pc:sldMk cId="3897313097" sldId="329"/>
        </pc:sldMkLst>
      </pc:sldChg>
      <pc:sldChg chg="del">
        <pc:chgData name="Alejandro" userId="d318735d-b8e5-4f1a-b3a1-33090e35db06" providerId="ADAL" clId="{41C69BD3-A650-41EC-A4A6-E6980F7FEF09}" dt="2021-01-23T11:41:32.119" v="9" actId="18676"/>
        <pc:sldMkLst>
          <pc:docMk/>
          <pc:sldMk cId="1007432884" sldId="330"/>
        </pc:sldMkLst>
      </pc:sldChg>
      <pc:sldChg chg="del">
        <pc:chgData name="Alejandro" userId="d318735d-b8e5-4f1a-b3a1-33090e35db06" providerId="ADAL" clId="{41C69BD3-A650-41EC-A4A6-E6980F7FEF09}" dt="2021-01-23T11:41:24.203" v="8" actId="18676"/>
        <pc:sldMkLst>
          <pc:docMk/>
          <pc:sldMk cId="1465737964" sldId="331"/>
        </pc:sldMkLst>
      </pc:sldChg>
      <pc:sldChg chg="del">
        <pc:chgData name="Alejandro" userId="d318735d-b8e5-4f1a-b3a1-33090e35db06" providerId="ADAL" clId="{41C69BD3-A650-41EC-A4A6-E6980F7FEF09}" dt="2021-01-23T11:41:32.119" v="9" actId="18676"/>
        <pc:sldMkLst>
          <pc:docMk/>
          <pc:sldMk cId="1398202323" sldId="332"/>
        </pc:sldMkLst>
      </pc:sldChg>
      <pc:sldChg chg="del">
        <pc:chgData name="Alejandro" userId="d318735d-b8e5-4f1a-b3a1-33090e35db06" providerId="ADAL" clId="{41C69BD3-A650-41EC-A4A6-E6980F7FEF09}" dt="2021-01-23T11:41:32.119" v="9" actId="18676"/>
        <pc:sldMkLst>
          <pc:docMk/>
          <pc:sldMk cId="1656621927" sldId="333"/>
        </pc:sldMkLst>
      </pc:sldChg>
      <pc:sldChg chg="del">
        <pc:chgData name="Alejandro" userId="d318735d-b8e5-4f1a-b3a1-33090e35db06" providerId="ADAL" clId="{41C69BD3-A650-41EC-A4A6-E6980F7FEF09}" dt="2021-01-23T11:40:29.800" v="4" actId="18676"/>
        <pc:sldMkLst>
          <pc:docMk/>
          <pc:sldMk cId="741736301" sldId="334"/>
        </pc:sldMkLst>
      </pc:sldChg>
      <pc:sldChg chg="del">
        <pc:chgData name="Alejandro" userId="d318735d-b8e5-4f1a-b3a1-33090e35db06" providerId="ADAL" clId="{41C69BD3-A650-41EC-A4A6-E6980F7FEF09}" dt="2021-01-23T11:40:29.800" v="4" actId="18676"/>
        <pc:sldMkLst>
          <pc:docMk/>
          <pc:sldMk cId="1564519818" sldId="337"/>
        </pc:sldMkLst>
      </pc:sldChg>
      <pc:sldChg chg="del">
        <pc:chgData name="Alejandro" userId="d318735d-b8e5-4f1a-b3a1-33090e35db06" providerId="ADAL" clId="{41C69BD3-A650-41EC-A4A6-E6980F7FEF09}" dt="2021-01-23T11:41:24.203" v="8" actId="18676"/>
        <pc:sldMkLst>
          <pc:docMk/>
          <pc:sldMk cId="3063222519" sldId="338"/>
        </pc:sldMkLst>
      </pc:sldChg>
      <pc:sldChg chg="del">
        <pc:chgData name="Alejandro" userId="d318735d-b8e5-4f1a-b3a1-33090e35db06" providerId="ADAL" clId="{41C69BD3-A650-41EC-A4A6-E6980F7FEF09}" dt="2021-01-23T11:41:24.203" v="8" actId="18676"/>
        <pc:sldMkLst>
          <pc:docMk/>
          <pc:sldMk cId="1610583944" sldId="340"/>
        </pc:sldMkLst>
      </pc:sldChg>
      <pc:sldChg chg="del">
        <pc:chgData name="Alejandro" userId="d318735d-b8e5-4f1a-b3a1-33090e35db06" providerId="ADAL" clId="{41C69BD3-A650-41EC-A4A6-E6980F7FEF09}" dt="2021-01-23T11:41:24.203" v="8" actId="18676"/>
        <pc:sldMkLst>
          <pc:docMk/>
          <pc:sldMk cId="1373376296" sldId="341"/>
        </pc:sldMkLst>
      </pc:sldChg>
      <pc:sldChg chg="del">
        <pc:chgData name="Alejandro" userId="d318735d-b8e5-4f1a-b3a1-33090e35db06" providerId="ADAL" clId="{41C69BD3-A650-41EC-A4A6-E6980F7FEF09}" dt="2021-01-23T11:41:24.203" v="8" actId="18676"/>
        <pc:sldMkLst>
          <pc:docMk/>
          <pc:sldMk cId="2001941399" sldId="342"/>
        </pc:sldMkLst>
      </pc:sldChg>
      <pc:sldChg chg="addSp delSp modSp add del mod delDesignElem">
        <pc:chgData name="Alejandro" userId="d318735d-b8e5-4f1a-b3a1-33090e35db06" providerId="ADAL" clId="{41C69BD3-A650-41EC-A4A6-E6980F7FEF09}" dt="2021-01-30T19:12:41.056" v="11162" actId="18676"/>
        <pc:sldMkLst>
          <pc:docMk/>
          <pc:sldMk cId="1991059748" sldId="343"/>
        </pc:sldMkLst>
        <pc:spChg chg="mod">
          <ac:chgData name="Alejandro" userId="d318735d-b8e5-4f1a-b3a1-33090e35db06" providerId="ADAL" clId="{41C69BD3-A650-41EC-A4A6-E6980F7FEF09}" dt="2021-01-23T16:42:42.672" v="1400"/>
          <ac:spMkLst>
            <pc:docMk/>
            <pc:sldMk cId="1991059748" sldId="343"/>
            <ac:spMk id="3" creationId="{33646711-989F-4D7A-9A8B-8087016CD4EF}"/>
          </ac:spMkLst>
        </pc:spChg>
        <pc:spChg chg="add del">
          <ac:chgData name="Alejandro" userId="d318735d-b8e5-4f1a-b3a1-33090e35db06" providerId="ADAL" clId="{41C69BD3-A650-41EC-A4A6-E6980F7FEF09}" dt="2021-01-23T16:42:42.672" v="1400"/>
          <ac:spMkLst>
            <pc:docMk/>
            <pc:sldMk cId="1991059748" sldId="343"/>
            <ac:spMk id="8" creationId="{4E65CDE2-194C-4A17-9E3C-017E8A8970E2}"/>
          </ac:spMkLst>
        </pc:spChg>
        <pc:cxnChg chg="add del">
          <ac:chgData name="Alejandro" userId="d318735d-b8e5-4f1a-b3a1-33090e35db06" providerId="ADAL" clId="{41C69BD3-A650-41EC-A4A6-E6980F7FEF09}" dt="2021-01-23T16:42:42.672" v="1400"/>
          <ac:cxnSpMkLst>
            <pc:docMk/>
            <pc:sldMk cId="1991059748" sldId="343"/>
            <ac:cxnSpMk id="10" creationId="{F2AE495E-2AAF-4BC1-87A5-331009D82896}"/>
          </ac:cxnSpMkLst>
        </pc:cxnChg>
      </pc:sldChg>
      <pc:sldChg chg="del">
        <pc:chgData name="Alejandro" userId="d318735d-b8e5-4f1a-b3a1-33090e35db06" providerId="ADAL" clId="{41C69BD3-A650-41EC-A4A6-E6980F7FEF09}" dt="2021-01-23T11:41:24.203" v="8" actId="18676"/>
        <pc:sldMkLst>
          <pc:docMk/>
          <pc:sldMk cId="2805527584" sldId="344"/>
        </pc:sldMkLst>
      </pc:sldChg>
      <pc:sldChg chg="del">
        <pc:chgData name="Alejandro" userId="d318735d-b8e5-4f1a-b3a1-33090e35db06" providerId="ADAL" clId="{41C69BD3-A650-41EC-A4A6-E6980F7FEF09}" dt="2021-01-23T11:41:24.203" v="8" actId="18676"/>
        <pc:sldMkLst>
          <pc:docMk/>
          <pc:sldMk cId="2197811316" sldId="345"/>
        </pc:sldMkLst>
      </pc:sldChg>
      <pc:sldChg chg="del">
        <pc:chgData name="Alejandro" userId="d318735d-b8e5-4f1a-b3a1-33090e35db06" providerId="ADAL" clId="{41C69BD3-A650-41EC-A4A6-E6980F7FEF09}" dt="2021-01-23T11:41:12.984" v="7" actId="18676"/>
        <pc:sldMkLst>
          <pc:docMk/>
          <pc:sldMk cId="1317263198" sldId="346"/>
        </pc:sldMkLst>
      </pc:sldChg>
      <pc:sldChg chg="del">
        <pc:chgData name="Alejandro" userId="d318735d-b8e5-4f1a-b3a1-33090e35db06" providerId="ADAL" clId="{41C69BD3-A650-41EC-A4A6-E6980F7FEF09}" dt="2021-01-23T11:41:12.984" v="7" actId="18676"/>
        <pc:sldMkLst>
          <pc:docMk/>
          <pc:sldMk cId="3980881904" sldId="347"/>
        </pc:sldMkLst>
      </pc:sldChg>
      <pc:sldChg chg="del">
        <pc:chgData name="Alejandro" userId="d318735d-b8e5-4f1a-b3a1-33090e35db06" providerId="ADAL" clId="{41C69BD3-A650-41EC-A4A6-E6980F7FEF09}" dt="2021-01-23T11:41:12.984" v="7" actId="18676"/>
        <pc:sldMkLst>
          <pc:docMk/>
          <pc:sldMk cId="2588946469" sldId="348"/>
        </pc:sldMkLst>
      </pc:sldChg>
      <pc:sldChg chg="del">
        <pc:chgData name="Alejandro" userId="d318735d-b8e5-4f1a-b3a1-33090e35db06" providerId="ADAL" clId="{41C69BD3-A650-41EC-A4A6-E6980F7FEF09}" dt="2021-01-23T11:40:56.792" v="6" actId="18676"/>
        <pc:sldMkLst>
          <pc:docMk/>
          <pc:sldMk cId="944635732" sldId="349"/>
        </pc:sldMkLst>
      </pc:sldChg>
      <pc:sldChg chg="del">
        <pc:chgData name="Alejandro" userId="d318735d-b8e5-4f1a-b3a1-33090e35db06" providerId="ADAL" clId="{41C69BD3-A650-41EC-A4A6-E6980F7FEF09}" dt="2021-01-23T11:41:12.984" v="7" actId="18676"/>
        <pc:sldMkLst>
          <pc:docMk/>
          <pc:sldMk cId="2778458068" sldId="350"/>
        </pc:sldMkLst>
      </pc:sldChg>
      <pc:sldChg chg="del">
        <pc:chgData name="Alejandro" userId="d318735d-b8e5-4f1a-b3a1-33090e35db06" providerId="ADAL" clId="{41C69BD3-A650-41EC-A4A6-E6980F7FEF09}" dt="2021-01-23T11:41:12.984" v="7" actId="18676"/>
        <pc:sldMkLst>
          <pc:docMk/>
          <pc:sldMk cId="1767542823" sldId="351"/>
        </pc:sldMkLst>
      </pc:sldChg>
      <pc:sldChg chg="del">
        <pc:chgData name="Alejandro" userId="d318735d-b8e5-4f1a-b3a1-33090e35db06" providerId="ADAL" clId="{41C69BD3-A650-41EC-A4A6-E6980F7FEF09}" dt="2021-01-23T11:41:12.984" v="7" actId="18676"/>
        <pc:sldMkLst>
          <pc:docMk/>
          <pc:sldMk cId="965428763" sldId="352"/>
        </pc:sldMkLst>
      </pc:sldChg>
      <pc:sldChg chg="del">
        <pc:chgData name="Alejandro" userId="d318735d-b8e5-4f1a-b3a1-33090e35db06" providerId="ADAL" clId="{41C69BD3-A650-41EC-A4A6-E6980F7FEF09}" dt="2021-01-23T11:41:12.984" v="7" actId="18676"/>
        <pc:sldMkLst>
          <pc:docMk/>
          <pc:sldMk cId="2395026568" sldId="353"/>
        </pc:sldMkLst>
      </pc:sldChg>
      <pc:sldChg chg="del">
        <pc:chgData name="Alejandro" userId="d318735d-b8e5-4f1a-b3a1-33090e35db06" providerId="ADAL" clId="{41C69BD3-A650-41EC-A4A6-E6980F7FEF09}" dt="2021-01-23T11:41:12.984" v="7" actId="18676"/>
        <pc:sldMkLst>
          <pc:docMk/>
          <pc:sldMk cId="3979486685" sldId="354"/>
        </pc:sldMkLst>
      </pc:sldChg>
      <pc:sldChg chg="del">
        <pc:chgData name="Alejandro" userId="d318735d-b8e5-4f1a-b3a1-33090e35db06" providerId="ADAL" clId="{41C69BD3-A650-41EC-A4A6-E6980F7FEF09}" dt="2021-01-23T11:41:12.984" v="7" actId="18676"/>
        <pc:sldMkLst>
          <pc:docMk/>
          <pc:sldMk cId="3456115903" sldId="355"/>
        </pc:sldMkLst>
      </pc:sldChg>
      <pc:sldChg chg="del">
        <pc:chgData name="Alejandro" userId="d318735d-b8e5-4f1a-b3a1-33090e35db06" providerId="ADAL" clId="{41C69BD3-A650-41EC-A4A6-E6980F7FEF09}" dt="2021-01-23T11:40:56.792" v="6" actId="18676"/>
        <pc:sldMkLst>
          <pc:docMk/>
          <pc:sldMk cId="611272893" sldId="356"/>
        </pc:sldMkLst>
      </pc:sldChg>
      <pc:sldChg chg="del">
        <pc:chgData name="Alejandro" userId="d318735d-b8e5-4f1a-b3a1-33090e35db06" providerId="ADAL" clId="{41C69BD3-A650-41EC-A4A6-E6980F7FEF09}" dt="2021-01-23T11:40:56.792" v="6" actId="18676"/>
        <pc:sldMkLst>
          <pc:docMk/>
          <pc:sldMk cId="1780401725" sldId="357"/>
        </pc:sldMkLst>
      </pc:sldChg>
      <pc:sldChg chg="del">
        <pc:chgData name="Alejandro" userId="d318735d-b8e5-4f1a-b3a1-33090e35db06" providerId="ADAL" clId="{41C69BD3-A650-41EC-A4A6-E6980F7FEF09}" dt="2021-01-23T11:40:56.792" v="6" actId="18676"/>
        <pc:sldMkLst>
          <pc:docMk/>
          <pc:sldMk cId="4205977932" sldId="358"/>
        </pc:sldMkLst>
      </pc:sldChg>
      <pc:sldChg chg="del">
        <pc:chgData name="Alejandro" userId="d318735d-b8e5-4f1a-b3a1-33090e35db06" providerId="ADAL" clId="{41C69BD3-A650-41EC-A4A6-E6980F7FEF09}" dt="2021-01-23T11:40:56.792" v="6" actId="18676"/>
        <pc:sldMkLst>
          <pc:docMk/>
          <pc:sldMk cId="1523469976" sldId="359"/>
        </pc:sldMkLst>
      </pc:sldChg>
      <pc:sldChg chg="del">
        <pc:chgData name="Alejandro" userId="d318735d-b8e5-4f1a-b3a1-33090e35db06" providerId="ADAL" clId="{41C69BD3-A650-41EC-A4A6-E6980F7FEF09}" dt="2021-01-23T11:40:56.792" v="6" actId="18676"/>
        <pc:sldMkLst>
          <pc:docMk/>
          <pc:sldMk cId="2465517221" sldId="360"/>
        </pc:sldMkLst>
      </pc:sldChg>
      <pc:sldChg chg="del">
        <pc:chgData name="Alejandro" userId="d318735d-b8e5-4f1a-b3a1-33090e35db06" providerId="ADAL" clId="{41C69BD3-A650-41EC-A4A6-E6980F7FEF09}" dt="2021-01-23T11:40:56.792" v="6" actId="18676"/>
        <pc:sldMkLst>
          <pc:docMk/>
          <pc:sldMk cId="1821133144" sldId="362"/>
        </pc:sldMkLst>
      </pc:sldChg>
      <pc:sldChg chg="del">
        <pc:chgData name="Alejandro" userId="d318735d-b8e5-4f1a-b3a1-33090e35db06" providerId="ADAL" clId="{41C69BD3-A650-41EC-A4A6-E6980F7FEF09}" dt="2021-01-23T11:40:56.792" v="6" actId="18676"/>
        <pc:sldMkLst>
          <pc:docMk/>
          <pc:sldMk cId="269620225" sldId="363"/>
        </pc:sldMkLst>
      </pc:sldChg>
      <pc:sldChg chg="del">
        <pc:chgData name="Alejandro" userId="d318735d-b8e5-4f1a-b3a1-33090e35db06" providerId="ADAL" clId="{41C69BD3-A650-41EC-A4A6-E6980F7FEF09}" dt="2021-01-23T11:40:56.792" v="6" actId="18676"/>
        <pc:sldMkLst>
          <pc:docMk/>
          <pc:sldMk cId="1204910766" sldId="364"/>
        </pc:sldMkLst>
      </pc:sldChg>
      <pc:sldChg chg="del">
        <pc:chgData name="Alejandro" userId="d318735d-b8e5-4f1a-b3a1-33090e35db06" providerId="ADAL" clId="{41C69BD3-A650-41EC-A4A6-E6980F7FEF09}" dt="2021-01-23T11:40:56.792" v="6" actId="18676"/>
        <pc:sldMkLst>
          <pc:docMk/>
          <pc:sldMk cId="3331064385" sldId="365"/>
        </pc:sldMkLst>
      </pc:sldChg>
      <pc:sldChg chg="del">
        <pc:chgData name="Alejandro" userId="d318735d-b8e5-4f1a-b3a1-33090e35db06" providerId="ADAL" clId="{41C69BD3-A650-41EC-A4A6-E6980F7FEF09}" dt="2021-01-23T11:40:56.792" v="6" actId="18676"/>
        <pc:sldMkLst>
          <pc:docMk/>
          <pc:sldMk cId="627771521" sldId="366"/>
        </pc:sldMkLst>
      </pc:sldChg>
      <pc:sldChg chg="del">
        <pc:chgData name="Alejandro" userId="d318735d-b8e5-4f1a-b3a1-33090e35db06" providerId="ADAL" clId="{41C69BD3-A650-41EC-A4A6-E6980F7FEF09}" dt="2021-01-23T11:40:56.792" v="6" actId="18676"/>
        <pc:sldMkLst>
          <pc:docMk/>
          <pc:sldMk cId="245859675" sldId="367"/>
        </pc:sldMkLst>
      </pc:sldChg>
      <pc:sldChg chg="del">
        <pc:chgData name="Alejandro" userId="d318735d-b8e5-4f1a-b3a1-33090e35db06" providerId="ADAL" clId="{41C69BD3-A650-41EC-A4A6-E6980F7FEF09}" dt="2021-01-23T11:40:56.792" v="6" actId="18676"/>
        <pc:sldMkLst>
          <pc:docMk/>
          <pc:sldMk cId="1195006578" sldId="368"/>
        </pc:sldMkLst>
      </pc:sldChg>
      <pc:sldChg chg="del">
        <pc:chgData name="Alejandro" userId="d318735d-b8e5-4f1a-b3a1-33090e35db06" providerId="ADAL" clId="{41C69BD3-A650-41EC-A4A6-E6980F7FEF09}" dt="2021-01-23T11:40:56.792" v="6" actId="18676"/>
        <pc:sldMkLst>
          <pc:docMk/>
          <pc:sldMk cId="1546481456" sldId="369"/>
        </pc:sldMkLst>
      </pc:sldChg>
      <pc:sldChg chg="del">
        <pc:chgData name="Alejandro" userId="d318735d-b8e5-4f1a-b3a1-33090e35db06" providerId="ADAL" clId="{41C69BD3-A650-41EC-A4A6-E6980F7FEF09}" dt="2021-01-23T11:40:29.800" v="4" actId="18676"/>
        <pc:sldMkLst>
          <pc:docMk/>
          <pc:sldMk cId="2505640080" sldId="370"/>
        </pc:sldMkLst>
      </pc:sldChg>
      <pc:sldChg chg="del">
        <pc:chgData name="Alejandro" userId="d318735d-b8e5-4f1a-b3a1-33090e35db06" providerId="ADAL" clId="{41C69BD3-A650-41EC-A4A6-E6980F7FEF09}" dt="2021-01-23T11:40:29.800" v="4" actId="18676"/>
        <pc:sldMkLst>
          <pc:docMk/>
          <pc:sldMk cId="21443510" sldId="371"/>
        </pc:sldMkLst>
      </pc:sldChg>
      <pc:sldChg chg="del">
        <pc:chgData name="Alejandro" userId="d318735d-b8e5-4f1a-b3a1-33090e35db06" providerId="ADAL" clId="{41C69BD3-A650-41EC-A4A6-E6980F7FEF09}" dt="2021-01-23T11:40:29.800" v="4" actId="18676"/>
        <pc:sldMkLst>
          <pc:docMk/>
          <pc:sldMk cId="1760981435" sldId="372"/>
        </pc:sldMkLst>
      </pc:sldChg>
      <pc:sldChg chg="del">
        <pc:chgData name="Alejandro" userId="d318735d-b8e5-4f1a-b3a1-33090e35db06" providerId="ADAL" clId="{41C69BD3-A650-41EC-A4A6-E6980F7FEF09}" dt="2021-01-23T11:40:29.800" v="4" actId="18676"/>
        <pc:sldMkLst>
          <pc:docMk/>
          <pc:sldMk cId="1565097204" sldId="373"/>
        </pc:sldMkLst>
      </pc:sldChg>
      <pc:sldChg chg="del">
        <pc:chgData name="Alejandro" userId="d318735d-b8e5-4f1a-b3a1-33090e35db06" providerId="ADAL" clId="{41C69BD3-A650-41EC-A4A6-E6980F7FEF09}" dt="2021-01-23T11:40:29.800" v="4" actId="18676"/>
        <pc:sldMkLst>
          <pc:docMk/>
          <pc:sldMk cId="828759916" sldId="374"/>
        </pc:sldMkLst>
      </pc:sldChg>
      <pc:sldChg chg="del">
        <pc:chgData name="Alejandro" userId="d318735d-b8e5-4f1a-b3a1-33090e35db06" providerId="ADAL" clId="{41C69BD3-A650-41EC-A4A6-E6980F7FEF09}" dt="2021-01-23T11:40:29.800" v="4" actId="18676"/>
        <pc:sldMkLst>
          <pc:docMk/>
          <pc:sldMk cId="2692162750" sldId="375"/>
        </pc:sldMkLst>
      </pc:sldChg>
      <pc:sldChg chg="del">
        <pc:chgData name="Alejandro" userId="d318735d-b8e5-4f1a-b3a1-33090e35db06" providerId="ADAL" clId="{41C69BD3-A650-41EC-A4A6-E6980F7FEF09}" dt="2021-01-23T11:40:45.212" v="5" actId="18676"/>
        <pc:sldMkLst>
          <pc:docMk/>
          <pc:sldMk cId="3474937275" sldId="376"/>
        </pc:sldMkLst>
      </pc:sldChg>
      <pc:sldChg chg="del">
        <pc:chgData name="Alejandro" userId="d318735d-b8e5-4f1a-b3a1-33090e35db06" providerId="ADAL" clId="{41C69BD3-A650-41EC-A4A6-E6980F7FEF09}" dt="2021-01-23T11:40:45.212" v="5" actId="18676"/>
        <pc:sldMkLst>
          <pc:docMk/>
          <pc:sldMk cId="1795083628" sldId="377"/>
        </pc:sldMkLst>
      </pc:sldChg>
      <pc:sldChg chg="del">
        <pc:chgData name="Alejandro" userId="d318735d-b8e5-4f1a-b3a1-33090e35db06" providerId="ADAL" clId="{41C69BD3-A650-41EC-A4A6-E6980F7FEF09}" dt="2021-01-23T11:40:45.212" v="5" actId="18676"/>
        <pc:sldMkLst>
          <pc:docMk/>
          <pc:sldMk cId="322357372" sldId="378"/>
        </pc:sldMkLst>
      </pc:sldChg>
      <pc:sldChg chg="del">
        <pc:chgData name="Alejandro" userId="d318735d-b8e5-4f1a-b3a1-33090e35db06" providerId="ADAL" clId="{41C69BD3-A650-41EC-A4A6-E6980F7FEF09}" dt="2021-01-23T11:40:45.212" v="5" actId="18676"/>
        <pc:sldMkLst>
          <pc:docMk/>
          <pc:sldMk cId="109897357" sldId="379"/>
        </pc:sldMkLst>
      </pc:sldChg>
      <pc:sldChg chg="add del">
        <pc:chgData name="Alejandro" userId="d318735d-b8e5-4f1a-b3a1-33090e35db06" providerId="ADAL" clId="{41C69BD3-A650-41EC-A4A6-E6980F7FEF09}" dt="2021-01-23T15:10:21.244" v="480" actId="2696"/>
        <pc:sldMkLst>
          <pc:docMk/>
          <pc:sldMk cId="3289250635" sldId="380"/>
        </pc:sldMkLst>
      </pc:sldChg>
      <pc:sldChg chg="addSp delSp modSp add mod ord modMedia setBg delDesignElem">
        <pc:chgData name="Alejandro" userId="d318735d-b8e5-4f1a-b3a1-33090e35db06" providerId="ADAL" clId="{41C69BD3-A650-41EC-A4A6-E6980F7FEF09}" dt="2021-02-04T21:42:07.715" v="20641"/>
        <pc:sldMkLst>
          <pc:docMk/>
          <pc:sldMk cId="3637690958" sldId="381"/>
        </pc:sldMkLst>
        <pc:spChg chg="mod">
          <ac:chgData name="Alejandro" userId="d318735d-b8e5-4f1a-b3a1-33090e35db06" providerId="ADAL" clId="{41C69BD3-A650-41EC-A4A6-E6980F7FEF09}" dt="2021-02-04T21:42:06.443" v="20639" actId="26606"/>
          <ac:spMkLst>
            <pc:docMk/>
            <pc:sldMk cId="3637690958" sldId="381"/>
            <ac:spMk id="2" creationId="{30736B27-3EA8-47DD-9317-1EBCE6989619}"/>
          </ac:spMkLst>
        </pc:spChg>
        <pc:spChg chg="mod">
          <ac:chgData name="Alejandro" userId="d318735d-b8e5-4f1a-b3a1-33090e35db06" providerId="ADAL" clId="{41C69BD3-A650-41EC-A4A6-E6980F7FEF09}" dt="2021-02-04T21:42:06.443" v="20639" actId="26606"/>
          <ac:spMkLst>
            <pc:docMk/>
            <pc:sldMk cId="3637690958" sldId="381"/>
            <ac:spMk id="3" creationId="{2344CF8D-1150-4F98-9DFD-3C0E57E6E3DA}"/>
          </ac:spMkLst>
        </pc:spChg>
        <pc:spChg chg="add del">
          <ac:chgData name="Alejandro" userId="d318735d-b8e5-4f1a-b3a1-33090e35db06" providerId="ADAL" clId="{41C69BD3-A650-41EC-A4A6-E6980F7FEF09}" dt="2021-02-04T21:42:06.443" v="20639" actId="26606"/>
          <ac:spMkLst>
            <pc:docMk/>
            <pc:sldMk cId="3637690958" sldId="381"/>
            <ac:spMk id="15" creationId="{FFD48BC7-DC40-47DE-87EE-9F4B6ECB9ABB}"/>
          </ac:spMkLst>
        </pc:spChg>
        <pc:spChg chg="add del">
          <ac:chgData name="Alejandro" userId="d318735d-b8e5-4f1a-b3a1-33090e35db06" providerId="ADAL" clId="{41C69BD3-A650-41EC-A4A6-E6980F7FEF09}" dt="2021-02-04T21:42:06.443" v="20639" actId="26606"/>
          <ac:spMkLst>
            <pc:docMk/>
            <pc:sldMk cId="3637690958" sldId="381"/>
            <ac:spMk id="17" creationId="{E502BBC7-2C76-46F3-BC24-5985BC13DB88}"/>
          </ac:spMkLst>
        </pc:spChg>
        <pc:spChg chg="add del">
          <ac:chgData name="Alejandro" userId="d318735d-b8e5-4f1a-b3a1-33090e35db06" providerId="ADAL" clId="{41C69BD3-A650-41EC-A4A6-E6980F7FEF09}" dt="2021-02-04T21:42:06.443" v="20639" actId="26606"/>
          <ac:spMkLst>
            <pc:docMk/>
            <pc:sldMk cId="3637690958" sldId="381"/>
            <ac:spMk id="19" creationId="{C7F28D52-2A5F-4D23-81AE-7CB8B591C7AF}"/>
          </ac:spMkLst>
        </pc:spChg>
        <pc:spChg chg="add del">
          <ac:chgData name="Alejandro" userId="d318735d-b8e5-4f1a-b3a1-33090e35db06" providerId="ADAL" clId="{41C69BD3-A650-41EC-A4A6-E6980F7FEF09}" dt="2021-02-04T21:42:06.443" v="20639" actId="26606"/>
          <ac:spMkLst>
            <pc:docMk/>
            <pc:sldMk cId="3637690958" sldId="381"/>
            <ac:spMk id="20" creationId="{3629484E-3792-4B3D-89AD-7C8A1ED0E0D4}"/>
          </ac:spMkLst>
        </pc:spChg>
        <pc:spChg chg="add">
          <ac:chgData name="Alejandro" userId="d318735d-b8e5-4f1a-b3a1-33090e35db06" providerId="ADAL" clId="{41C69BD3-A650-41EC-A4A6-E6980F7FEF09}" dt="2021-02-04T21:42:06.443" v="20639" actId="26606"/>
          <ac:spMkLst>
            <pc:docMk/>
            <pc:sldMk cId="3637690958" sldId="381"/>
            <ac:spMk id="26" creationId="{C1DD1A8A-57D5-4A81-AD04-532B043C5611}"/>
          </ac:spMkLst>
        </pc:spChg>
        <pc:spChg chg="add">
          <ac:chgData name="Alejandro" userId="d318735d-b8e5-4f1a-b3a1-33090e35db06" providerId="ADAL" clId="{41C69BD3-A650-41EC-A4A6-E6980F7FEF09}" dt="2021-02-04T21:42:06.443" v="20639" actId="26606"/>
          <ac:spMkLst>
            <pc:docMk/>
            <pc:sldMk cId="3637690958" sldId="381"/>
            <ac:spMk id="28" creationId="{007891EC-4501-44ED-A8C8-B11B6DB767AB}"/>
          </ac:spMkLst>
        </pc:spChg>
        <pc:picChg chg="add mod">
          <ac:chgData name="Alejandro" userId="d318735d-b8e5-4f1a-b3a1-33090e35db06" providerId="ADAL" clId="{41C69BD3-A650-41EC-A4A6-E6980F7FEF09}" dt="2021-02-04T21:42:07.715" v="20641"/>
          <ac:picMkLst>
            <pc:docMk/>
            <pc:sldMk cId="3637690958" sldId="381"/>
            <ac:picMk id="22" creationId="{2D6ABCFB-614C-4CE0-972A-DD6CBDCEBAE5}"/>
          </ac:picMkLst>
        </pc:picChg>
      </pc:sldChg>
      <pc:sldChg chg="add del">
        <pc:chgData name="Alejandro" userId="d318735d-b8e5-4f1a-b3a1-33090e35db06" providerId="ADAL" clId="{41C69BD3-A650-41EC-A4A6-E6980F7FEF09}" dt="2021-01-23T11:41:39.279" v="10" actId="18676"/>
        <pc:sldMkLst>
          <pc:docMk/>
          <pc:sldMk cId="3731271538" sldId="381"/>
        </pc:sldMkLst>
      </pc:sldChg>
      <pc:sldChg chg="add del">
        <pc:chgData name="Alejandro" userId="d318735d-b8e5-4f1a-b3a1-33090e35db06" providerId="ADAL" clId="{41C69BD3-A650-41EC-A4A6-E6980F7FEF09}" dt="2021-01-23T11:41:39.279" v="10" actId="18676"/>
        <pc:sldMkLst>
          <pc:docMk/>
          <pc:sldMk cId="1172241837" sldId="382"/>
        </pc:sldMkLst>
      </pc:sldChg>
      <pc:sldChg chg="addSp delSp modSp add mod ord delDesignElem">
        <pc:chgData name="Alejandro" userId="d318735d-b8e5-4f1a-b3a1-33090e35db06" providerId="ADAL" clId="{41C69BD3-A650-41EC-A4A6-E6980F7FEF09}" dt="2021-01-23T16:42:42.672" v="1400"/>
        <pc:sldMkLst>
          <pc:docMk/>
          <pc:sldMk cId="1651012573" sldId="382"/>
        </pc:sldMkLst>
        <pc:spChg chg="mod">
          <ac:chgData name="Alejandro" userId="d318735d-b8e5-4f1a-b3a1-33090e35db06" providerId="ADAL" clId="{41C69BD3-A650-41EC-A4A6-E6980F7FEF09}" dt="2021-01-23T16:42:42.672" v="1400"/>
          <ac:spMkLst>
            <pc:docMk/>
            <pc:sldMk cId="1651012573" sldId="382"/>
            <ac:spMk id="3" creationId="{A9480DA6-3486-4C1A-BBDF-942ED2374F86}"/>
          </ac:spMkLst>
        </pc:spChg>
        <pc:spChg chg="add del">
          <ac:chgData name="Alejandro" userId="d318735d-b8e5-4f1a-b3a1-33090e35db06" providerId="ADAL" clId="{41C69BD3-A650-41EC-A4A6-E6980F7FEF09}" dt="2021-01-23T16:42:42.672" v="1400"/>
          <ac:spMkLst>
            <pc:docMk/>
            <pc:sldMk cId="1651012573" sldId="382"/>
            <ac:spMk id="5" creationId="{7264F718-7FAC-4056-9FA9-A603EC682FE7}"/>
          </ac:spMkLst>
        </pc:spChg>
        <pc:spChg chg="add del">
          <ac:chgData name="Alejandro" userId="d318735d-b8e5-4f1a-b3a1-33090e35db06" providerId="ADAL" clId="{41C69BD3-A650-41EC-A4A6-E6980F7FEF09}" dt="2021-01-23T16:42:42.672" v="1400"/>
          <ac:spMkLst>
            <pc:docMk/>
            <pc:sldMk cId="1651012573" sldId="382"/>
            <ac:spMk id="6" creationId="{F74639F7-E3C7-4165-A83E-6386A86BA1DA}"/>
          </ac:spMkLst>
        </pc:spChg>
        <pc:spChg chg="add del">
          <ac:chgData name="Alejandro" userId="d318735d-b8e5-4f1a-b3a1-33090e35db06" providerId="ADAL" clId="{41C69BD3-A650-41EC-A4A6-E6980F7FEF09}" dt="2021-01-23T16:42:42.672" v="1400"/>
          <ac:spMkLst>
            <pc:docMk/>
            <pc:sldMk cId="1651012573" sldId="382"/>
            <ac:spMk id="7" creationId="{8B3AF0F1-707A-463E-B5EE-33C63A40CFC9}"/>
          </ac:spMkLst>
        </pc:spChg>
      </pc:sldChg>
      <pc:sldChg chg="addSp delSp modSp new mod setBg modClrScheme delDesignElem chgLayout">
        <pc:chgData name="Alejandro" userId="d318735d-b8e5-4f1a-b3a1-33090e35db06" providerId="ADAL" clId="{41C69BD3-A650-41EC-A4A6-E6980F7FEF09}" dt="2021-01-23T16:42:42.672" v="1400"/>
        <pc:sldMkLst>
          <pc:docMk/>
          <pc:sldMk cId="258866184" sldId="383"/>
        </pc:sldMkLst>
        <pc:spChg chg="del">
          <ac:chgData name="Alejandro" userId="d318735d-b8e5-4f1a-b3a1-33090e35db06" providerId="ADAL" clId="{41C69BD3-A650-41EC-A4A6-E6980F7FEF09}" dt="2021-01-23T11:58:51.639" v="167" actId="700"/>
          <ac:spMkLst>
            <pc:docMk/>
            <pc:sldMk cId="258866184" sldId="383"/>
            <ac:spMk id="2" creationId="{9C560D04-FEBB-4833-BCED-6301BC6C52D4}"/>
          </ac:spMkLst>
        </pc:spChg>
        <pc:spChg chg="del">
          <ac:chgData name="Alejandro" userId="d318735d-b8e5-4f1a-b3a1-33090e35db06" providerId="ADAL" clId="{41C69BD3-A650-41EC-A4A6-E6980F7FEF09}" dt="2021-01-23T11:58:51.639" v="167" actId="700"/>
          <ac:spMkLst>
            <pc:docMk/>
            <pc:sldMk cId="258866184" sldId="383"/>
            <ac:spMk id="3" creationId="{A763783F-ABA5-42C1-A22A-2D9DBA70C507}"/>
          </ac:spMkLst>
        </pc:spChg>
        <pc:spChg chg="del">
          <ac:chgData name="Alejandro" userId="d318735d-b8e5-4f1a-b3a1-33090e35db06" providerId="ADAL" clId="{41C69BD3-A650-41EC-A4A6-E6980F7FEF09}" dt="2021-01-23T11:58:51.639" v="167" actId="700"/>
          <ac:spMkLst>
            <pc:docMk/>
            <pc:sldMk cId="258866184" sldId="383"/>
            <ac:spMk id="4" creationId="{E03D27A1-B1C8-4B85-9BAA-CE78B468365E}"/>
          </ac:spMkLst>
        </pc:spChg>
        <pc:spChg chg="add del">
          <ac:chgData name="Alejandro" userId="d318735d-b8e5-4f1a-b3a1-33090e35db06" providerId="ADAL" clId="{41C69BD3-A650-41EC-A4A6-E6980F7FEF09}" dt="2021-01-23T16:42:42.672" v="1400"/>
          <ac:spMkLst>
            <pc:docMk/>
            <pc:sldMk cId="258866184" sldId="383"/>
            <ac:spMk id="10" creationId="{0D1D8088-559A-46A5-A801-CDF0B9476BED}"/>
          </ac:spMkLst>
        </pc:spChg>
        <pc:spChg chg="add del">
          <ac:chgData name="Alejandro" userId="d318735d-b8e5-4f1a-b3a1-33090e35db06" providerId="ADAL" clId="{41C69BD3-A650-41EC-A4A6-E6980F7FEF09}" dt="2021-01-23T16:42:42.672" v="1400"/>
          <ac:spMkLst>
            <pc:docMk/>
            <pc:sldMk cId="258866184" sldId="383"/>
            <ac:spMk id="16" creationId="{3776B14B-F2F4-4825-8DA8-8C7A0F2B3960}"/>
          </ac:spMkLst>
        </pc:spChg>
        <pc:grpChg chg="add del">
          <ac:chgData name="Alejandro" userId="d318735d-b8e5-4f1a-b3a1-33090e35db06" providerId="ADAL" clId="{41C69BD3-A650-41EC-A4A6-E6980F7FEF09}" dt="2021-01-23T16:42:42.672" v="1400"/>
          <ac:grpSpMkLst>
            <pc:docMk/>
            <pc:sldMk cId="258866184" sldId="383"/>
            <ac:grpSpMk id="12" creationId="{83E2E96F-17F7-4C8C-BDF1-6BB90A0C1D7F}"/>
          </ac:grpSpMkLst>
        </pc:grpChg>
        <pc:picChg chg="add mod">
          <ac:chgData name="Alejandro" userId="d318735d-b8e5-4f1a-b3a1-33090e35db06" providerId="ADAL" clId="{41C69BD3-A650-41EC-A4A6-E6980F7FEF09}" dt="2021-01-23T11:59:04.712" v="169" actId="26606"/>
          <ac:picMkLst>
            <pc:docMk/>
            <pc:sldMk cId="258866184" sldId="383"/>
            <ac:picMk id="5" creationId="{9B596D53-7428-46A5-AE87-B856EA6D9212}"/>
          </ac:picMkLst>
        </pc:picChg>
      </pc:sldChg>
      <pc:sldChg chg="add del">
        <pc:chgData name="Alejandro" userId="d318735d-b8e5-4f1a-b3a1-33090e35db06" providerId="ADAL" clId="{41C69BD3-A650-41EC-A4A6-E6980F7FEF09}" dt="2021-01-23T11:41:39.279" v="10" actId="18676"/>
        <pc:sldMkLst>
          <pc:docMk/>
          <pc:sldMk cId="3426295888" sldId="383"/>
        </pc:sldMkLst>
      </pc:sldChg>
      <pc:sldChg chg="add del">
        <pc:chgData name="Alejandro" userId="d318735d-b8e5-4f1a-b3a1-33090e35db06" providerId="ADAL" clId="{41C69BD3-A650-41EC-A4A6-E6980F7FEF09}" dt="2021-01-23T11:41:39.279" v="10" actId="18676"/>
        <pc:sldMkLst>
          <pc:docMk/>
          <pc:sldMk cId="2748092740" sldId="384"/>
        </pc:sldMkLst>
      </pc:sldChg>
      <pc:sldChg chg="modSp add mod ord">
        <pc:chgData name="Alejandro" userId="d318735d-b8e5-4f1a-b3a1-33090e35db06" providerId="ADAL" clId="{41C69BD3-A650-41EC-A4A6-E6980F7FEF09}" dt="2021-01-23T16:42:42.672" v="1400"/>
        <pc:sldMkLst>
          <pc:docMk/>
          <pc:sldMk cId="3304127137" sldId="384"/>
        </pc:sldMkLst>
        <pc:spChg chg="mod">
          <ac:chgData name="Alejandro" userId="d318735d-b8e5-4f1a-b3a1-33090e35db06" providerId="ADAL" clId="{41C69BD3-A650-41EC-A4A6-E6980F7FEF09}" dt="2021-01-23T16:42:42.672" v="1400"/>
          <ac:spMkLst>
            <pc:docMk/>
            <pc:sldMk cId="3304127137" sldId="384"/>
            <ac:spMk id="2" creationId="{090F2D7F-F068-4326-AC21-89FD6B78D22D}"/>
          </ac:spMkLst>
        </pc:spChg>
        <pc:spChg chg="mod">
          <ac:chgData name="Alejandro" userId="d318735d-b8e5-4f1a-b3a1-33090e35db06" providerId="ADAL" clId="{41C69BD3-A650-41EC-A4A6-E6980F7FEF09}" dt="2021-01-23T16:42:42.672" v="1400"/>
          <ac:spMkLst>
            <pc:docMk/>
            <pc:sldMk cId="3304127137" sldId="384"/>
            <ac:spMk id="3" creationId="{EEACE34C-E518-4E3D-B6EE-D4D162231867}"/>
          </ac:spMkLst>
        </pc:spChg>
      </pc:sldChg>
      <pc:sldChg chg="del">
        <pc:chgData name="Alejandro" userId="d318735d-b8e5-4f1a-b3a1-33090e35db06" providerId="ADAL" clId="{41C69BD3-A650-41EC-A4A6-E6980F7FEF09}" dt="2021-01-23T11:41:32.119" v="9" actId="18676"/>
        <pc:sldMkLst>
          <pc:docMk/>
          <pc:sldMk cId="2093407832" sldId="385"/>
        </pc:sldMkLst>
      </pc:sldChg>
      <pc:sldChg chg="addSp delSp modSp add mod delDesignElem">
        <pc:chgData name="Alejandro" userId="d318735d-b8e5-4f1a-b3a1-33090e35db06" providerId="ADAL" clId="{41C69BD3-A650-41EC-A4A6-E6980F7FEF09}" dt="2021-01-23T16:42:42.672" v="1400"/>
        <pc:sldMkLst>
          <pc:docMk/>
          <pc:sldMk cId="3846543696" sldId="385"/>
        </pc:sldMkLst>
        <pc:spChg chg="mod">
          <ac:chgData name="Alejandro" userId="d318735d-b8e5-4f1a-b3a1-33090e35db06" providerId="ADAL" clId="{41C69BD3-A650-41EC-A4A6-E6980F7FEF09}" dt="2021-01-23T16:42:42.672" v="1400"/>
          <ac:spMkLst>
            <pc:docMk/>
            <pc:sldMk cId="3846543696" sldId="385"/>
            <ac:spMk id="3" creationId="{4E2F4844-7F35-4D85-B66E-12E7EC2A36E9}"/>
          </ac:spMkLst>
        </pc:spChg>
        <pc:spChg chg="add del">
          <ac:chgData name="Alejandro" userId="d318735d-b8e5-4f1a-b3a1-33090e35db06" providerId="ADAL" clId="{41C69BD3-A650-41EC-A4A6-E6980F7FEF09}" dt="2021-01-23T16:42:42.672" v="1400"/>
          <ac:spMkLst>
            <pc:docMk/>
            <pc:sldMk cId="3846543696" sldId="385"/>
            <ac:spMk id="29" creationId="{8D71EDA1-87BF-4D5D-AB79-F346FD19278A}"/>
          </ac:spMkLst>
        </pc:spChg>
        <pc:spChg chg="add del">
          <ac:chgData name="Alejandro" userId="d318735d-b8e5-4f1a-b3a1-33090e35db06" providerId="ADAL" clId="{41C69BD3-A650-41EC-A4A6-E6980F7FEF09}" dt="2021-01-23T16:42:42.672" v="1400"/>
          <ac:spMkLst>
            <pc:docMk/>
            <pc:sldMk cId="3846543696" sldId="385"/>
            <ac:spMk id="30" creationId="{09588DA8-065E-4F6F-8EFD-43104AB2E0CF}"/>
          </ac:spMkLst>
        </pc:spChg>
        <pc:spChg chg="add del">
          <ac:chgData name="Alejandro" userId="d318735d-b8e5-4f1a-b3a1-33090e35db06" providerId="ADAL" clId="{41C69BD3-A650-41EC-A4A6-E6980F7FEF09}" dt="2021-01-23T16:42:42.672" v="1400"/>
          <ac:spMkLst>
            <pc:docMk/>
            <pc:sldMk cId="3846543696" sldId="385"/>
            <ac:spMk id="31" creationId="{C4285719-470E-454C-AF62-8323075F1F5B}"/>
          </ac:spMkLst>
        </pc:spChg>
        <pc:spChg chg="add del">
          <ac:chgData name="Alejandro" userId="d318735d-b8e5-4f1a-b3a1-33090e35db06" providerId="ADAL" clId="{41C69BD3-A650-41EC-A4A6-E6980F7FEF09}" dt="2021-01-23T16:42:42.672" v="1400"/>
          <ac:spMkLst>
            <pc:docMk/>
            <pc:sldMk cId="3846543696" sldId="385"/>
            <ac:spMk id="32" creationId="{CD9FE4EF-C4D8-49A0-B2FF-81D8DB7D8A24}"/>
          </ac:spMkLst>
        </pc:spChg>
        <pc:spChg chg="add del">
          <ac:chgData name="Alejandro" userId="d318735d-b8e5-4f1a-b3a1-33090e35db06" providerId="ADAL" clId="{41C69BD3-A650-41EC-A4A6-E6980F7FEF09}" dt="2021-01-23T16:42:42.672" v="1400"/>
          <ac:spMkLst>
            <pc:docMk/>
            <pc:sldMk cId="3846543696" sldId="385"/>
            <ac:spMk id="33" creationId="{4300840D-0A0B-4512-BACA-B439D5B9C57C}"/>
          </ac:spMkLst>
        </pc:spChg>
        <pc:spChg chg="add del">
          <ac:chgData name="Alejandro" userId="d318735d-b8e5-4f1a-b3a1-33090e35db06" providerId="ADAL" clId="{41C69BD3-A650-41EC-A4A6-E6980F7FEF09}" dt="2021-01-23T16:42:42.672" v="1400"/>
          <ac:spMkLst>
            <pc:docMk/>
            <pc:sldMk cId="3846543696" sldId="385"/>
            <ac:spMk id="34" creationId="{D2B78728-A580-49A7-84F9-6EF6F583ADE0}"/>
          </ac:spMkLst>
        </pc:spChg>
        <pc:spChg chg="add del">
          <ac:chgData name="Alejandro" userId="d318735d-b8e5-4f1a-b3a1-33090e35db06" providerId="ADAL" clId="{41C69BD3-A650-41EC-A4A6-E6980F7FEF09}" dt="2021-01-23T16:42:42.672" v="1400"/>
          <ac:spMkLst>
            <pc:docMk/>
            <pc:sldMk cId="3846543696" sldId="385"/>
            <ac:spMk id="35" creationId="{38FAA1A1-D861-433F-88FA-1E9D6FD31D11}"/>
          </ac:spMkLst>
        </pc:spChg>
      </pc:sldChg>
      <pc:sldChg chg="addSp delSp modSp new mod ord setBg delDesignElem">
        <pc:chgData name="Alejandro" userId="d318735d-b8e5-4f1a-b3a1-33090e35db06" providerId="ADAL" clId="{41C69BD3-A650-41EC-A4A6-E6980F7FEF09}" dt="2021-01-23T17:17:38.499" v="1470"/>
        <pc:sldMkLst>
          <pc:docMk/>
          <pc:sldMk cId="4191530724" sldId="386"/>
        </pc:sldMkLst>
        <pc:spChg chg="mod ord">
          <ac:chgData name="Alejandro" userId="d318735d-b8e5-4f1a-b3a1-33090e35db06" providerId="ADAL" clId="{41C69BD3-A650-41EC-A4A6-E6980F7FEF09}" dt="2021-01-23T15:24:28.800" v="589" actId="20577"/>
          <ac:spMkLst>
            <pc:docMk/>
            <pc:sldMk cId="4191530724" sldId="386"/>
            <ac:spMk id="2" creationId="{3D936292-170A-48E9-9D15-53E5668ECB01}"/>
          </ac:spMkLst>
        </pc:spChg>
        <pc:spChg chg="add mod">
          <ac:chgData name="Alejandro" userId="d318735d-b8e5-4f1a-b3a1-33090e35db06" providerId="ADAL" clId="{41C69BD3-A650-41EC-A4A6-E6980F7FEF09}" dt="2021-01-23T15:29:08.618" v="598" actId="14100"/>
          <ac:spMkLst>
            <pc:docMk/>
            <pc:sldMk cId="4191530724" sldId="386"/>
            <ac:spMk id="4" creationId="{728B50B6-AFBC-45D5-A4FD-3C511DA5993F}"/>
          </ac:spMkLst>
        </pc:spChg>
        <pc:spChg chg="add mod">
          <ac:chgData name="Alejandro" userId="d318735d-b8e5-4f1a-b3a1-33090e35db06" providerId="ADAL" clId="{41C69BD3-A650-41EC-A4A6-E6980F7FEF09}" dt="2021-01-23T15:29:56.774" v="603" actId="13822"/>
          <ac:spMkLst>
            <pc:docMk/>
            <pc:sldMk cId="4191530724" sldId="386"/>
            <ac:spMk id="5" creationId="{2220034E-575F-419D-A1AF-0CA901AA775F}"/>
          </ac:spMkLst>
        </pc:spChg>
        <pc:spChg chg="add del">
          <ac:chgData name="Alejandro" userId="d318735d-b8e5-4f1a-b3a1-33090e35db06" providerId="ADAL" clId="{41C69BD3-A650-41EC-A4A6-E6980F7FEF09}" dt="2021-01-23T16:42:42.672" v="1400"/>
          <ac:spMkLst>
            <pc:docMk/>
            <pc:sldMk cId="4191530724" sldId="386"/>
            <ac:spMk id="8" creationId="{87CC2527-562A-4F69-B487-4371E5B243E7}"/>
          </ac:spMkLst>
        </pc:spChg>
        <pc:picChg chg="add mod">
          <ac:chgData name="Alejandro" userId="d318735d-b8e5-4f1a-b3a1-33090e35db06" providerId="ADAL" clId="{41C69BD3-A650-41EC-A4A6-E6980F7FEF09}" dt="2021-01-23T15:29:58.324" v="604" actId="1076"/>
          <ac:picMkLst>
            <pc:docMk/>
            <pc:sldMk cId="4191530724" sldId="386"/>
            <ac:picMk id="3" creationId="{DBD5E1CC-A65C-412B-9A32-D72CD1EB13C6}"/>
          </ac:picMkLst>
        </pc:picChg>
        <pc:cxnChg chg="add del">
          <ac:chgData name="Alejandro" userId="d318735d-b8e5-4f1a-b3a1-33090e35db06" providerId="ADAL" clId="{41C69BD3-A650-41EC-A4A6-E6980F7FEF09}" dt="2021-01-23T16:42:42.672" v="1400"/>
          <ac:cxnSpMkLst>
            <pc:docMk/>
            <pc:sldMk cId="4191530724" sldId="386"/>
            <ac:cxnSpMk id="10" creationId="{BCDAEC91-5BCE-4B55-9CC0-43EF94CB734B}"/>
          </ac:cxnSpMkLst>
        </pc:cxnChg>
      </pc:sldChg>
      <pc:sldChg chg="addSp delSp modSp new mod ord modClrScheme chgLayout">
        <pc:chgData name="Alejandro" userId="d318735d-b8e5-4f1a-b3a1-33090e35db06" providerId="ADAL" clId="{41C69BD3-A650-41EC-A4A6-E6980F7FEF09}" dt="2021-01-23T17:17:38.499" v="1470"/>
        <pc:sldMkLst>
          <pc:docMk/>
          <pc:sldMk cId="1515710722" sldId="387"/>
        </pc:sldMkLst>
        <pc:spChg chg="del">
          <ac:chgData name="Alejandro" userId="d318735d-b8e5-4f1a-b3a1-33090e35db06" providerId="ADAL" clId="{41C69BD3-A650-41EC-A4A6-E6980F7FEF09}" dt="2021-01-23T15:30:49.401" v="606" actId="700"/>
          <ac:spMkLst>
            <pc:docMk/>
            <pc:sldMk cId="1515710722" sldId="387"/>
            <ac:spMk id="2" creationId="{BFA41CA7-717E-470F-AC82-D7F8802DDD3F}"/>
          </ac:spMkLst>
        </pc:spChg>
        <pc:spChg chg="add del mod ord">
          <ac:chgData name="Alejandro" userId="d318735d-b8e5-4f1a-b3a1-33090e35db06" providerId="ADAL" clId="{41C69BD3-A650-41EC-A4A6-E6980F7FEF09}" dt="2021-01-23T15:32:50.449" v="616" actId="478"/>
          <ac:spMkLst>
            <pc:docMk/>
            <pc:sldMk cId="1515710722" sldId="387"/>
            <ac:spMk id="7" creationId="{98CB7E34-F7A6-472D-9062-A4F6DBB8AEC2}"/>
          </ac:spMkLst>
        </pc:spChg>
        <pc:spChg chg="add mod ord">
          <ac:chgData name="Alejandro" userId="d318735d-b8e5-4f1a-b3a1-33090e35db06" providerId="ADAL" clId="{41C69BD3-A650-41EC-A4A6-E6980F7FEF09}" dt="2021-01-23T16:42:42.672" v="1400"/>
          <ac:spMkLst>
            <pc:docMk/>
            <pc:sldMk cId="1515710722" sldId="387"/>
            <ac:spMk id="8" creationId="{943D4A23-DA9E-4985-8F88-2EC1C13AA1B9}"/>
          </ac:spMkLst>
        </pc:spChg>
        <pc:spChg chg="add">
          <ac:chgData name="Alejandro" userId="d318735d-b8e5-4f1a-b3a1-33090e35db06" providerId="ADAL" clId="{41C69BD3-A650-41EC-A4A6-E6980F7FEF09}" dt="2021-01-23T15:34:10.149" v="682" actId="11529"/>
          <ac:spMkLst>
            <pc:docMk/>
            <pc:sldMk cId="1515710722" sldId="387"/>
            <ac:spMk id="9" creationId="{AF5F5E4A-0864-4ACA-B703-3DF7A1AF53AD}"/>
          </ac:spMkLst>
        </pc:spChg>
        <pc:spChg chg="add mod">
          <ac:chgData name="Alejandro" userId="d318735d-b8e5-4f1a-b3a1-33090e35db06" providerId="ADAL" clId="{41C69BD3-A650-41EC-A4A6-E6980F7FEF09}" dt="2021-01-23T15:34:58.615" v="688" actId="14100"/>
          <ac:spMkLst>
            <pc:docMk/>
            <pc:sldMk cId="1515710722" sldId="387"/>
            <ac:spMk id="10" creationId="{30D2D7FC-EFB0-49F4-A114-9A20106CE7BC}"/>
          </ac:spMkLst>
        </pc:spChg>
        <pc:picChg chg="add mod">
          <ac:chgData name="Alejandro" userId="d318735d-b8e5-4f1a-b3a1-33090e35db06" providerId="ADAL" clId="{41C69BD3-A650-41EC-A4A6-E6980F7FEF09}" dt="2021-01-23T15:33:15.105" v="627" actId="1076"/>
          <ac:picMkLst>
            <pc:docMk/>
            <pc:sldMk cId="1515710722" sldId="387"/>
            <ac:picMk id="4" creationId="{A440CEC2-EF01-42EA-AE2F-A14A78C2056A}"/>
          </ac:picMkLst>
        </pc:picChg>
        <pc:picChg chg="add mod ord">
          <ac:chgData name="Alejandro" userId="d318735d-b8e5-4f1a-b3a1-33090e35db06" providerId="ADAL" clId="{41C69BD3-A650-41EC-A4A6-E6980F7FEF09}" dt="2021-01-23T15:32:06.864" v="614" actId="1076"/>
          <ac:picMkLst>
            <pc:docMk/>
            <pc:sldMk cId="1515710722" sldId="387"/>
            <ac:picMk id="6" creationId="{F2016B60-FC45-4A06-958C-42CF59EFC4F4}"/>
          </ac:picMkLst>
        </pc:picChg>
      </pc:sldChg>
      <pc:sldChg chg="addSp delSp modSp new mod ord modClrScheme chgLayout">
        <pc:chgData name="Alejandro" userId="d318735d-b8e5-4f1a-b3a1-33090e35db06" providerId="ADAL" clId="{41C69BD3-A650-41EC-A4A6-E6980F7FEF09}" dt="2021-01-23T17:17:38.499" v="1470"/>
        <pc:sldMkLst>
          <pc:docMk/>
          <pc:sldMk cId="2956298246" sldId="388"/>
        </pc:sldMkLst>
        <pc:spChg chg="del">
          <ac:chgData name="Alejandro" userId="d318735d-b8e5-4f1a-b3a1-33090e35db06" providerId="ADAL" clId="{41C69BD3-A650-41EC-A4A6-E6980F7FEF09}" dt="2021-01-23T15:35:32.888" v="690" actId="700"/>
          <ac:spMkLst>
            <pc:docMk/>
            <pc:sldMk cId="2956298246" sldId="388"/>
            <ac:spMk id="2" creationId="{1809B39E-314B-45E0-850A-5B008183EC31}"/>
          </ac:spMkLst>
        </pc:spChg>
        <pc:spChg chg="del">
          <ac:chgData name="Alejandro" userId="d318735d-b8e5-4f1a-b3a1-33090e35db06" providerId="ADAL" clId="{41C69BD3-A650-41EC-A4A6-E6980F7FEF09}" dt="2021-01-23T15:35:32.888" v="690" actId="700"/>
          <ac:spMkLst>
            <pc:docMk/>
            <pc:sldMk cId="2956298246" sldId="388"/>
            <ac:spMk id="3" creationId="{26AEA17A-10D0-4D3E-B6C2-F857DF565059}"/>
          </ac:spMkLst>
        </pc:spChg>
        <pc:spChg chg="add mod">
          <ac:chgData name="Alejandro" userId="d318735d-b8e5-4f1a-b3a1-33090e35db06" providerId="ADAL" clId="{41C69BD3-A650-41EC-A4A6-E6980F7FEF09}" dt="2021-01-23T15:36:34.641" v="696" actId="17032"/>
          <ac:spMkLst>
            <pc:docMk/>
            <pc:sldMk cId="2956298246" sldId="388"/>
            <ac:spMk id="4" creationId="{DB1F88A0-A286-48AC-8928-657F9A431F07}"/>
          </ac:spMkLst>
        </pc:spChg>
        <pc:spChg chg="add mod">
          <ac:chgData name="Alejandro" userId="d318735d-b8e5-4f1a-b3a1-33090e35db06" providerId="ADAL" clId="{41C69BD3-A650-41EC-A4A6-E6980F7FEF09}" dt="2021-01-23T15:36:46.776" v="699" actId="17032"/>
          <ac:spMkLst>
            <pc:docMk/>
            <pc:sldMk cId="2956298246" sldId="388"/>
            <ac:spMk id="5" creationId="{71AC67B2-E2E3-48AE-B625-CDBD3A225E7F}"/>
          </ac:spMkLst>
        </pc:spChg>
        <pc:spChg chg="add del">
          <ac:chgData name="Alejandro" userId="d318735d-b8e5-4f1a-b3a1-33090e35db06" providerId="ADAL" clId="{41C69BD3-A650-41EC-A4A6-E6980F7FEF09}" dt="2021-01-23T15:41:12.302" v="714" actId="478"/>
          <ac:spMkLst>
            <pc:docMk/>
            <pc:sldMk cId="2956298246" sldId="388"/>
            <ac:spMk id="6" creationId="{5DDF7A1A-842A-4F82-84B9-954BE9B69B0C}"/>
          </ac:spMkLst>
        </pc:spChg>
        <pc:spChg chg="add mod">
          <ac:chgData name="Alejandro" userId="d318735d-b8e5-4f1a-b3a1-33090e35db06" providerId="ADAL" clId="{41C69BD3-A650-41EC-A4A6-E6980F7FEF09}" dt="2021-01-23T15:41:38.493" v="758" actId="1076"/>
          <ac:spMkLst>
            <pc:docMk/>
            <pc:sldMk cId="2956298246" sldId="388"/>
            <ac:spMk id="7" creationId="{756BFDF4-1CE8-4B75-AC6A-B54B0F9278C7}"/>
          </ac:spMkLst>
        </pc:spChg>
        <pc:picChg chg="add mod">
          <ac:chgData name="Alejandro" userId="d318735d-b8e5-4f1a-b3a1-33090e35db06" providerId="ADAL" clId="{41C69BD3-A650-41EC-A4A6-E6980F7FEF09}" dt="2021-01-23T15:35:43.809" v="692" actId="1076"/>
          <ac:picMkLst>
            <pc:docMk/>
            <pc:sldMk cId="2956298246" sldId="388"/>
            <ac:picMk id="2049" creationId="{2C5EDCC3-2121-48E4-8621-28668E181BA4}"/>
          </ac:picMkLst>
        </pc:picChg>
        <pc:picChg chg="add mod">
          <ac:chgData name="Alejandro" userId="d318735d-b8e5-4f1a-b3a1-33090e35db06" providerId="ADAL" clId="{41C69BD3-A650-41EC-A4A6-E6980F7FEF09}" dt="2021-01-23T15:36:57.994" v="700" actId="1076"/>
          <ac:picMkLst>
            <pc:docMk/>
            <pc:sldMk cId="2956298246" sldId="388"/>
            <ac:picMk id="2050" creationId="{6B39DC06-D717-4319-A81B-EA3DBD90ED90}"/>
          </ac:picMkLst>
        </pc:picChg>
      </pc:sldChg>
      <pc:sldChg chg="addSp delSp modSp new mod ord setBg delDesignElem">
        <pc:chgData name="Alejandro" userId="d318735d-b8e5-4f1a-b3a1-33090e35db06" providerId="ADAL" clId="{41C69BD3-A650-41EC-A4A6-E6980F7FEF09}" dt="2021-01-23T17:17:38.499" v="1470"/>
        <pc:sldMkLst>
          <pc:docMk/>
          <pc:sldMk cId="1135622453" sldId="389"/>
        </pc:sldMkLst>
        <pc:spChg chg="add del">
          <ac:chgData name="Alejandro" userId="d318735d-b8e5-4f1a-b3a1-33090e35db06" providerId="ADAL" clId="{41C69BD3-A650-41EC-A4A6-E6980F7FEF09}" dt="2021-01-23T16:42:42.672" v="1400"/>
          <ac:spMkLst>
            <pc:docMk/>
            <pc:sldMk cId="1135622453" sldId="389"/>
            <ac:spMk id="7" creationId="{AB8C311F-7253-4AED-9701-7FC0708C41C7}"/>
          </ac:spMkLst>
        </pc:spChg>
        <pc:spChg chg="add del">
          <ac:chgData name="Alejandro" userId="d318735d-b8e5-4f1a-b3a1-33090e35db06" providerId="ADAL" clId="{41C69BD3-A650-41EC-A4A6-E6980F7FEF09}" dt="2021-01-23T16:42:42.672" v="1400"/>
          <ac:spMkLst>
            <pc:docMk/>
            <pc:sldMk cId="1135622453" sldId="389"/>
            <ac:spMk id="9" creationId="{FD073016-B734-483B-8953-5BADEE145112}"/>
          </ac:spMkLst>
        </pc:spChg>
        <pc:spChg chg="add del">
          <ac:chgData name="Alejandro" userId="d318735d-b8e5-4f1a-b3a1-33090e35db06" providerId="ADAL" clId="{41C69BD3-A650-41EC-A4A6-E6980F7FEF09}" dt="2021-01-23T16:42:42.672" v="1400"/>
          <ac:spMkLst>
            <pc:docMk/>
            <pc:sldMk cId="1135622453" sldId="389"/>
            <ac:spMk id="11" creationId="{90A7EAB6-59D3-4325-8DE6-E0CA4009CE53}"/>
          </ac:spMkLst>
        </pc:spChg>
        <pc:spChg chg="add del">
          <ac:chgData name="Alejandro" userId="d318735d-b8e5-4f1a-b3a1-33090e35db06" providerId="ADAL" clId="{41C69BD3-A650-41EC-A4A6-E6980F7FEF09}" dt="2021-01-23T16:42:42.672" v="1400"/>
          <ac:spMkLst>
            <pc:docMk/>
            <pc:sldMk cId="1135622453" sldId="389"/>
            <ac:spMk id="13" creationId="{A8D57A06-A426-446D-B02C-A2DC6B62E45E}"/>
          </ac:spMkLst>
        </pc:spChg>
        <pc:spChg chg="add del">
          <ac:chgData name="Alejandro" userId="d318735d-b8e5-4f1a-b3a1-33090e35db06" providerId="ADAL" clId="{41C69BD3-A650-41EC-A4A6-E6980F7FEF09}" dt="2021-01-23T15:38:32.736" v="709" actId="26606"/>
          <ac:spMkLst>
            <pc:docMk/>
            <pc:sldMk cId="1135622453" sldId="389"/>
            <ac:spMk id="18" creationId="{B775CD93-9DF2-48CB-9F57-1BCA9A46C7FA}"/>
          </ac:spMkLst>
        </pc:spChg>
        <pc:spChg chg="add del">
          <ac:chgData name="Alejandro" userId="d318735d-b8e5-4f1a-b3a1-33090e35db06" providerId="ADAL" clId="{41C69BD3-A650-41EC-A4A6-E6980F7FEF09}" dt="2021-01-23T15:38:32.736" v="709" actId="26606"/>
          <ac:spMkLst>
            <pc:docMk/>
            <pc:sldMk cId="1135622453" sldId="389"/>
            <ac:spMk id="20" creationId="{6166C6D1-23AC-49C4-BA07-238E4E9F8CEB}"/>
          </ac:spMkLst>
        </pc:spChg>
        <pc:picChg chg="add mod ord">
          <ac:chgData name="Alejandro" userId="d318735d-b8e5-4f1a-b3a1-33090e35db06" providerId="ADAL" clId="{41C69BD3-A650-41EC-A4A6-E6980F7FEF09}" dt="2021-01-23T15:45:52.484" v="768" actId="1076"/>
          <ac:picMkLst>
            <pc:docMk/>
            <pc:sldMk cId="1135622453" sldId="389"/>
            <ac:picMk id="2" creationId="{BCB9CB57-7D00-491C-8834-CFBFA6C21BFF}"/>
          </ac:picMkLst>
        </pc:picChg>
        <pc:picChg chg="add mod">
          <ac:chgData name="Alejandro" userId="d318735d-b8e5-4f1a-b3a1-33090e35db06" providerId="ADAL" clId="{41C69BD3-A650-41EC-A4A6-E6980F7FEF09}" dt="2021-01-23T15:45:55.525" v="769" actId="1076"/>
          <ac:picMkLst>
            <pc:docMk/>
            <pc:sldMk cId="1135622453" sldId="389"/>
            <ac:picMk id="4" creationId="{FDD48728-2450-4E97-BD23-1126964765A0}"/>
          </ac:picMkLst>
        </pc:picChg>
      </pc:sldChg>
      <pc:sldChg chg="addSp delSp modSp new mod ord setBg modClrScheme setClrOvrMap delDesignElem chgLayout">
        <pc:chgData name="Alejandro" userId="d318735d-b8e5-4f1a-b3a1-33090e35db06" providerId="ADAL" clId="{41C69BD3-A650-41EC-A4A6-E6980F7FEF09}" dt="2021-01-23T17:17:38.499" v="1470"/>
        <pc:sldMkLst>
          <pc:docMk/>
          <pc:sldMk cId="984387361" sldId="390"/>
        </pc:sldMkLst>
        <pc:spChg chg="add mod">
          <ac:chgData name="Alejandro" userId="d318735d-b8e5-4f1a-b3a1-33090e35db06" providerId="ADAL" clId="{41C69BD3-A650-41EC-A4A6-E6980F7FEF09}" dt="2021-01-23T16:42:42.672" v="1400"/>
          <ac:spMkLst>
            <pc:docMk/>
            <pc:sldMk cId="984387361" sldId="390"/>
            <ac:spMk id="2" creationId="{00C5B0F7-A8F5-48C5-8F1C-BD61AA506DEB}"/>
          </ac:spMkLst>
        </pc:spChg>
        <pc:spChg chg="add mod ord">
          <ac:chgData name="Alejandro" userId="d318735d-b8e5-4f1a-b3a1-33090e35db06" providerId="ADAL" clId="{41C69BD3-A650-41EC-A4A6-E6980F7FEF09}" dt="2021-01-23T16:42:42.672" v="1400"/>
          <ac:spMkLst>
            <pc:docMk/>
            <pc:sldMk cId="984387361" sldId="390"/>
            <ac:spMk id="3" creationId="{9273B655-A0DA-42E6-B0A5-EB7EDACDD93C}"/>
          </ac:spMkLst>
        </pc:spChg>
        <pc:spChg chg="add del">
          <ac:chgData name="Alejandro" userId="d318735d-b8e5-4f1a-b3a1-33090e35db06" providerId="ADAL" clId="{41C69BD3-A650-41EC-A4A6-E6980F7FEF09}" dt="2021-01-23T16:02:35.499" v="963" actId="26606"/>
          <ac:spMkLst>
            <pc:docMk/>
            <pc:sldMk cId="984387361" sldId="390"/>
            <ac:spMk id="12" creationId="{904DCDEA-60EE-4FBF-B515-F83D82F966F7}"/>
          </ac:spMkLst>
        </pc:spChg>
        <pc:spChg chg="add del">
          <ac:chgData name="Alejandro" userId="d318735d-b8e5-4f1a-b3a1-33090e35db06" providerId="ADAL" clId="{41C69BD3-A650-41EC-A4A6-E6980F7FEF09}" dt="2021-01-23T16:02:35.499" v="963" actId="26606"/>
          <ac:spMkLst>
            <pc:docMk/>
            <pc:sldMk cId="984387361" sldId="390"/>
            <ac:spMk id="14" creationId="{34D94F3A-BF39-47F6-9AAA-3C61AF7E05B1}"/>
          </ac:spMkLst>
        </pc:spChg>
        <pc:spChg chg="add del">
          <ac:chgData name="Alejandro" userId="d318735d-b8e5-4f1a-b3a1-33090e35db06" providerId="ADAL" clId="{41C69BD3-A650-41EC-A4A6-E6980F7FEF09}" dt="2021-01-23T16:02:35.499" v="963" actId="26606"/>
          <ac:spMkLst>
            <pc:docMk/>
            <pc:sldMk cId="984387361" sldId="390"/>
            <ac:spMk id="16" creationId="{11BAB570-FF10-4E96-8A3F-FA9804702B89}"/>
          </ac:spMkLst>
        </pc:spChg>
        <pc:spChg chg="add del">
          <ac:chgData name="Alejandro" userId="d318735d-b8e5-4f1a-b3a1-33090e35db06" providerId="ADAL" clId="{41C69BD3-A650-41EC-A4A6-E6980F7FEF09}" dt="2021-01-23T16:02:39.943" v="965" actId="26606"/>
          <ac:spMkLst>
            <pc:docMk/>
            <pc:sldMk cId="984387361" sldId="390"/>
            <ac:spMk id="18" creationId="{99F1FFA9-D672-408C-9220-ADEEC6ABDD09}"/>
          </ac:spMkLst>
        </pc:spChg>
        <pc:spChg chg="add del">
          <ac:chgData name="Alejandro" userId="d318735d-b8e5-4f1a-b3a1-33090e35db06" providerId="ADAL" clId="{41C69BD3-A650-41EC-A4A6-E6980F7FEF09}" dt="2021-01-23T16:02:42.181" v="967" actId="26606"/>
          <ac:spMkLst>
            <pc:docMk/>
            <pc:sldMk cId="984387361" sldId="390"/>
            <ac:spMk id="20" creationId="{33CD251C-A887-4D2F-925B-FC097198538B}"/>
          </ac:spMkLst>
        </pc:spChg>
        <pc:spChg chg="add del">
          <ac:chgData name="Alejandro" userId="d318735d-b8e5-4f1a-b3a1-33090e35db06" providerId="ADAL" clId="{41C69BD3-A650-41EC-A4A6-E6980F7FEF09}" dt="2021-01-23T16:02:47.516" v="969" actId="26606"/>
          <ac:spMkLst>
            <pc:docMk/>
            <pc:sldMk cId="984387361" sldId="390"/>
            <ac:spMk id="24" creationId="{8F23F8A3-8FD7-4779-8323-FDC26BE99889}"/>
          </ac:spMkLst>
        </pc:spChg>
        <pc:spChg chg="add del">
          <ac:chgData name="Alejandro" userId="d318735d-b8e5-4f1a-b3a1-33090e35db06" providerId="ADAL" clId="{41C69BD3-A650-41EC-A4A6-E6980F7FEF09}" dt="2021-01-23T16:02:47.516" v="969" actId="26606"/>
          <ac:spMkLst>
            <pc:docMk/>
            <pc:sldMk cId="984387361" sldId="390"/>
            <ac:spMk id="25" creationId="{F605C4CC-A25C-416F-8333-7CB7DC97D870}"/>
          </ac:spMkLst>
        </pc:spChg>
        <pc:spChg chg="add del">
          <ac:chgData name="Alejandro" userId="d318735d-b8e5-4f1a-b3a1-33090e35db06" providerId="ADAL" clId="{41C69BD3-A650-41EC-A4A6-E6980F7FEF09}" dt="2021-01-23T16:05:53.562" v="1004" actId="26606"/>
          <ac:spMkLst>
            <pc:docMk/>
            <pc:sldMk cId="984387361" sldId="390"/>
            <ac:spMk id="27" creationId="{33CD251C-A887-4D2F-925B-FC097198538B}"/>
          </ac:spMkLst>
        </pc:spChg>
        <pc:spChg chg="add del">
          <ac:chgData name="Alejandro" userId="d318735d-b8e5-4f1a-b3a1-33090e35db06" providerId="ADAL" clId="{41C69BD3-A650-41EC-A4A6-E6980F7FEF09}" dt="2021-01-23T16:05:53.562" v="1004" actId="26606"/>
          <ac:spMkLst>
            <pc:docMk/>
            <pc:sldMk cId="984387361" sldId="390"/>
            <ac:spMk id="28" creationId="{3B2069EE-A08E-44F0-B3F9-3CF8CC2DCAD5}"/>
          </ac:spMkLst>
        </pc:spChg>
        <pc:spChg chg="add del">
          <ac:chgData name="Alejandro" userId="d318735d-b8e5-4f1a-b3a1-33090e35db06" providerId="ADAL" clId="{41C69BD3-A650-41EC-A4A6-E6980F7FEF09}" dt="2021-01-23T16:42:42.672" v="1400"/>
          <ac:spMkLst>
            <pc:docMk/>
            <pc:sldMk cId="984387361" sldId="390"/>
            <ac:spMk id="35" creationId="{F2B38F72-8FC4-4001-8C67-FA6B86DEC767}"/>
          </ac:spMkLst>
        </pc:spChg>
        <pc:grpChg chg="add del">
          <ac:chgData name="Alejandro" userId="d318735d-b8e5-4f1a-b3a1-33090e35db06" providerId="ADAL" clId="{41C69BD3-A650-41EC-A4A6-E6980F7FEF09}" dt="2021-01-23T16:02:42.181" v="967" actId="26606"/>
          <ac:grpSpMkLst>
            <pc:docMk/>
            <pc:sldMk cId="984387361" sldId="390"/>
            <ac:grpSpMk id="21" creationId="{770AE191-D2EA-45C9-A44D-830C188F74CB}"/>
          </ac:grpSpMkLst>
        </pc:grpChg>
        <pc:grpChg chg="add del">
          <ac:chgData name="Alejandro" userId="d318735d-b8e5-4f1a-b3a1-33090e35db06" providerId="ADAL" clId="{41C69BD3-A650-41EC-A4A6-E6980F7FEF09}" dt="2021-01-23T16:05:53.562" v="1004" actId="26606"/>
          <ac:grpSpMkLst>
            <pc:docMk/>
            <pc:sldMk cId="984387361" sldId="390"/>
            <ac:grpSpMk id="29" creationId="{9C6E8597-0CCE-4A8A-9326-AA52691A1C81}"/>
          </ac:grpSpMkLst>
        </pc:grpChg>
        <pc:picChg chg="add del mod ord">
          <ac:chgData name="Alejandro" userId="d318735d-b8e5-4f1a-b3a1-33090e35db06" providerId="ADAL" clId="{41C69BD3-A650-41EC-A4A6-E6980F7FEF09}" dt="2021-01-23T16:05:30.518" v="995" actId="478"/>
          <ac:picMkLst>
            <pc:docMk/>
            <pc:sldMk cId="984387361" sldId="390"/>
            <ac:picMk id="5" creationId="{E7A8D684-48A8-432D-AC5E-1937765085E9}"/>
          </ac:picMkLst>
        </pc:picChg>
        <pc:picChg chg="add del mod ord">
          <ac:chgData name="Alejandro" userId="d318735d-b8e5-4f1a-b3a1-33090e35db06" providerId="ADAL" clId="{41C69BD3-A650-41EC-A4A6-E6980F7FEF09}" dt="2021-01-23T16:05:29.808" v="994" actId="478"/>
          <ac:picMkLst>
            <pc:docMk/>
            <pc:sldMk cId="984387361" sldId="390"/>
            <ac:picMk id="7" creationId="{6FA5E657-AA54-4ACA-A321-AA3CEE9D30CD}"/>
          </ac:picMkLst>
        </pc:picChg>
        <pc:picChg chg="add del mod">
          <ac:chgData name="Alejandro" userId="d318735d-b8e5-4f1a-b3a1-33090e35db06" providerId="ADAL" clId="{41C69BD3-A650-41EC-A4A6-E6980F7FEF09}" dt="2021-01-23T16:08:31.034" v="1013" actId="478"/>
          <ac:picMkLst>
            <pc:docMk/>
            <pc:sldMk cId="984387361" sldId="390"/>
            <ac:picMk id="9" creationId="{718FC5DB-6FEB-46B7-BC96-F8E2729B5401}"/>
          </ac:picMkLst>
        </pc:picChg>
        <pc:picChg chg="add del mod">
          <ac:chgData name="Alejandro" userId="d318735d-b8e5-4f1a-b3a1-33090e35db06" providerId="ADAL" clId="{41C69BD3-A650-41EC-A4A6-E6980F7FEF09}" dt="2021-01-23T16:08:29.399" v="1012" actId="478"/>
          <ac:picMkLst>
            <pc:docMk/>
            <pc:sldMk cId="984387361" sldId="390"/>
            <ac:picMk id="11" creationId="{0254747A-457A-4630-B1FF-B05DEE6CD720}"/>
          </ac:picMkLst>
        </pc:picChg>
        <pc:picChg chg="add mod">
          <ac:chgData name="Alejandro" userId="d318735d-b8e5-4f1a-b3a1-33090e35db06" providerId="ADAL" clId="{41C69BD3-A650-41EC-A4A6-E6980F7FEF09}" dt="2021-01-23T16:09:38.233" v="1020" actId="1076"/>
          <ac:picMkLst>
            <pc:docMk/>
            <pc:sldMk cId="984387361" sldId="390"/>
            <ac:picMk id="19" creationId="{776E926F-847A-4CFD-B9E8-531BFAB7C2DF}"/>
          </ac:picMkLst>
        </pc:picChg>
        <pc:picChg chg="add mod">
          <ac:chgData name="Alejandro" userId="d318735d-b8e5-4f1a-b3a1-33090e35db06" providerId="ADAL" clId="{41C69BD3-A650-41EC-A4A6-E6980F7FEF09}" dt="2021-01-23T16:09:39.701" v="1021" actId="1076"/>
          <ac:picMkLst>
            <pc:docMk/>
            <pc:sldMk cId="984387361" sldId="390"/>
            <ac:picMk id="26" creationId="{23B9B7C3-5272-44EE-8012-7D0D1225422B}"/>
          </ac:picMkLst>
        </pc:picChg>
      </pc:sldChg>
      <pc:sldChg chg="addSp modSp new del mod ord">
        <pc:chgData name="Alejandro" userId="d318735d-b8e5-4f1a-b3a1-33090e35db06" providerId="ADAL" clId="{41C69BD3-A650-41EC-A4A6-E6980F7FEF09}" dt="2021-01-23T17:21:31.144" v="1487" actId="2696"/>
        <pc:sldMkLst>
          <pc:docMk/>
          <pc:sldMk cId="3125628430" sldId="391"/>
        </pc:sldMkLst>
        <pc:spChg chg="mod">
          <ac:chgData name="Alejandro" userId="d318735d-b8e5-4f1a-b3a1-33090e35db06" providerId="ADAL" clId="{41C69BD3-A650-41EC-A4A6-E6980F7FEF09}" dt="2021-01-23T16:42:42.672" v="1400"/>
          <ac:spMkLst>
            <pc:docMk/>
            <pc:sldMk cId="3125628430" sldId="391"/>
            <ac:spMk id="2" creationId="{1B6ED3A4-4AD6-4E5D-A7B3-54638E16AE9A}"/>
          </ac:spMkLst>
        </pc:spChg>
        <pc:spChg chg="mod">
          <ac:chgData name="Alejandro" userId="d318735d-b8e5-4f1a-b3a1-33090e35db06" providerId="ADAL" clId="{41C69BD3-A650-41EC-A4A6-E6980F7FEF09}" dt="2021-01-23T16:42:42.672" v="1400"/>
          <ac:spMkLst>
            <pc:docMk/>
            <pc:sldMk cId="3125628430" sldId="391"/>
            <ac:spMk id="3" creationId="{D9266046-FA6F-4EDC-B66B-2D8F4A82192F}"/>
          </ac:spMkLst>
        </pc:spChg>
        <pc:picChg chg="add mod ord">
          <ac:chgData name="Alejandro" userId="d318735d-b8e5-4f1a-b3a1-33090e35db06" providerId="ADAL" clId="{41C69BD3-A650-41EC-A4A6-E6980F7FEF09}" dt="2021-01-23T16:25:00.996" v="1111" actId="166"/>
          <ac:picMkLst>
            <pc:docMk/>
            <pc:sldMk cId="3125628430" sldId="391"/>
            <ac:picMk id="5" creationId="{821FCEF9-DA5F-4DF6-AE5B-4EEFE900693C}"/>
          </ac:picMkLst>
        </pc:picChg>
        <pc:picChg chg="add mod">
          <ac:chgData name="Alejandro" userId="d318735d-b8e5-4f1a-b3a1-33090e35db06" providerId="ADAL" clId="{41C69BD3-A650-41EC-A4A6-E6980F7FEF09}" dt="2021-01-23T16:24:56.888" v="1110" actId="1076"/>
          <ac:picMkLst>
            <pc:docMk/>
            <pc:sldMk cId="3125628430" sldId="391"/>
            <ac:picMk id="7" creationId="{4A37CDE4-15F9-4BE1-A0CB-EAE56C2CCBB8}"/>
          </ac:picMkLst>
        </pc:picChg>
        <pc:cxnChg chg="add mod">
          <ac:chgData name="Alejandro" userId="d318735d-b8e5-4f1a-b3a1-33090e35db06" providerId="ADAL" clId="{41C69BD3-A650-41EC-A4A6-E6980F7FEF09}" dt="2021-01-23T16:25:44.379" v="1114" actId="1582"/>
          <ac:cxnSpMkLst>
            <pc:docMk/>
            <pc:sldMk cId="3125628430" sldId="391"/>
            <ac:cxnSpMk id="9" creationId="{D8321554-A8AF-45C5-8E31-471FF7385108}"/>
          </ac:cxnSpMkLst>
        </pc:cxnChg>
      </pc:sldChg>
      <pc:sldChg chg="addSp delSp modSp add mod ord setBg setClrOvrMap delDesignElem">
        <pc:chgData name="Alejandro" userId="d318735d-b8e5-4f1a-b3a1-33090e35db06" providerId="ADAL" clId="{41C69BD3-A650-41EC-A4A6-E6980F7FEF09}" dt="2021-01-23T17:20:15.104" v="1479" actId="20578"/>
        <pc:sldMkLst>
          <pc:docMk/>
          <pc:sldMk cId="2813437455" sldId="392"/>
        </pc:sldMkLst>
        <pc:spChg chg="mod">
          <ac:chgData name="Alejandro" userId="d318735d-b8e5-4f1a-b3a1-33090e35db06" providerId="ADAL" clId="{41C69BD3-A650-41EC-A4A6-E6980F7FEF09}" dt="2021-01-23T16:33:44.419" v="1175" actId="20577"/>
          <ac:spMkLst>
            <pc:docMk/>
            <pc:sldMk cId="2813437455" sldId="392"/>
            <ac:spMk id="2" creationId="{1B6ED3A4-4AD6-4E5D-A7B3-54638E16AE9A}"/>
          </ac:spMkLst>
        </pc:spChg>
        <pc:spChg chg="del mod">
          <ac:chgData name="Alejandro" userId="d318735d-b8e5-4f1a-b3a1-33090e35db06" providerId="ADAL" clId="{41C69BD3-A650-41EC-A4A6-E6980F7FEF09}" dt="2021-01-23T16:28:09.019" v="1122" actId="478"/>
          <ac:spMkLst>
            <pc:docMk/>
            <pc:sldMk cId="2813437455" sldId="392"/>
            <ac:spMk id="3" creationId="{D9266046-FA6F-4EDC-B66B-2D8F4A82192F}"/>
          </ac:spMkLst>
        </pc:spChg>
        <pc:spChg chg="add del mod">
          <ac:chgData name="Alejandro" userId="d318735d-b8e5-4f1a-b3a1-33090e35db06" providerId="ADAL" clId="{41C69BD3-A650-41EC-A4A6-E6980F7FEF09}" dt="2021-01-23T16:28:17.932" v="1123" actId="478"/>
          <ac:spMkLst>
            <pc:docMk/>
            <pc:sldMk cId="2813437455" sldId="392"/>
            <ac:spMk id="6" creationId="{649F5ED9-688C-4D60-B2BA-9CB05773E4B2}"/>
          </ac:spMkLst>
        </pc:spChg>
        <pc:spChg chg="add del">
          <ac:chgData name="Alejandro" userId="d318735d-b8e5-4f1a-b3a1-33090e35db06" providerId="ADAL" clId="{41C69BD3-A650-41EC-A4A6-E6980F7FEF09}" dt="2021-01-23T16:42:42.672" v="1400"/>
          <ac:spMkLst>
            <pc:docMk/>
            <pc:sldMk cId="2813437455" sldId="392"/>
            <ac:spMk id="14" creationId="{0DE6A193-4755-479A-BC6F-A7EBCA73BE1A}"/>
          </ac:spMkLst>
        </pc:spChg>
        <pc:spChg chg="add del">
          <ac:chgData name="Alejandro" userId="d318735d-b8e5-4f1a-b3a1-33090e35db06" providerId="ADAL" clId="{41C69BD3-A650-41EC-A4A6-E6980F7FEF09}" dt="2021-01-23T16:42:42.672" v="1400"/>
          <ac:spMkLst>
            <pc:docMk/>
            <pc:sldMk cId="2813437455" sldId="392"/>
            <ac:spMk id="16" creationId="{5A55B759-31A7-423C-9BC2-A8BC09FE98B9}"/>
          </ac:spMkLst>
        </pc:spChg>
        <pc:spChg chg="add del">
          <ac:chgData name="Alejandro" userId="d318735d-b8e5-4f1a-b3a1-33090e35db06" providerId="ADAL" clId="{41C69BD3-A650-41EC-A4A6-E6980F7FEF09}" dt="2021-01-23T16:42:42.672" v="1400"/>
          <ac:spMkLst>
            <pc:docMk/>
            <pc:sldMk cId="2813437455" sldId="392"/>
            <ac:spMk id="18" creationId="{F78796AF-79A0-47AC-BEFD-BFFC00F968C4}"/>
          </ac:spMkLst>
        </pc:spChg>
        <pc:picChg chg="mod ord">
          <ac:chgData name="Alejandro" userId="d318735d-b8e5-4f1a-b3a1-33090e35db06" providerId="ADAL" clId="{41C69BD3-A650-41EC-A4A6-E6980F7FEF09}" dt="2021-01-23T16:29:31.457" v="1131" actId="1076"/>
          <ac:picMkLst>
            <pc:docMk/>
            <pc:sldMk cId="2813437455" sldId="392"/>
            <ac:picMk id="5" creationId="{821FCEF9-DA5F-4DF6-AE5B-4EEFE900693C}"/>
          </ac:picMkLst>
        </pc:picChg>
        <pc:picChg chg="mod ord">
          <ac:chgData name="Alejandro" userId="d318735d-b8e5-4f1a-b3a1-33090e35db06" providerId="ADAL" clId="{41C69BD3-A650-41EC-A4A6-E6980F7FEF09}" dt="2021-01-23T16:29:26.178" v="1130" actId="1076"/>
          <ac:picMkLst>
            <pc:docMk/>
            <pc:sldMk cId="2813437455" sldId="392"/>
            <ac:picMk id="7" creationId="{4A37CDE4-15F9-4BE1-A0CB-EAE56C2CCBB8}"/>
          </ac:picMkLst>
        </pc:picChg>
        <pc:cxnChg chg="mod">
          <ac:chgData name="Alejandro" userId="d318735d-b8e5-4f1a-b3a1-33090e35db06" providerId="ADAL" clId="{41C69BD3-A650-41EC-A4A6-E6980F7FEF09}" dt="2021-01-23T16:29:41.307" v="1133" actId="14100"/>
          <ac:cxnSpMkLst>
            <pc:docMk/>
            <pc:sldMk cId="2813437455" sldId="392"/>
            <ac:cxnSpMk id="9" creationId="{D8321554-A8AF-45C5-8E31-471FF7385108}"/>
          </ac:cxnSpMkLst>
        </pc:cxnChg>
      </pc:sldChg>
      <pc:sldChg chg="addSp delSp modSp add mod ord delDesignElem">
        <pc:chgData name="Alejandro" userId="d318735d-b8e5-4f1a-b3a1-33090e35db06" providerId="ADAL" clId="{41C69BD3-A650-41EC-A4A6-E6980F7FEF09}" dt="2021-01-23T17:20:15.104" v="1479" actId="20578"/>
        <pc:sldMkLst>
          <pc:docMk/>
          <pc:sldMk cId="4203663756" sldId="393"/>
        </pc:sldMkLst>
        <pc:spChg chg="mod">
          <ac:chgData name="Alejandro" userId="d318735d-b8e5-4f1a-b3a1-33090e35db06" providerId="ADAL" clId="{41C69BD3-A650-41EC-A4A6-E6980F7FEF09}" dt="2021-01-23T16:33:58.639" v="1181" actId="27636"/>
          <ac:spMkLst>
            <pc:docMk/>
            <pc:sldMk cId="4203663756" sldId="393"/>
            <ac:spMk id="2" creationId="{1B6ED3A4-4AD6-4E5D-A7B3-54638E16AE9A}"/>
          </ac:spMkLst>
        </pc:spChg>
        <pc:spChg chg="add mod">
          <ac:chgData name="Alejandro" userId="d318735d-b8e5-4f1a-b3a1-33090e35db06" providerId="ADAL" clId="{41C69BD3-A650-41EC-A4A6-E6980F7FEF09}" dt="2021-01-23T16:34:38.811" v="1211" actId="1076"/>
          <ac:spMkLst>
            <pc:docMk/>
            <pc:sldMk cId="4203663756" sldId="393"/>
            <ac:spMk id="12" creationId="{11638A8D-2B69-4D21-BD71-985A9882BC59}"/>
          </ac:spMkLst>
        </pc:spChg>
        <pc:spChg chg="add del">
          <ac:chgData name="Alejandro" userId="d318735d-b8e5-4f1a-b3a1-33090e35db06" providerId="ADAL" clId="{41C69BD3-A650-41EC-A4A6-E6980F7FEF09}" dt="2021-01-23T16:42:42.672" v="1400"/>
          <ac:spMkLst>
            <pc:docMk/>
            <pc:sldMk cId="4203663756" sldId="393"/>
            <ac:spMk id="14" creationId="{0DE6A193-4755-479A-BC6F-A7EBCA73BE1A}"/>
          </ac:spMkLst>
        </pc:spChg>
        <pc:spChg chg="add del">
          <ac:chgData name="Alejandro" userId="d318735d-b8e5-4f1a-b3a1-33090e35db06" providerId="ADAL" clId="{41C69BD3-A650-41EC-A4A6-E6980F7FEF09}" dt="2021-01-23T16:42:42.672" v="1400"/>
          <ac:spMkLst>
            <pc:docMk/>
            <pc:sldMk cId="4203663756" sldId="393"/>
            <ac:spMk id="16" creationId="{5A55B759-31A7-423C-9BC2-A8BC09FE98B9}"/>
          </ac:spMkLst>
        </pc:spChg>
        <pc:spChg chg="add del">
          <ac:chgData name="Alejandro" userId="d318735d-b8e5-4f1a-b3a1-33090e35db06" providerId="ADAL" clId="{41C69BD3-A650-41EC-A4A6-E6980F7FEF09}" dt="2021-01-23T16:42:42.672" v="1400"/>
          <ac:spMkLst>
            <pc:docMk/>
            <pc:sldMk cId="4203663756" sldId="393"/>
            <ac:spMk id="18" creationId="{F78796AF-79A0-47AC-BEFD-BFFC00F968C4}"/>
          </ac:spMkLst>
        </pc:spChg>
        <pc:picChg chg="add mod">
          <ac:chgData name="Alejandro" userId="d318735d-b8e5-4f1a-b3a1-33090e35db06" providerId="ADAL" clId="{41C69BD3-A650-41EC-A4A6-E6980F7FEF09}" dt="2021-01-23T16:31:40.859" v="1149" actId="1076"/>
          <ac:picMkLst>
            <pc:docMk/>
            <pc:sldMk cId="4203663756" sldId="393"/>
            <ac:picMk id="4" creationId="{47389141-7391-4F48-B52D-4A60CEE5E8F5}"/>
          </ac:picMkLst>
        </pc:picChg>
        <pc:picChg chg="del">
          <ac:chgData name="Alejandro" userId="d318735d-b8e5-4f1a-b3a1-33090e35db06" providerId="ADAL" clId="{41C69BD3-A650-41EC-A4A6-E6980F7FEF09}" dt="2021-01-23T16:31:32.517" v="1146" actId="478"/>
          <ac:picMkLst>
            <pc:docMk/>
            <pc:sldMk cId="4203663756" sldId="393"/>
            <ac:picMk id="5" creationId="{821FCEF9-DA5F-4DF6-AE5B-4EEFE900693C}"/>
          </ac:picMkLst>
        </pc:picChg>
        <pc:picChg chg="del">
          <ac:chgData name="Alejandro" userId="d318735d-b8e5-4f1a-b3a1-33090e35db06" providerId="ADAL" clId="{41C69BD3-A650-41EC-A4A6-E6980F7FEF09}" dt="2021-01-23T16:32:41.459" v="1156" actId="478"/>
          <ac:picMkLst>
            <pc:docMk/>
            <pc:sldMk cId="4203663756" sldId="393"/>
            <ac:picMk id="7" creationId="{4A37CDE4-15F9-4BE1-A0CB-EAE56C2CCBB8}"/>
          </ac:picMkLst>
        </pc:picChg>
        <pc:picChg chg="add mod ord">
          <ac:chgData name="Alejandro" userId="d318735d-b8e5-4f1a-b3a1-33090e35db06" providerId="ADAL" clId="{41C69BD3-A650-41EC-A4A6-E6980F7FEF09}" dt="2021-01-23T16:33:17.832" v="1164" actId="1076"/>
          <ac:picMkLst>
            <pc:docMk/>
            <pc:sldMk cId="4203663756" sldId="393"/>
            <ac:picMk id="11" creationId="{325B55D4-523B-4E8C-98C8-78835D725103}"/>
          </ac:picMkLst>
        </pc:picChg>
        <pc:cxnChg chg="mod ord">
          <ac:chgData name="Alejandro" userId="d318735d-b8e5-4f1a-b3a1-33090e35db06" providerId="ADAL" clId="{41C69BD3-A650-41EC-A4A6-E6980F7FEF09}" dt="2021-01-23T16:32:10.977" v="1155" actId="14100"/>
          <ac:cxnSpMkLst>
            <pc:docMk/>
            <pc:sldMk cId="4203663756" sldId="393"/>
            <ac:cxnSpMk id="9" creationId="{D8321554-A8AF-45C5-8E31-471FF7385108}"/>
          </ac:cxnSpMkLst>
        </pc:cxnChg>
      </pc:sldChg>
      <pc:sldChg chg="addSp delSp modSp new del mod modClrScheme chgLayout">
        <pc:chgData name="Alejandro" userId="d318735d-b8e5-4f1a-b3a1-33090e35db06" providerId="ADAL" clId="{41C69BD3-A650-41EC-A4A6-E6980F7FEF09}" dt="2021-01-23T16:39:26.126" v="1327" actId="47"/>
        <pc:sldMkLst>
          <pc:docMk/>
          <pc:sldMk cId="267146949" sldId="394"/>
        </pc:sldMkLst>
        <pc:spChg chg="del mod ord">
          <ac:chgData name="Alejandro" userId="d318735d-b8e5-4f1a-b3a1-33090e35db06" providerId="ADAL" clId="{41C69BD3-A650-41EC-A4A6-E6980F7FEF09}" dt="2021-01-23T16:37:57.370" v="1314" actId="700"/>
          <ac:spMkLst>
            <pc:docMk/>
            <pc:sldMk cId="267146949" sldId="394"/>
            <ac:spMk id="2" creationId="{4E49B99C-D5B6-4FAF-87D7-536D40DCC1DB}"/>
          </ac:spMkLst>
        </pc:spChg>
        <pc:spChg chg="del">
          <ac:chgData name="Alejandro" userId="d318735d-b8e5-4f1a-b3a1-33090e35db06" providerId="ADAL" clId="{41C69BD3-A650-41EC-A4A6-E6980F7FEF09}" dt="2021-01-23T16:37:57.370" v="1314" actId="700"/>
          <ac:spMkLst>
            <pc:docMk/>
            <pc:sldMk cId="267146949" sldId="394"/>
            <ac:spMk id="3" creationId="{DBD1CCF8-D4E8-4CBD-B326-39A9016BC200}"/>
          </ac:spMkLst>
        </pc:spChg>
        <pc:spChg chg="del">
          <ac:chgData name="Alejandro" userId="d318735d-b8e5-4f1a-b3a1-33090e35db06" providerId="ADAL" clId="{41C69BD3-A650-41EC-A4A6-E6980F7FEF09}" dt="2021-01-23T16:37:57.370" v="1314" actId="700"/>
          <ac:spMkLst>
            <pc:docMk/>
            <pc:sldMk cId="267146949" sldId="394"/>
            <ac:spMk id="4" creationId="{D20D861C-CE22-4EE8-9DB6-427611DE5223}"/>
          </ac:spMkLst>
        </pc:spChg>
        <pc:spChg chg="add mod ord">
          <ac:chgData name="Alejandro" userId="d318735d-b8e5-4f1a-b3a1-33090e35db06" providerId="ADAL" clId="{41C69BD3-A650-41EC-A4A6-E6980F7FEF09}" dt="2021-01-23T16:38:04.639" v="1325" actId="20577"/>
          <ac:spMkLst>
            <pc:docMk/>
            <pc:sldMk cId="267146949" sldId="394"/>
            <ac:spMk id="5" creationId="{81CFF6A4-26FF-4993-B46F-BB0ABA3D10D4}"/>
          </ac:spMkLst>
        </pc:spChg>
      </pc:sldChg>
      <pc:sldChg chg="delSp modSp del mod ord setBg modClrScheme chgLayout">
        <pc:chgData name="Alejandro" userId="d318735d-b8e5-4f1a-b3a1-33090e35db06" providerId="ADAL" clId="{41C69BD3-A650-41EC-A4A6-E6980F7FEF09}" dt="2021-01-31T11:11:46.065" v="13198" actId="2696"/>
        <pc:sldMkLst>
          <pc:docMk/>
          <pc:sldMk cId="0" sldId="395"/>
        </pc:sldMkLst>
        <pc:spChg chg="mod ord">
          <ac:chgData name="Alejandro" userId="d318735d-b8e5-4f1a-b3a1-33090e35db06" providerId="ADAL" clId="{41C69BD3-A650-41EC-A4A6-E6980F7FEF09}" dt="2021-01-23T16:49:06.288" v="1431" actId="403"/>
          <ac:spMkLst>
            <pc:docMk/>
            <pc:sldMk cId="0" sldId="395"/>
            <ac:spMk id="339" creationId="{00000000-0000-0000-0000-000000000000}"/>
          </ac:spMkLst>
        </pc:spChg>
        <pc:picChg chg="del">
          <ac:chgData name="Alejandro" userId="d318735d-b8e5-4f1a-b3a1-33090e35db06" providerId="ADAL" clId="{41C69BD3-A650-41EC-A4A6-E6980F7FEF09}" dt="2021-01-23T16:39:17.590" v="1326" actId="478"/>
          <ac:picMkLst>
            <pc:docMk/>
            <pc:sldMk cId="0" sldId="395"/>
            <ac:picMk id="340" creationId="{00000000-0000-0000-0000-000000000000}"/>
          </ac:picMkLst>
        </pc:picChg>
      </pc:sldChg>
      <pc:sldChg chg="delSp modSp mod ord setBg">
        <pc:chgData name="Alejandro" userId="d318735d-b8e5-4f1a-b3a1-33090e35db06" providerId="ADAL" clId="{41C69BD3-A650-41EC-A4A6-E6980F7FEF09}" dt="2021-01-23T17:12:29.673" v="1450"/>
        <pc:sldMkLst>
          <pc:docMk/>
          <pc:sldMk cId="0" sldId="396"/>
        </pc:sldMkLst>
        <pc:spChg chg="mod">
          <ac:chgData name="Alejandro" userId="d318735d-b8e5-4f1a-b3a1-33090e35db06" providerId="ADAL" clId="{41C69BD3-A650-41EC-A4A6-E6980F7FEF09}" dt="2021-01-23T16:49:59.245" v="1437" actId="403"/>
          <ac:spMkLst>
            <pc:docMk/>
            <pc:sldMk cId="0" sldId="396"/>
            <ac:spMk id="361" creationId="{00000000-0000-0000-0000-000000000000}"/>
          </ac:spMkLst>
        </pc:spChg>
        <pc:picChg chg="del">
          <ac:chgData name="Alejandro" userId="d318735d-b8e5-4f1a-b3a1-33090e35db06" providerId="ADAL" clId="{41C69BD3-A650-41EC-A4A6-E6980F7FEF09}" dt="2021-01-23T16:39:55.521" v="1328" actId="478"/>
          <ac:picMkLst>
            <pc:docMk/>
            <pc:sldMk cId="0" sldId="396"/>
            <ac:picMk id="362" creationId="{00000000-0000-0000-0000-000000000000}"/>
          </ac:picMkLst>
        </pc:picChg>
        <pc:picChg chg="mod">
          <ac:chgData name="Alejandro" userId="d318735d-b8e5-4f1a-b3a1-33090e35db06" providerId="ADAL" clId="{41C69BD3-A650-41EC-A4A6-E6980F7FEF09}" dt="2021-01-23T16:47:00.326" v="1420" actId="1076"/>
          <ac:picMkLst>
            <pc:docMk/>
            <pc:sldMk cId="0" sldId="396"/>
            <ac:picMk id="363" creationId="{00000000-0000-0000-0000-000000000000}"/>
          </ac:picMkLst>
        </pc:picChg>
        <pc:picChg chg="mod">
          <ac:chgData name="Alejandro" userId="d318735d-b8e5-4f1a-b3a1-33090e35db06" providerId="ADAL" clId="{41C69BD3-A650-41EC-A4A6-E6980F7FEF09}" dt="2021-01-23T16:47:01.984" v="1421" actId="1076"/>
          <ac:picMkLst>
            <pc:docMk/>
            <pc:sldMk cId="0" sldId="396"/>
            <ac:picMk id="364" creationId="{00000000-0000-0000-0000-000000000000}"/>
          </ac:picMkLst>
        </pc:picChg>
        <pc:picChg chg="mod">
          <ac:chgData name="Alejandro" userId="d318735d-b8e5-4f1a-b3a1-33090e35db06" providerId="ADAL" clId="{41C69BD3-A650-41EC-A4A6-E6980F7FEF09}" dt="2021-01-23T16:47:04.128" v="1422" actId="1076"/>
          <ac:picMkLst>
            <pc:docMk/>
            <pc:sldMk cId="0" sldId="396"/>
            <ac:picMk id="365" creationId="{00000000-0000-0000-0000-000000000000}"/>
          </ac:picMkLst>
        </pc:picChg>
        <pc:picChg chg="mod">
          <ac:chgData name="Alejandro" userId="d318735d-b8e5-4f1a-b3a1-33090e35db06" providerId="ADAL" clId="{41C69BD3-A650-41EC-A4A6-E6980F7FEF09}" dt="2021-01-23T16:50:06.074" v="1438" actId="1076"/>
          <ac:picMkLst>
            <pc:docMk/>
            <pc:sldMk cId="0" sldId="396"/>
            <ac:picMk id="366" creationId="{00000000-0000-0000-0000-000000000000}"/>
          </ac:picMkLst>
        </pc:picChg>
      </pc:sldChg>
      <pc:sldChg chg="addSp delSp modSp new mod setBg modClrScheme chgLayout">
        <pc:chgData name="Alejandro" userId="d318735d-b8e5-4f1a-b3a1-33090e35db06" providerId="ADAL" clId="{41C69BD3-A650-41EC-A4A6-E6980F7FEF09}" dt="2021-01-23T17:41:05.537" v="1558" actId="26606"/>
        <pc:sldMkLst>
          <pc:docMk/>
          <pc:sldMk cId="2050677130" sldId="397"/>
        </pc:sldMkLst>
        <pc:spChg chg="del mod ord">
          <ac:chgData name="Alejandro" userId="d318735d-b8e5-4f1a-b3a1-33090e35db06" providerId="ADAL" clId="{41C69BD3-A650-41EC-A4A6-E6980F7FEF09}" dt="2021-01-23T17:22:53.708" v="1489" actId="700"/>
          <ac:spMkLst>
            <pc:docMk/>
            <pc:sldMk cId="2050677130" sldId="397"/>
            <ac:spMk id="2" creationId="{0F720BCD-89F0-48C8-8D0B-C39EAEC31711}"/>
          </ac:spMkLst>
        </pc:spChg>
        <pc:spChg chg="add mod ord">
          <ac:chgData name="Alejandro" userId="d318735d-b8e5-4f1a-b3a1-33090e35db06" providerId="ADAL" clId="{41C69BD3-A650-41EC-A4A6-E6980F7FEF09}" dt="2021-01-23T17:41:05.537" v="1558" actId="26606"/>
          <ac:spMkLst>
            <pc:docMk/>
            <pc:sldMk cId="2050677130" sldId="397"/>
            <ac:spMk id="3" creationId="{F7DAA359-770F-45FD-B6C3-69049BB694F6}"/>
          </ac:spMkLst>
        </pc:spChg>
        <pc:spChg chg="add del">
          <ac:chgData name="Alejandro" userId="d318735d-b8e5-4f1a-b3a1-33090e35db06" providerId="ADAL" clId="{41C69BD3-A650-41EC-A4A6-E6980F7FEF09}" dt="2021-01-23T17:37:51.158" v="1494"/>
          <ac:spMkLst>
            <pc:docMk/>
            <pc:sldMk cId="2050677130" sldId="397"/>
            <ac:spMk id="70" creationId="{C3896A03-3945-419A-B66B-4EE266EDD152}"/>
          </ac:spMkLst>
        </pc:spChg>
        <pc:spChg chg="add del">
          <ac:chgData name="Alejandro" userId="d318735d-b8e5-4f1a-b3a1-33090e35db06" providerId="ADAL" clId="{41C69BD3-A650-41EC-A4A6-E6980F7FEF09}" dt="2021-01-23T17:37:51.158" v="1494"/>
          <ac:spMkLst>
            <pc:docMk/>
            <pc:sldMk cId="2050677130" sldId="397"/>
            <ac:spMk id="72" creationId="{B34F5AD2-EDBD-4BBD-A55C-EAFFD0C7097A}"/>
          </ac:spMkLst>
        </pc:spChg>
        <pc:spChg chg="add">
          <ac:chgData name="Alejandro" userId="d318735d-b8e5-4f1a-b3a1-33090e35db06" providerId="ADAL" clId="{41C69BD3-A650-41EC-A4A6-E6980F7FEF09}" dt="2021-01-23T17:41:05.537" v="1558" actId="26606"/>
          <ac:spMkLst>
            <pc:docMk/>
            <pc:sldMk cId="2050677130" sldId="397"/>
            <ac:spMk id="73" creationId="{16C5FA50-8D52-4617-AF91-5C7B1C8352F1}"/>
          </ac:spMkLst>
        </pc:spChg>
        <pc:spChg chg="add">
          <ac:chgData name="Alejandro" userId="d318735d-b8e5-4f1a-b3a1-33090e35db06" providerId="ADAL" clId="{41C69BD3-A650-41EC-A4A6-E6980F7FEF09}" dt="2021-01-23T17:41:05.537" v="1558" actId="26606"/>
          <ac:spMkLst>
            <pc:docMk/>
            <pc:sldMk cId="2050677130" sldId="397"/>
            <ac:spMk id="75" creationId="{E223798C-12AD-4B0C-A50C-D676347D67CF}"/>
          </ac:spMkLst>
        </pc:spChg>
        <pc:spChg chg="add del">
          <ac:chgData name="Alejandro" userId="d318735d-b8e5-4f1a-b3a1-33090e35db06" providerId="ADAL" clId="{41C69BD3-A650-41EC-A4A6-E6980F7FEF09}" dt="2021-01-23T17:41:05.537" v="1558" actId="26606"/>
          <ac:spMkLst>
            <pc:docMk/>
            <pc:sldMk cId="2050677130" sldId="397"/>
            <ac:spMk id="3075" creationId="{87CC2527-562A-4F69-B487-4371E5B243E7}"/>
          </ac:spMkLst>
        </pc:spChg>
        <pc:picChg chg="add mod ord">
          <ac:chgData name="Alejandro" userId="d318735d-b8e5-4f1a-b3a1-33090e35db06" providerId="ADAL" clId="{41C69BD3-A650-41EC-A4A6-E6980F7FEF09}" dt="2021-01-23T17:41:05.537" v="1558" actId="26606"/>
          <ac:picMkLst>
            <pc:docMk/>
            <pc:sldMk cId="2050677130" sldId="397"/>
            <ac:picMk id="3073" creationId="{8F7306D9-538E-4B84-A470-988FD9BF2C1F}"/>
          </ac:picMkLst>
        </pc:picChg>
        <pc:cxnChg chg="add del">
          <ac:chgData name="Alejandro" userId="d318735d-b8e5-4f1a-b3a1-33090e35db06" providerId="ADAL" clId="{41C69BD3-A650-41EC-A4A6-E6980F7FEF09}" dt="2021-01-23T17:41:05.537" v="1558" actId="26606"/>
          <ac:cxnSpMkLst>
            <pc:docMk/>
            <pc:sldMk cId="2050677130" sldId="397"/>
            <ac:cxnSpMk id="3076" creationId="{BCDAEC91-5BCE-4B55-9CC0-43EF94CB734B}"/>
          </ac:cxnSpMkLst>
        </pc:cxnChg>
      </pc:sldChg>
      <pc:sldChg chg="addSp modSp new mod setBg">
        <pc:chgData name="Alejandro" userId="d318735d-b8e5-4f1a-b3a1-33090e35db06" providerId="ADAL" clId="{41C69BD3-A650-41EC-A4A6-E6980F7FEF09}" dt="2021-01-23T17:40:56.388" v="1557" actId="26606"/>
        <pc:sldMkLst>
          <pc:docMk/>
          <pc:sldMk cId="2036048447" sldId="398"/>
        </pc:sldMkLst>
        <pc:spChg chg="mod">
          <ac:chgData name="Alejandro" userId="d318735d-b8e5-4f1a-b3a1-33090e35db06" providerId="ADAL" clId="{41C69BD3-A650-41EC-A4A6-E6980F7FEF09}" dt="2021-01-23T17:40:56.388" v="1557" actId="26606"/>
          <ac:spMkLst>
            <pc:docMk/>
            <pc:sldMk cId="2036048447" sldId="398"/>
            <ac:spMk id="2" creationId="{AD5465C1-8F9B-4DE2-B1FD-8E6DE364E0DA}"/>
          </ac:spMkLst>
        </pc:spChg>
        <pc:spChg chg="add">
          <ac:chgData name="Alejandro" userId="d318735d-b8e5-4f1a-b3a1-33090e35db06" providerId="ADAL" clId="{41C69BD3-A650-41EC-A4A6-E6980F7FEF09}" dt="2021-01-23T17:40:56.388" v="1557" actId="26606"/>
          <ac:spMkLst>
            <pc:docMk/>
            <pc:sldMk cId="2036048447" sldId="398"/>
            <ac:spMk id="9" creationId="{BEE73255-8084-4DF9-BB0B-15EAC92E2CB9}"/>
          </ac:spMkLst>
        </pc:spChg>
        <pc:spChg chg="add">
          <ac:chgData name="Alejandro" userId="d318735d-b8e5-4f1a-b3a1-33090e35db06" providerId="ADAL" clId="{41C69BD3-A650-41EC-A4A6-E6980F7FEF09}" dt="2021-01-23T17:40:56.388" v="1557" actId="26606"/>
          <ac:spMkLst>
            <pc:docMk/>
            <pc:sldMk cId="2036048447" sldId="398"/>
            <ac:spMk id="11" creationId="{67048353-8981-459A-9BC6-9711CE462E06}"/>
          </ac:spMkLst>
        </pc:spChg>
        <pc:picChg chg="add mod">
          <ac:chgData name="Alejandro" userId="d318735d-b8e5-4f1a-b3a1-33090e35db06" providerId="ADAL" clId="{41C69BD3-A650-41EC-A4A6-E6980F7FEF09}" dt="2021-01-23T17:40:56.388" v="1557" actId="26606"/>
          <ac:picMkLst>
            <pc:docMk/>
            <pc:sldMk cId="2036048447" sldId="398"/>
            <ac:picMk id="4" creationId="{5D74E42E-34F1-44BB-9D25-C6E2A51DCC38}"/>
          </ac:picMkLst>
        </pc:picChg>
      </pc:sldChg>
      <pc:sldChg chg="addSp delSp modSp new mod setBg modClrScheme chgLayout">
        <pc:chgData name="Alejandro" userId="d318735d-b8e5-4f1a-b3a1-33090e35db06" providerId="ADAL" clId="{41C69BD3-A650-41EC-A4A6-E6980F7FEF09}" dt="2021-01-23T17:47:00.428" v="1597" actId="1076"/>
        <pc:sldMkLst>
          <pc:docMk/>
          <pc:sldMk cId="1414861468" sldId="399"/>
        </pc:sldMkLst>
        <pc:spChg chg="mod ord">
          <ac:chgData name="Alejandro" userId="d318735d-b8e5-4f1a-b3a1-33090e35db06" providerId="ADAL" clId="{41C69BD3-A650-41EC-A4A6-E6980F7FEF09}" dt="2021-01-23T17:46:09.752" v="1590" actId="790"/>
          <ac:spMkLst>
            <pc:docMk/>
            <pc:sldMk cId="1414861468" sldId="399"/>
            <ac:spMk id="2" creationId="{7B2D6543-A57B-4F9C-BE26-5D2A0BCC565E}"/>
          </ac:spMkLst>
        </pc:spChg>
        <pc:spChg chg="add mod ord">
          <ac:chgData name="Alejandro" userId="d318735d-b8e5-4f1a-b3a1-33090e35db06" providerId="ADAL" clId="{41C69BD3-A650-41EC-A4A6-E6980F7FEF09}" dt="2021-01-23T17:47:00.428" v="1597" actId="1076"/>
          <ac:spMkLst>
            <pc:docMk/>
            <pc:sldMk cId="1414861468" sldId="399"/>
            <ac:spMk id="3" creationId="{56756EDB-92F8-48DD-9BB1-AA41501B4802}"/>
          </ac:spMkLst>
        </pc:spChg>
        <pc:spChg chg="add del mod ord">
          <ac:chgData name="Alejandro" userId="d318735d-b8e5-4f1a-b3a1-33090e35db06" providerId="ADAL" clId="{41C69BD3-A650-41EC-A4A6-E6980F7FEF09}" dt="2021-01-23T17:45:05.374" v="1574" actId="22"/>
          <ac:spMkLst>
            <pc:docMk/>
            <pc:sldMk cId="1414861468" sldId="399"/>
            <ac:spMk id="4" creationId="{6DF839FB-B652-461F-B873-1CECF3570171}"/>
          </ac:spMkLst>
        </pc:spChg>
        <pc:spChg chg="add">
          <ac:chgData name="Alejandro" userId="d318735d-b8e5-4f1a-b3a1-33090e35db06" providerId="ADAL" clId="{41C69BD3-A650-41EC-A4A6-E6980F7FEF09}" dt="2021-01-23T17:45:13.978" v="1575" actId="26606"/>
          <ac:spMkLst>
            <pc:docMk/>
            <pc:sldMk cId="1414861468" sldId="399"/>
            <ac:spMk id="11" creationId="{D7A453D2-15D8-4403-815F-291FA16340D9}"/>
          </ac:spMkLst>
        </pc:spChg>
        <pc:spChg chg="add">
          <ac:chgData name="Alejandro" userId="d318735d-b8e5-4f1a-b3a1-33090e35db06" providerId="ADAL" clId="{41C69BD3-A650-41EC-A4A6-E6980F7FEF09}" dt="2021-01-23T17:45:13.978" v="1575" actId="26606"/>
          <ac:spMkLst>
            <pc:docMk/>
            <pc:sldMk cId="1414861468" sldId="399"/>
            <ac:spMk id="13" creationId="{8161EA6B-09CA-445B-AB0D-8DF76FA92DEF}"/>
          </ac:spMkLst>
        </pc:spChg>
        <pc:spChg chg="add">
          <ac:chgData name="Alejandro" userId="d318735d-b8e5-4f1a-b3a1-33090e35db06" providerId="ADAL" clId="{41C69BD3-A650-41EC-A4A6-E6980F7FEF09}" dt="2021-01-23T17:45:13.978" v="1575" actId="26606"/>
          <ac:spMkLst>
            <pc:docMk/>
            <pc:sldMk cId="1414861468" sldId="399"/>
            <ac:spMk id="23" creationId="{B8114C98-A349-4111-A123-E8EAB86ABE30}"/>
          </ac:spMkLst>
        </pc:spChg>
        <pc:spChg chg="add mod">
          <ac:chgData name="Alejandro" userId="d318735d-b8e5-4f1a-b3a1-33090e35db06" providerId="ADAL" clId="{41C69BD3-A650-41EC-A4A6-E6980F7FEF09}" dt="2021-01-23T17:45:55.887" v="1589" actId="1076"/>
          <ac:spMkLst>
            <pc:docMk/>
            <pc:sldMk cId="1414861468" sldId="399"/>
            <ac:spMk id="36" creationId="{A96CFC99-44FC-4458-861C-A7A0B8158310}"/>
          </ac:spMkLst>
        </pc:spChg>
        <pc:spChg chg="add">
          <ac:chgData name="Alejandro" userId="d318735d-b8e5-4f1a-b3a1-33090e35db06" providerId="ADAL" clId="{41C69BD3-A650-41EC-A4A6-E6980F7FEF09}" dt="2021-01-23T17:45:13.978" v="1575" actId="26606"/>
          <ac:spMkLst>
            <pc:docMk/>
            <pc:sldMk cId="1414861468" sldId="399"/>
            <ac:spMk id="37" creationId="{E2D3D3F2-ABBB-4453-B1C5-1BEBF7E4DD56}"/>
          </ac:spMkLst>
        </pc:spChg>
        <pc:grpChg chg="add">
          <ac:chgData name="Alejandro" userId="d318735d-b8e5-4f1a-b3a1-33090e35db06" providerId="ADAL" clId="{41C69BD3-A650-41EC-A4A6-E6980F7FEF09}" dt="2021-01-23T17:45:13.978" v="1575" actId="26606"/>
          <ac:grpSpMkLst>
            <pc:docMk/>
            <pc:sldMk cId="1414861468" sldId="399"/>
            <ac:grpSpMk id="15" creationId="{1EA1DAFF-CECA-492F-BFA1-22C64956B8D9}"/>
          </ac:grpSpMkLst>
        </pc:grpChg>
        <pc:grpChg chg="add">
          <ac:chgData name="Alejandro" userId="d318735d-b8e5-4f1a-b3a1-33090e35db06" providerId="ADAL" clId="{41C69BD3-A650-41EC-A4A6-E6980F7FEF09}" dt="2021-01-23T17:45:13.978" v="1575" actId="26606"/>
          <ac:grpSpMkLst>
            <pc:docMk/>
            <pc:sldMk cId="1414861468" sldId="399"/>
            <ac:grpSpMk id="25" creationId="{670FB431-AE18-414D-92F4-1D12D1991152}"/>
          </ac:grpSpMkLst>
        </pc:grpChg>
        <pc:grpChg chg="add">
          <ac:chgData name="Alejandro" userId="d318735d-b8e5-4f1a-b3a1-33090e35db06" providerId="ADAL" clId="{41C69BD3-A650-41EC-A4A6-E6980F7FEF09}" dt="2021-01-23T17:45:13.978" v="1575" actId="26606"/>
          <ac:grpSpMkLst>
            <pc:docMk/>
            <pc:sldMk cId="1414861468" sldId="399"/>
            <ac:grpSpMk id="31" creationId="{AF19A774-30A5-488B-9BAF-629C6440294E}"/>
          </ac:grpSpMkLst>
        </pc:grpChg>
        <pc:grpChg chg="add">
          <ac:chgData name="Alejandro" userId="d318735d-b8e5-4f1a-b3a1-33090e35db06" providerId="ADAL" clId="{41C69BD3-A650-41EC-A4A6-E6980F7FEF09}" dt="2021-01-23T17:45:13.978" v="1575" actId="26606"/>
          <ac:grpSpMkLst>
            <pc:docMk/>
            <pc:sldMk cId="1414861468" sldId="399"/>
            <ac:grpSpMk id="39" creationId="{8214E4A5-A0D2-42C4-8D14-D2A7E495F041}"/>
          </ac:grpSpMkLst>
        </pc:grpChg>
        <pc:picChg chg="add mod ord">
          <ac:chgData name="Alejandro" userId="d318735d-b8e5-4f1a-b3a1-33090e35db06" providerId="ADAL" clId="{41C69BD3-A650-41EC-A4A6-E6980F7FEF09}" dt="2021-01-23T17:45:41.403" v="1582" actId="1076"/>
          <ac:picMkLst>
            <pc:docMk/>
            <pc:sldMk cId="1414861468" sldId="399"/>
            <ac:picMk id="6" creationId="{1F92B9F8-E9A5-4FAC-969C-92A2FDD6A407}"/>
          </ac:picMkLst>
        </pc:picChg>
      </pc:sldChg>
      <pc:sldChg chg="addSp delSp modSp new mod ord setBg modClrScheme chgLayout">
        <pc:chgData name="Alejandro" userId="d318735d-b8e5-4f1a-b3a1-33090e35db06" providerId="ADAL" clId="{41C69BD3-A650-41EC-A4A6-E6980F7FEF09}" dt="2021-01-30T19:30:41.141" v="11200" actId="20577"/>
        <pc:sldMkLst>
          <pc:docMk/>
          <pc:sldMk cId="3331610109" sldId="400"/>
        </pc:sldMkLst>
        <pc:spChg chg="del mod ord">
          <ac:chgData name="Alejandro" userId="d318735d-b8e5-4f1a-b3a1-33090e35db06" providerId="ADAL" clId="{41C69BD3-A650-41EC-A4A6-E6980F7FEF09}" dt="2021-01-23T18:19:49.202" v="1746" actId="700"/>
          <ac:spMkLst>
            <pc:docMk/>
            <pc:sldMk cId="3331610109" sldId="400"/>
            <ac:spMk id="2" creationId="{1A416943-3A08-4112-980A-27BFC2D8F32B}"/>
          </ac:spMkLst>
        </pc:spChg>
        <pc:spChg chg="del mod ord">
          <ac:chgData name="Alejandro" userId="d318735d-b8e5-4f1a-b3a1-33090e35db06" providerId="ADAL" clId="{41C69BD3-A650-41EC-A4A6-E6980F7FEF09}" dt="2021-01-23T18:19:49.202" v="1746" actId="700"/>
          <ac:spMkLst>
            <pc:docMk/>
            <pc:sldMk cId="3331610109" sldId="400"/>
            <ac:spMk id="3" creationId="{FC36D2C4-A677-4F19-9246-B6D87E11E421}"/>
          </ac:spMkLst>
        </pc:spChg>
        <pc:spChg chg="del">
          <ac:chgData name="Alejandro" userId="d318735d-b8e5-4f1a-b3a1-33090e35db06" providerId="ADAL" clId="{41C69BD3-A650-41EC-A4A6-E6980F7FEF09}" dt="2021-01-23T18:19:49.202" v="1746" actId="700"/>
          <ac:spMkLst>
            <pc:docMk/>
            <pc:sldMk cId="3331610109" sldId="400"/>
            <ac:spMk id="4" creationId="{544B7F15-875A-4505-A441-1C79B8498BED}"/>
          </ac:spMkLst>
        </pc:spChg>
        <pc:spChg chg="add mod ord">
          <ac:chgData name="Alejandro" userId="d318735d-b8e5-4f1a-b3a1-33090e35db06" providerId="ADAL" clId="{41C69BD3-A650-41EC-A4A6-E6980F7FEF09}" dt="2021-01-24T10:32:10.142" v="3485" actId="26606"/>
          <ac:spMkLst>
            <pc:docMk/>
            <pc:sldMk cId="3331610109" sldId="400"/>
            <ac:spMk id="5" creationId="{4B298DB8-2C0A-43D6-9AE0-55E894B78F2E}"/>
          </ac:spMkLst>
        </pc:spChg>
        <pc:spChg chg="add del mod ord">
          <ac:chgData name="Alejandro" userId="d318735d-b8e5-4f1a-b3a1-33090e35db06" providerId="ADAL" clId="{41C69BD3-A650-41EC-A4A6-E6980F7FEF09}" dt="2021-01-24T10:32:10.142" v="3485" actId="26606"/>
          <ac:spMkLst>
            <pc:docMk/>
            <pc:sldMk cId="3331610109" sldId="400"/>
            <ac:spMk id="6" creationId="{A674C5CE-2DDB-46B9-B908-C7AB56DF006A}"/>
          </ac:spMkLst>
        </pc:spChg>
        <pc:spChg chg="add">
          <ac:chgData name="Alejandro" userId="d318735d-b8e5-4f1a-b3a1-33090e35db06" providerId="ADAL" clId="{41C69BD3-A650-41EC-A4A6-E6980F7FEF09}" dt="2021-01-24T10:32:10.142" v="3485" actId="26606"/>
          <ac:spMkLst>
            <pc:docMk/>
            <pc:sldMk cId="3331610109" sldId="400"/>
            <ac:spMk id="12" creationId="{68575C10-8187-4AC4-AD72-C754EAFD2867}"/>
          </ac:spMkLst>
        </pc:spChg>
        <pc:graphicFrameChg chg="add mod">
          <ac:chgData name="Alejandro" userId="d318735d-b8e5-4f1a-b3a1-33090e35db06" providerId="ADAL" clId="{41C69BD3-A650-41EC-A4A6-E6980F7FEF09}" dt="2021-01-30T19:30:41.141" v="11200" actId="20577"/>
          <ac:graphicFrameMkLst>
            <pc:docMk/>
            <pc:sldMk cId="3331610109" sldId="400"/>
            <ac:graphicFrameMk id="8" creationId="{F04BFF43-6C36-4F95-AAE7-83B43D0305EE}"/>
          </ac:graphicFrameMkLst>
        </pc:graphicFrameChg>
        <pc:cxnChg chg="add">
          <ac:chgData name="Alejandro" userId="d318735d-b8e5-4f1a-b3a1-33090e35db06" providerId="ADAL" clId="{41C69BD3-A650-41EC-A4A6-E6980F7FEF09}" dt="2021-01-24T10:32:10.142" v="3485" actId="26606"/>
          <ac:cxnSpMkLst>
            <pc:docMk/>
            <pc:sldMk cId="3331610109" sldId="400"/>
            <ac:cxnSpMk id="14" creationId="{74E776C9-ED67-41B7-B3A3-4DF76EF3ACEE}"/>
          </ac:cxnSpMkLst>
        </pc:cxnChg>
      </pc:sldChg>
      <pc:sldChg chg="addSp delSp modSp new mod ord setBg">
        <pc:chgData name="Alejandro" userId="d318735d-b8e5-4f1a-b3a1-33090e35db06" providerId="ADAL" clId="{41C69BD3-A650-41EC-A4A6-E6980F7FEF09}" dt="2021-01-24T17:52:54.258" v="6452" actId="20577"/>
        <pc:sldMkLst>
          <pc:docMk/>
          <pc:sldMk cId="2751714992" sldId="401"/>
        </pc:sldMkLst>
        <pc:spChg chg="mod">
          <ac:chgData name="Alejandro" userId="d318735d-b8e5-4f1a-b3a1-33090e35db06" providerId="ADAL" clId="{41C69BD3-A650-41EC-A4A6-E6980F7FEF09}" dt="2021-01-24T10:31:51.114" v="3484" actId="26606"/>
          <ac:spMkLst>
            <pc:docMk/>
            <pc:sldMk cId="2751714992" sldId="401"/>
            <ac:spMk id="2" creationId="{21C889F1-013F-4B2C-A95E-A2155C7CEEA2}"/>
          </ac:spMkLst>
        </pc:spChg>
        <pc:spChg chg="mod">
          <ac:chgData name="Alejandro" userId="d318735d-b8e5-4f1a-b3a1-33090e35db06" providerId="ADAL" clId="{41C69BD3-A650-41EC-A4A6-E6980F7FEF09}" dt="2021-01-24T17:52:54.258" v="6452" actId="20577"/>
          <ac:spMkLst>
            <pc:docMk/>
            <pc:sldMk cId="2751714992" sldId="401"/>
            <ac:spMk id="3" creationId="{F99C489E-599A-4075-ADE3-91615B2FF3A6}"/>
          </ac:spMkLst>
        </pc:spChg>
        <pc:spChg chg="add del">
          <ac:chgData name="Alejandro" userId="d318735d-b8e5-4f1a-b3a1-33090e35db06" providerId="ADAL" clId="{41C69BD3-A650-41EC-A4A6-E6980F7FEF09}" dt="2021-01-24T10:31:51.087" v="3483" actId="26606"/>
          <ac:spMkLst>
            <pc:docMk/>
            <pc:sldMk cId="2751714992" sldId="401"/>
            <ac:spMk id="8" creationId="{327D73B4-9F5C-4A64-A179-51B9500CB8B5}"/>
          </ac:spMkLst>
        </pc:spChg>
        <pc:spChg chg="add del">
          <ac:chgData name="Alejandro" userId="d318735d-b8e5-4f1a-b3a1-33090e35db06" providerId="ADAL" clId="{41C69BD3-A650-41EC-A4A6-E6980F7FEF09}" dt="2021-01-24T10:31:51.087" v="3483" actId="26606"/>
          <ac:spMkLst>
            <pc:docMk/>
            <pc:sldMk cId="2751714992" sldId="401"/>
            <ac:spMk id="10" creationId="{C1F06963-6374-4B48-844F-071A9BAAAE02}"/>
          </ac:spMkLst>
        </pc:spChg>
        <pc:spChg chg="add del">
          <ac:chgData name="Alejandro" userId="d318735d-b8e5-4f1a-b3a1-33090e35db06" providerId="ADAL" clId="{41C69BD3-A650-41EC-A4A6-E6980F7FEF09}" dt="2021-01-24T10:31:51.087" v="3483" actId="26606"/>
          <ac:spMkLst>
            <pc:docMk/>
            <pc:sldMk cId="2751714992" sldId="401"/>
            <ac:spMk id="12" creationId="{6CB927A4-E432-4310-9CD5-E89FF5063179}"/>
          </ac:spMkLst>
        </pc:spChg>
        <pc:spChg chg="add del">
          <ac:chgData name="Alejandro" userId="d318735d-b8e5-4f1a-b3a1-33090e35db06" providerId="ADAL" clId="{41C69BD3-A650-41EC-A4A6-E6980F7FEF09}" dt="2021-01-24T10:31:51.087" v="3483" actId="26606"/>
          <ac:spMkLst>
            <pc:docMk/>
            <pc:sldMk cId="2751714992" sldId="401"/>
            <ac:spMk id="14" creationId="{1453BF6C-B012-48B7-B4E8-6D7AC7C27D02}"/>
          </ac:spMkLst>
        </pc:spChg>
        <pc:spChg chg="add del">
          <ac:chgData name="Alejandro" userId="d318735d-b8e5-4f1a-b3a1-33090e35db06" providerId="ADAL" clId="{41C69BD3-A650-41EC-A4A6-E6980F7FEF09}" dt="2021-01-24T10:31:51.087" v="3483" actId="26606"/>
          <ac:spMkLst>
            <pc:docMk/>
            <pc:sldMk cId="2751714992" sldId="401"/>
            <ac:spMk id="16" creationId="{E3020543-B24B-4EC4-8FFC-8DD88EEA91A8}"/>
          </ac:spMkLst>
        </pc:spChg>
        <pc:spChg chg="add">
          <ac:chgData name="Alejandro" userId="d318735d-b8e5-4f1a-b3a1-33090e35db06" providerId="ADAL" clId="{41C69BD3-A650-41EC-A4A6-E6980F7FEF09}" dt="2021-01-24T10:31:51.114" v="3484" actId="26606"/>
          <ac:spMkLst>
            <pc:docMk/>
            <pc:sldMk cId="2751714992" sldId="401"/>
            <ac:spMk id="20" creationId="{4C6598AB-1C17-4D54-951C-A082D94ACB7A}"/>
          </ac:spMkLst>
        </pc:spChg>
        <pc:spChg chg="add">
          <ac:chgData name="Alejandro" userId="d318735d-b8e5-4f1a-b3a1-33090e35db06" providerId="ADAL" clId="{41C69BD3-A650-41EC-A4A6-E6980F7FEF09}" dt="2021-01-24T10:31:51.114" v="3484" actId="26606"/>
          <ac:spMkLst>
            <pc:docMk/>
            <pc:sldMk cId="2751714992" sldId="401"/>
            <ac:spMk id="21" creationId="{5A0118C5-4F8D-4CF4-BADD-53FEACC6C42A}"/>
          </ac:spMkLst>
        </pc:spChg>
        <pc:spChg chg="add">
          <ac:chgData name="Alejandro" userId="d318735d-b8e5-4f1a-b3a1-33090e35db06" providerId="ADAL" clId="{41C69BD3-A650-41EC-A4A6-E6980F7FEF09}" dt="2021-01-24T10:31:51.114" v="3484" actId="26606"/>
          <ac:spMkLst>
            <pc:docMk/>
            <pc:sldMk cId="2751714992" sldId="401"/>
            <ac:spMk id="22" creationId="{C83B66D7-137D-4AC1-B172-53D60F08BEB5}"/>
          </ac:spMkLst>
        </pc:spChg>
        <pc:spChg chg="add">
          <ac:chgData name="Alejandro" userId="d318735d-b8e5-4f1a-b3a1-33090e35db06" providerId="ADAL" clId="{41C69BD3-A650-41EC-A4A6-E6980F7FEF09}" dt="2021-01-24T10:31:51.114" v="3484" actId="26606"/>
          <ac:spMkLst>
            <pc:docMk/>
            <pc:sldMk cId="2751714992" sldId="401"/>
            <ac:spMk id="23" creationId="{4E0A5C5C-2A95-428E-9F6A-0D29EBD57C9F}"/>
          </ac:spMkLst>
        </pc:spChg>
        <pc:spChg chg="add">
          <ac:chgData name="Alejandro" userId="d318735d-b8e5-4f1a-b3a1-33090e35db06" providerId="ADAL" clId="{41C69BD3-A650-41EC-A4A6-E6980F7FEF09}" dt="2021-01-24T10:31:51.114" v="3484" actId="26606"/>
          <ac:spMkLst>
            <pc:docMk/>
            <pc:sldMk cId="2751714992" sldId="401"/>
            <ac:spMk id="24" creationId="{F6B92503-6984-4D15-8B98-8718709B785D}"/>
          </ac:spMkLst>
        </pc:spChg>
        <pc:spChg chg="add">
          <ac:chgData name="Alejandro" userId="d318735d-b8e5-4f1a-b3a1-33090e35db06" providerId="ADAL" clId="{41C69BD3-A650-41EC-A4A6-E6980F7FEF09}" dt="2021-01-24T10:31:51.114" v="3484" actId="26606"/>
          <ac:spMkLst>
            <pc:docMk/>
            <pc:sldMk cId="2751714992" sldId="401"/>
            <ac:spMk id="25" creationId="{1056F38F-7C4E-461D-8709-7D0024AE1F79}"/>
          </ac:spMkLst>
        </pc:spChg>
        <pc:spChg chg="add">
          <ac:chgData name="Alejandro" userId="d318735d-b8e5-4f1a-b3a1-33090e35db06" providerId="ADAL" clId="{41C69BD3-A650-41EC-A4A6-E6980F7FEF09}" dt="2021-01-24T10:31:51.114" v="3484" actId="26606"/>
          <ac:spMkLst>
            <pc:docMk/>
            <pc:sldMk cId="2751714992" sldId="401"/>
            <ac:spMk id="26" creationId="{08DDF938-524E-4C18-A47D-C00627832366}"/>
          </ac:spMkLst>
        </pc:spChg>
        <pc:spChg chg="add">
          <ac:chgData name="Alejandro" userId="d318735d-b8e5-4f1a-b3a1-33090e35db06" providerId="ADAL" clId="{41C69BD3-A650-41EC-A4A6-E6980F7FEF09}" dt="2021-01-24T10:31:51.114" v="3484" actId="26606"/>
          <ac:spMkLst>
            <pc:docMk/>
            <pc:sldMk cId="2751714992" sldId="401"/>
            <ac:spMk id="27" creationId="{C7278469-3C3C-49CE-AEEE-E176A4900B78}"/>
          </ac:spMkLst>
        </pc:spChg>
        <pc:grpChg chg="add">
          <ac:chgData name="Alejandro" userId="d318735d-b8e5-4f1a-b3a1-33090e35db06" providerId="ADAL" clId="{41C69BD3-A650-41EC-A4A6-E6980F7FEF09}" dt="2021-01-24T10:31:51.114" v="3484" actId="26606"/>
          <ac:grpSpMkLst>
            <pc:docMk/>
            <pc:sldMk cId="2751714992" sldId="401"/>
            <ac:grpSpMk id="28" creationId="{3773FAF5-C452-4455-9411-D6AF5EBD4CA9}"/>
          </ac:grpSpMkLst>
        </pc:grpChg>
        <pc:grpChg chg="add">
          <ac:chgData name="Alejandro" userId="d318735d-b8e5-4f1a-b3a1-33090e35db06" providerId="ADAL" clId="{41C69BD3-A650-41EC-A4A6-E6980F7FEF09}" dt="2021-01-24T10:31:51.114" v="3484" actId="26606"/>
          <ac:grpSpMkLst>
            <pc:docMk/>
            <pc:sldMk cId="2751714992" sldId="401"/>
            <ac:grpSpMk id="34" creationId="{93DC754C-7E09-422D-A8BB-AF632E90DFA2}"/>
          </ac:grpSpMkLst>
        </pc:grpChg>
        <pc:cxnChg chg="add del">
          <ac:chgData name="Alejandro" userId="d318735d-b8e5-4f1a-b3a1-33090e35db06" providerId="ADAL" clId="{41C69BD3-A650-41EC-A4A6-E6980F7FEF09}" dt="2021-01-24T10:31:51.087" v="3483" actId="26606"/>
          <ac:cxnSpMkLst>
            <pc:docMk/>
            <pc:sldMk cId="2751714992" sldId="401"/>
            <ac:cxnSpMk id="18" creationId="{C49DA8F6-BCC1-4447-B54C-57856834B94B}"/>
          </ac:cxnSpMkLst>
        </pc:cxnChg>
      </pc:sldChg>
      <pc:sldChg chg="addSp delSp modSp new mod ord setBg setClrOvrMap">
        <pc:chgData name="Alejandro" userId="d318735d-b8e5-4f1a-b3a1-33090e35db06" providerId="ADAL" clId="{41C69BD3-A650-41EC-A4A6-E6980F7FEF09}" dt="2021-02-02T16:10:32.769" v="16295" actId="313"/>
        <pc:sldMkLst>
          <pc:docMk/>
          <pc:sldMk cId="32796907" sldId="402"/>
        </pc:sldMkLst>
        <pc:spChg chg="mod">
          <ac:chgData name="Alejandro" userId="d318735d-b8e5-4f1a-b3a1-33090e35db06" providerId="ADAL" clId="{41C69BD3-A650-41EC-A4A6-E6980F7FEF09}" dt="2021-01-30T16:26:27.345" v="9156" actId="26606"/>
          <ac:spMkLst>
            <pc:docMk/>
            <pc:sldMk cId="32796907" sldId="402"/>
            <ac:spMk id="2" creationId="{8B51BE24-99CE-4C26-A1B9-2D1DCAD918B7}"/>
          </ac:spMkLst>
        </pc:spChg>
        <pc:spChg chg="mod">
          <ac:chgData name="Alejandro" userId="d318735d-b8e5-4f1a-b3a1-33090e35db06" providerId="ADAL" clId="{41C69BD3-A650-41EC-A4A6-E6980F7FEF09}" dt="2021-02-02T16:10:32.769" v="16295" actId="313"/>
          <ac:spMkLst>
            <pc:docMk/>
            <pc:sldMk cId="32796907" sldId="402"/>
            <ac:spMk id="3" creationId="{CB840765-A36F-4EAF-A487-A60C3402176B}"/>
          </ac:spMkLst>
        </pc:spChg>
        <pc:spChg chg="add del">
          <ac:chgData name="Alejandro" userId="d318735d-b8e5-4f1a-b3a1-33090e35db06" providerId="ADAL" clId="{41C69BD3-A650-41EC-A4A6-E6980F7FEF09}" dt="2021-01-30T16:26:27.335" v="9155" actId="26606"/>
          <ac:spMkLst>
            <pc:docMk/>
            <pc:sldMk cId="32796907" sldId="402"/>
            <ac:spMk id="11" creationId="{F605C4CC-A25C-416F-8333-7CB7DC97D870}"/>
          </ac:spMkLst>
        </pc:spChg>
        <pc:spChg chg="add del">
          <ac:chgData name="Alejandro" userId="d318735d-b8e5-4f1a-b3a1-33090e35db06" providerId="ADAL" clId="{41C69BD3-A650-41EC-A4A6-E6980F7FEF09}" dt="2021-01-30T16:26:27.335" v="9155" actId="26606"/>
          <ac:spMkLst>
            <pc:docMk/>
            <pc:sldMk cId="32796907" sldId="402"/>
            <ac:spMk id="13" creationId="{8F23F8A3-8FD7-4779-8323-FDC26BE99889}"/>
          </ac:spMkLst>
        </pc:spChg>
        <pc:picChg chg="add del">
          <ac:chgData name="Alejandro" userId="d318735d-b8e5-4f1a-b3a1-33090e35db06" providerId="ADAL" clId="{41C69BD3-A650-41EC-A4A6-E6980F7FEF09}" dt="2021-01-30T16:26:23.231" v="9153" actId="26606"/>
          <ac:picMkLst>
            <pc:docMk/>
            <pc:sldMk cId="32796907" sldId="402"/>
            <ac:picMk id="5" creationId="{93D7FC21-04A2-4B2C-AF87-B6695D09147E}"/>
          </ac:picMkLst>
        </pc:picChg>
        <pc:picChg chg="add del">
          <ac:chgData name="Alejandro" userId="d318735d-b8e5-4f1a-b3a1-33090e35db06" providerId="ADAL" clId="{41C69BD3-A650-41EC-A4A6-E6980F7FEF09}" dt="2021-01-30T16:26:27.335" v="9155" actId="26606"/>
          <ac:picMkLst>
            <pc:docMk/>
            <pc:sldMk cId="32796907" sldId="402"/>
            <ac:picMk id="12" creationId="{A9059E89-EEAB-494B-A196-802E1DE7BA9D}"/>
          </ac:picMkLst>
        </pc:picChg>
        <pc:picChg chg="add">
          <ac:chgData name="Alejandro" userId="d318735d-b8e5-4f1a-b3a1-33090e35db06" providerId="ADAL" clId="{41C69BD3-A650-41EC-A4A6-E6980F7FEF09}" dt="2021-01-30T16:26:27.345" v="9156" actId="26606"/>
          <ac:picMkLst>
            <pc:docMk/>
            <pc:sldMk cId="32796907" sldId="402"/>
            <ac:picMk id="15" creationId="{93D7FC21-04A2-4B2C-AF87-B6695D09147E}"/>
          </ac:picMkLst>
        </pc:picChg>
        <pc:cxnChg chg="add del">
          <ac:chgData name="Alejandro" userId="d318735d-b8e5-4f1a-b3a1-33090e35db06" providerId="ADAL" clId="{41C69BD3-A650-41EC-A4A6-E6980F7FEF09}" dt="2021-01-30T16:26:23.231" v="9153" actId="26606"/>
          <ac:cxnSpMkLst>
            <pc:docMk/>
            <pc:sldMk cId="32796907" sldId="402"/>
            <ac:cxnSpMk id="9" creationId="{A7F400EE-A8A5-48AF-B4D6-291B52C6F0B0}"/>
          </ac:cxnSpMkLst>
        </pc:cxnChg>
        <pc:cxnChg chg="add">
          <ac:chgData name="Alejandro" userId="d318735d-b8e5-4f1a-b3a1-33090e35db06" providerId="ADAL" clId="{41C69BD3-A650-41EC-A4A6-E6980F7FEF09}" dt="2021-01-30T16:26:27.345" v="9156" actId="26606"/>
          <ac:cxnSpMkLst>
            <pc:docMk/>
            <pc:sldMk cId="32796907" sldId="402"/>
            <ac:cxnSpMk id="16" creationId="{A7F400EE-A8A5-48AF-B4D6-291B52C6F0B0}"/>
          </ac:cxnSpMkLst>
        </pc:cxnChg>
      </pc:sldChg>
      <pc:sldChg chg="addSp modSp new mod ord setBg">
        <pc:chgData name="Alejandro" userId="d318735d-b8e5-4f1a-b3a1-33090e35db06" providerId="ADAL" clId="{41C69BD3-A650-41EC-A4A6-E6980F7FEF09}" dt="2021-01-30T16:55:06.360" v="9525" actId="6549"/>
        <pc:sldMkLst>
          <pc:docMk/>
          <pc:sldMk cId="781425958" sldId="403"/>
        </pc:sldMkLst>
        <pc:spChg chg="mod">
          <ac:chgData name="Alejandro" userId="d318735d-b8e5-4f1a-b3a1-33090e35db06" providerId="ADAL" clId="{41C69BD3-A650-41EC-A4A6-E6980F7FEF09}" dt="2021-01-30T16:55:06.360" v="9525" actId="6549"/>
          <ac:spMkLst>
            <pc:docMk/>
            <pc:sldMk cId="781425958" sldId="403"/>
            <ac:spMk id="2" creationId="{DC168FFA-770E-457F-A6AD-BCA8DF1ACD62}"/>
          </ac:spMkLst>
        </pc:spChg>
        <pc:spChg chg="mod">
          <ac:chgData name="Alejandro" userId="d318735d-b8e5-4f1a-b3a1-33090e35db06" providerId="ADAL" clId="{41C69BD3-A650-41EC-A4A6-E6980F7FEF09}" dt="2021-01-30T16:28:35.213" v="9160" actId="26606"/>
          <ac:spMkLst>
            <pc:docMk/>
            <pc:sldMk cId="781425958" sldId="403"/>
            <ac:spMk id="3" creationId="{9DE08121-DDF4-43A1-A9EE-3855CCB6623B}"/>
          </ac:spMkLst>
        </pc:spChg>
        <pc:spChg chg="add">
          <ac:chgData name="Alejandro" userId="d318735d-b8e5-4f1a-b3a1-33090e35db06" providerId="ADAL" clId="{41C69BD3-A650-41EC-A4A6-E6980F7FEF09}" dt="2021-01-30T16:28:35.213" v="9160" actId="26606"/>
          <ac:spMkLst>
            <pc:docMk/>
            <pc:sldMk cId="781425958" sldId="403"/>
            <ac:spMk id="8" creationId="{09588DA8-065E-4F6F-8EFD-43104AB2E0CF}"/>
          </ac:spMkLst>
        </pc:spChg>
        <pc:spChg chg="add">
          <ac:chgData name="Alejandro" userId="d318735d-b8e5-4f1a-b3a1-33090e35db06" providerId="ADAL" clId="{41C69BD3-A650-41EC-A4A6-E6980F7FEF09}" dt="2021-01-30T16:28:35.213" v="9160" actId="26606"/>
          <ac:spMkLst>
            <pc:docMk/>
            <pc:sldMk cId="781425958" sldId="403"/>
            <ac:spMk id="10" creationId="{C4285719-470E-454C-AF62-8323075F1F5B}"/>
          </ac:spMkLst>
        </pc:spChg>
        <pc:spChg chg="add">
          <ac:chgData name="Alejandro" userId="d318735d-b8e5-4f1a-b3a1-33090e35db06" providerId="ADAL" clId="{41C69BD3-A650-41EC-A4A6-E6980F7FEF09}" dt="2021-01-30T16:28:35.213" v="9160" actId="26606"/>
          <ac:spMkLst>
            <pc:docMk/>
            <pc:sldMk cId="781425958" sldId="403"/>
            <ac:spMk id="12" creationId="{CD9FE4EF-C4D8-49A0-B2FF-81D8DB7D8A24}"/>
          </ac:spMkLst>
        </pc:spChg>
        <pc:spChg chg="add">
          <ac:chgData name="Alejandro" userId="d318735d-b8e5-4f1a-b3a1-33090e35db06" providerId="ADAL" clId="{41C69BD3-A650-41EC-A4A6-E6980F7FEF09}" dt="2021-01-30T16:28:35.213" v="9160" actId="26606"/>
          <ac:spMkLst>
            <pc:docMk/>
            <pc:sldMk cId="781425958" sldId="403"/>
            <ac:spMk id="14" creationId="{4300840D-0A0B-4512-BACA-B439D5B9C57C}"/>
          </ac:spMkLst>
        </pc:spChg>
        <pc:spChg chg="add">
          <ac:chgData name="Alejandro" userId="d318735d-b8e5-4f1a-b3a1-33090e35db06" providerId="ADAL" clId="{41C69BD3-A650-41EC-A4A6-E6980F7FEF09}" dt="2021-01-30T16:28:35.213" v="9160" actId="26606"/>
          <ac:spMkLst>
            <pc:docMk/>
            <pc:sldMk cId="781425958" sldId="403"/>
            <ac:spMk id="16" creationId="{D2B78728-A580-49A7-84F9-6EF6F583ADE0}"/>
          </ac:spMkLst>
        </pc:spChg>
        <pc:spChg chg="add">
          <ac:chgData name="Alejandro" userId="d318735d-b8e5-4f1a-b3a1-33090e35db06" providerId="ADAL" clId="{41C69BD3-A650-41EC-A4A6-E6980F7FEF09}" dt="2021-01-30T16:28:35.213" v="9160" actId="26606"/>
          <ac:spMkLst>
            <pc:docMk/>
            <pc:sldMk cId="781425958" sldId="403"/>
            <ac:spMk id="18" creationId="{38FAA1A1-D861-433F-88FA-1E9D6FD31D11}"/>
          </ac:spMkLst>
        </pc:spChg>
        <pc:spChg chg="add">
          <ac:chgData name="Alejandro" userId="d318735d-b8e5-4f1a-b3a1-33090e35db06" providerId="ADAL" clId="{41C69BD3-A650-41EC-A4A6-E6980F7FEF09}" dt="2021-01-30T16:28:35.213" v="9160" actId="26606"/>
          <ac:spMkLst>
            <pc:docMk/>
            <pc:sldMk cId="781425958" sldId="403"/>
            <ac:spMk id="20" creationId="{8D71EDA1-87BF-4D5D-AB79-F346FD19278A}"/>
          </ac:spMkLst>
        </pc:spChg>
      </pc:sldChg>
      <pc:sldChg chg="addSp delSp modSp new mod ord setBg">
        <pc:chgData name="Alejandro" userId="d318735d-b8e5-4f1a-b3a1-33090e35db06" providerId="ADAL" clId="{41C69BD3-A650-41EC-A4A6-E6980F7FEF09}" dt="2021-01-30T19:45:18.474" v="11273" actId="26606"/>
        <pc:sldMkLst>
          <pc:docMk/>
          <pc:sldMk cId="685354904" sldId="404"/>
        </pc:sldMkLst>
        <pc:spChg chg="mod">
          <ac:chgData name="Alejandro" userId="d318735d-b8e5-4f1a-b3a1-33090e35db06" providerId="ADAL" clId="{41C69BD3-A650-41EC-A4A6-E6980F7FEF09}" dt="2021-01-30T19:45:18.474" v="11273" actId="26606"/>
          <ac:spMkLst>
            <pc:docMk/>
            <pc:sldMk cId="685354904" sldId="404"/>
            <ac:spMk id="2" creationId="{E5D7E66C-AE0A-49E3-857D-B5CE213051F0}"/>
          </ac:spMkLst>
        </pc:spChg>
        <pc:spChg chg="del mod">
          <ac:chgData name="Alejandro" userId="d318735d-b8e5-4f1a-b3a1-33090e35db06" providerId="ADAL" clId="{41C69BD3-A650-41EC-A4A6-E6980F7FEF09}" dt="2021-01-30T19:45:18.474" v="11273" actId="26606"/>
          <ac:spMkLst>
            <pc:docMk/>
            <pc:sldMk cId="685354904" sldId="404"/>
            <ac:spMk id="3" creationId="{FC4293E4-0FCC-4461-A7C9-9CF08433C727}"/>
          </ac:spMkLst>
        </pc:spChg>
        <pc:spChg chg="add">
          <ac:chgData name="Alejandro" userId="d318735d-b8e5-4f1a-b3a1-33090e35db06" providerId="ADAL" clId="{41C69BD3-A650-41EC-A4A6-E6980F7FEF09}" dt="2021-01-30T19:45:18.474" v="11273" actId="26606"/>
          <ac:spMkLst>
            <pc:docMk/>
            <pc:sldMk cId="685354904" sldId="404"/>
            <ac:spMk id="6" creationId="{68575C10-8187-4AC4-AD72-C754EAFD2867}"/>
          </ac:spMkLst>
        </pc:spChg>
        <pc:spChg chg="add del">
          <ac:chgData name="Alejandro" userId="d318735d-b8e5-4f1a-b3a1-33090e35db06" providerId="ADAL" clId="{41C69BD3-A650-41EC-A4A6-E6980F7FEF09}" dt="2021-01-30T19:44:59.302" v="11272" actId="26606"/>
          <ac:spMkLst>
            <pc:docMk/>
            <pc:sldMk cId="685354904" sldId="404"/>
            <ac:spMk id="9" creationId="{325166D1-1B21-4128-AC42-61745528E4D6}"/>
          </ac:spMkLst>
        </pc:spChg>
        <pc:grpChg chg="add del">
          <ac:chgData name="Alejandro" userId="d318735d-b8e5-4f1a-b3a1-33090e35db06" providerId="ADAL" clId="{41C69BD3-A650-41EC-A4A6-E6980F7FEF09}" dt="2021-01-30T19:44:59.302" v="11272" actId="26606"/>
          <ac:grpSpMkLst>
            <pc:docMk/>
            <pc:sldMk cId="685354904" sldId="404"/>
            <ac:grpSpMk id="11" creationId="{E6517BAC-C80F-4065-90D8-703493E0B353}"/>
          </ac:grpSpMkLst>
        </pc:grpChg>
        <pc:graphicFrameChg chg="add">
          <ac:chgData name="Alejandro" userId="d318735d-b8e5-4f1a-b3a1-33090e35db06" providerId="ADAL" clId="{41C69BD3-A650-41EC-A4A6-E6980F7FEF09}" dt="2021-01-30T19:45:18.474" v="11273" actId="26606"/>
          <ac:graphicFrameMkLst>
            <pc:docMk/>
            <pc:sldMk cId="685354904" sldId="404"/>
            <ac:graphicFrameMk id="8" creationId="{58741415-2DD0-49F2-8797-AAE4FC43A7BB}"/>
          </ac:graphicFrameMkLst>
        </pc:graphicFrameChg>
        <pc:picChg chg="add del">
          <ac:chgData name="Alejandro" userId="d318735d-b8e5-4f1a-b3a1-33090e35db06" providerId="ADAL" clId="{41C69BD3-A650-41EC-A4A6-E6980F7FEF09}" dt="2021-01-30T19:44:59.302" v="11272" actId="26606"/>
          <ac:picMkLst>
            <pc:docMk/>
            <pc:sldMk cId="685354904" sldId="404"/>
            <ac:picMk id="5" creationId="{BFDF4324-1A44-47DA-BC5D-E0A45CA0B8D8}"/>
          </ac:picMkLst>
        </pc:picChg>
        <pc:cxnChg chg="add">
          <ac:chgData name="Alejandro" userId="d318735d-b8e5-4f1a-b3a1-33090e35db06" providerId="ADAL" clId="{41C69BD3-A650-41EC-A4A6-E6980F7FEF09}" dt="2021-01-30T19:45:18.474" v="11273" actId="26606"/>
          <ac:cxnSpMkLst>
            <pc:docMk/>
            <pc:sldMk cId="685354904" sldId="404"/>
            <ac:cxnSpMk id="7" creationId="{74E776C9-ED67-41B7-B3A3-4DF76EF3ACEE}"/>
          </ac:cxnSpMkLst>
        </pc:cxnChg>
      </pc:sldChg>
      <pc:sldChg chg="addSp modSp new mod setBg">
        <pc:chgData name="Alejandro" userId="d318735d-b8e5-4f1a-b3a1-33090e35db06" providerId="ADAL" clId="{41C69BD3-A650-41EC-A4A6-E6980F7FEF09}" dt="2021-01-31T09:34:15.682" v="12618" actId="26606"/>
        <pc:sldMkLst>
          <pc:docMk/>
          <pc:sldMk cId="1796435042" sldId="405"/>
        </pc:sldMkLst>
        <pc:spChg chg="mod">
          <ac:chgData name="Alejandro" userId="d318735d-b8e5-4f1a-b3a1-33090e35db06" providerId="ADAL" clId="{41C69BD3-A650-41EC-A4A6-E6980F7FEF09}" dt="2021-01-31T09:34:15.682" v="12618" actId="26606"/>
          <ac:spMkLst>
            <pc:docMk/>
            <pc:sldMk cId="1796435042" sldId="405"/>
            <ac:spMk id="2" creationId="{F4B924FE-8C6C-4E3B-9BF7-2766272CE54D}"/>
          </ac:spMkLst>
        </pc:spChg>
        <pc:spChg chg="mod">
          <ac:chgData name="Alejandro" userId="d318735d-b8e5-4f1a-b3a1-33090e35db06" providerId="ADAL" clId="{41C69BD3-A650-41EC-A4A6-E6980F7FEF09}" dt="2021-01-31T09:34:15.682" v="12618" actId="26606"/>
          <ac:spMkLst>
            <pc:docMk/>
            <pc:sldMk cId="1796435042" sldId="405"/>
            <ac:spMk id="3" creationId="{C416D26D-41F7-4DC3-A9A3-6A320C2DC468}"/>
          </ac:spMkLst>
        </pc:spChg>
        <pc:spChg chg="add">
          <ac:chgData name="Alejandro" userId="d318735d-b8e5-4f1a-b3a1-33090e35db06" providerId="ADAL" clId="{41C69BD3-A650-41EC-A4A6-E6980F7FEF09}" dt="2021-01-31T09:34:15.682" v="12618" actId="26606"/>
          <ac:spMkLst>
            <pc:docMk/>
            <pc:sldMk cId="1796435042" sldId="405"/>
            <ac:spMk id="8" creationId="{09588DA8-065E-4F6F-8EFD-43104AB2E0CF}"/>
          </ac:spMkLst>
        </pc:spChg>
        <pc:spChg chg="add">
          <ac:chgData name="Alejandro" userId="d318735d-b8e5-4f1a-b3a1-33090e35db06" providerId="ADAL" clId="{41C69BD3-A650-41EC-A4A6-E6980F7FEF09}" dt="2021-01-31T09:34:15.682" v="12618" actId="26606"/>
          <ac:spMkLst>
            <pc:docMk/>
            <pc:sldMk cId="1796435042" sldId="405"/>
            <ac:spMk id="10" creationId="{C4285719-470E-454C-AF62-8323075F1F5B}"/>
          </ac:spMkLst>
        </pc:spChg>
        <pc:spChg chg="add">
          <ac:chgData name="Alejandro" userId="d318735d-b8e5-4f1a-b3a1-33090e35db06" providerId="ADAL" clId="{41C69BD3-A650-41EC-A4A6-E6980F7FEF09}" dt="2021-01-31T09:34:15.682" v="12618" actId="26606"/>
          <ac:spMkLst>
            <pc:docMk/>
            <pc:sldMk cId="1796435042" sldId="405"/>
            <ac:spMk id="12" creationId="{CD9FE4EF-C4D8-49A0-B2FF-81D8DB7D8A24}"/>
          </ac:spMkLst>
        </pc:spChg>
        <pc:spChg chg="add">
          <ac:chgData name="Alejandro" userId="d318735d-b8e5-4f1a-b3a1-33090e35db06" providerId="ADAL" clId="{41C69BD3-A650-41EC-A4A6-E6980F7FEF09}" dt="2021-01-31T09:34:15.682" v="12618" actId="26606"/>
          <ac:spMkLst>
            <pc:docMk/>
            <pc:sldMk cId="1796435042" sldId="405"/>
            <ac:spMk id="14" creationId="{4300840D-0A0B-4512-BACA-B439D5B9C57C}"/>
          </ac:spMkLst>
        </pc:spChg>
        <pc:spChg chg="add">
          <ac:chgData name="Alejandro" userId="d318735d-b8e5-4f1a-b3a1-33090e35db06" providerId="ADAL" clId="{41C69BD3-A650-41EC-A4A6-E6980F7FEF09}" dt="2021-01-31T09:34:15.682" v="12618" actId="26606"/>
          <ac:spMkLst>
            <pc:docMk/>
            <pc:sldMk cId="1796435042" sldId="405"/>
            <ac:spMk id="16" creationId="{D2B78728-A580-49A7-84F9-6EF6F583ADE0}"/>
          </ac:spMkLst>
        </pc:spChg>
        <pc:spChg chg="add">
          <ac:chgData name="Alejandro" userId="d318735d-b8e5-4f1a-b3a1-33090e35db06" providerId="ADAL" clId="{41C69BD3-A650-41EC-A4A6-E6980F7FEF09}" dt="2021-01-31T09:34:15.682" v="12618" actId="26606"/>
          <ac:spMkLst>
            <pc:docMk/>
            <pc:sldMk cId="1796435042" sldId="405"/>
            <ac:spMk id="18" creationId="{38FAA1A1-D861-433F-88FA-1E9D6FD31D11}"/>
          </ac:spMkLst>
        </pc:spChg>
        <pc:spChg chg="add">
          <ac:chgData name="Alejandro" userId="d318735d-b8e5-4f1a-b3a1-33090e35db06" providerId="ADAL" clId="{41C69BD3-A650-41EC-A4A6-E6980F7FEF09}" dt="2021-01-31T09:34:15.682" v="12618" actId="26606"/>
          <ac:spMkLst>
            <pc:docMk/>
            <pc:sldMk cId="1796435042" sldId="405"/>
            <ac:spMk id="20" creationId="{8D71EDA1-87BF-4D5D-AB79-F346FD19278A}"/>
          </ac:spMkLst>
        </pc:spChg>
      </pc:sldChg>
      <pc:sldChg chg="addSp delSp modSp new mod setBg">
        <pc:chgData name="Alejandro" userId="d318735d-b8e5-4f1a-b3a1-33090e35db06" providerId="ADAL" clId="{41C69BD3-A650-41EC-A4A6-E6980F7FEF09}" dt="2021-02-04T12:33:39.006" v="18215" actId="20577"/>
        <pc:sldMkLst>
          <pc:docMk/>
          <pc:sldMk cId="535053001" sldId="406"/>
        </pc:sldMkLst>
        <pc:spChg chg="mod">
          <ac:chgData name="Alejandro" userId="d318735d-b8e5-4f1a-b3a1-33090e35db06" providerId="ADAL" clId="{41C69BD3-A650-41EC-A4A6-E6980F7FEF09}" dt="2021-02-04T12:30:21.685" v="18083" actId="26606"/>
          <ac:spMkLst>
            <pc:docMk/>
            <pc:sldMk cId="535053001" sldId="406"/>
            <ac:spMk id="2" creationId="{BD16B40B-8540-4E41-8CF7-478015F0E742}"/>
          </ac:spMkLst>
        </pc:spChg>
        <pc:spChg chg="del mod">
          <ac:chgData name="Alejandro" userId="d318735d-b8e5-4f1a-b3a1-33090e35db06" providerId="ADAL" clId="{41C69BD3-A650-41EC-A4A6-E6980F7FEF09}" dt="2021-02-04T12:30:21.685" v="18083" actId="26606"/>
          <ac:spMkLst>
            <pc:docMk/>
            <pc:sldMk cId="535053001" sldId="406"/>
            <ac:spMk id="3" creationId="{E756A452-3B9C-42AC-BA1E-88CC83F8CABF}"/>
          </ac:spMkLst>
        </pc:spChg>
        <pc:graphicFrameChg chg="add mod modGraphic">
          <ac:chgData name="Alejandro" userId="d318735d-b8e5-4f1a-b3a1-33090e35db06" providerId="ADAL" clId="{41C69BD3-A650-41EC-A4A6-E6980F7FEF09}" dt="2021-02-04T12:33:39.006" v="18215" actId="20577"/>
          <ac:graphicFrameMkLst>
            <pc:docMk/>
            <pc:sldMk cId="535053001" sldId="406"/>
            <ac:graphicFrameMk id="5" creationId="{20C96932-9100-42A9-BF4E-98B61A2627E7}"/>
          </ac:graphicFrameMkLst>
        </pc:graphicFrameChg>
        <pc:picChg chg="add">
          <ac:chgData name="Alejandro" userId="d318735d-b8e5-4f1a-b3a1-33090e35db06" providerId="ADAL" clId="{41C69BD3-A650-41EC-A4A6-E6980F7FEF09}" dt="2021-02-04T12:30:21.685" v="18083" actId="26606"/>
          <ac:picMkLst>
            <pc:docMk/>
            <pc:sldMk cId="535053001" sldId="406"/>
            <ac:picMk id="6" creationId="{A5268A81-7F2F-46EA-A49B-AAD5E635FE9F}"/>
          </ac:picMkLst>
        </pc:picChg>
        <pc:cxnChg chg="add">
          <ac:chgData name="Alejandro" userId="d318735d-b8e5-4f1a-b3a1-33090e35db06" providerId="ADAL" clId="{41C69BD3-A650-41EC-A4A6-E6980F7FEF09}" dt="2021-02-04T12:30:21.685" v="18083" actId="26606"/>
          <ac:cxnSpMkLst>
            <pc:docMk/>
            <pc:sldMk cId="535053001" sldId="406"/>
            <ac:cxnSpMk id="10" creationId="{A7F400EE-A8A5-48AF-B4D6-291B52C6F0B0}"/>
          </ac:cxnSpMkLst>
        </pc:cxnChg>
      </pc:sldChg>
      <pc:sldChg chg="addSp modSp new mod ord setBg">
        <pc:chgData name="Alejandro" userId="d318735d-b8e5-4f1a-b3a1-33090e35db06" providerId="ADAL" clId="{41C69BD3-A650-41EC-A4A6-E6980F7FEF09}" dt="2021-02-06T08:19:33.284" v="20927" actId="26606"/>
        <pc:sldMkLst>
          <pc:docMk/>
          <pc:sldMk cId="3019817236" sldId="407"/>
        </pc:sldMkLst>
        <pc:spChg chg="mod">
          <ac:chgData name="Alejandro" userId="d318735d-b8e5-4f1a-b3a1-33090e35db06" providerId="ADAL" clId="{41C69BD3-A650-41EC-A4A6-E6980F7FEF09}" dt="2021-02-06T08:19:33.284" v="20927" actId="26606"/>
          <ac:spMkLst>
            <pc:docMk/>
            <pc:sldMk cId="3019817236" sldId="407"/>
            <ac:spMk id="2" creationId="{4106AF12-B8D4-40A8-A0E9-EDA15EF54698}"/>
          </ac:spMkLst>
        </pc:spChg>
        <pc:spChg chg="mod">
          <ac:chgData name="Alejandro" userId="d318735d-b8e5-4f1a-b3a1-33090e35db06" providerId="ADAL" clId="{41C69BD3-A650-41EC-A4A6-E6980F7FEF09}" dt="2021-02-06T08:19:33.284" v="20927" actId="26606"/>
          <ac:spMkLst>
            <pc:docMk/>
            <pc:sldMk cId="3019817236" sldId="407"/>
            <ac:spMk id="3" creationId="{9133C2D8-3E77-454E-AB78-ACEF0D75BEE7}"/>
          </ac:spMkLst>
        </pc:spChg>
        <pc:spChg chg="add">
          <ac:chgData name="Alejandro" userId="d318735d-b8e5-4f1a-b3a1-33090e35db06" providerId="ADAL" clId="{41C69BD3-A650-41EC-A4A6-E6980F7FEF09}" dt="2021-02-06T08:19:33.284" v="20927" actId="26606"/>
          <ac:spMkLst>
            <pc:docMk/>
            <pc:sldMk cId="3019817236" sldId="407"/>
            <ac:spMk id="9" creationId="{8FC9BE17-9A7B-462D-AE50-3D8777387304}"/>
          </ac:spMkLst>
        </pc:spChg>
        <pc:spChg chg="add">
          <ac:chgData name="Alejandro" userId="d318735d-b8e5-4f1a-b3a1-33090e35db06" providerId="ADAL" clId="{41C69BD3-A650-41EC-A4A6-E6980F7FEF09}" dt="2021-02-06T08:19:33.284" v="20927" actId="26606"/>
          <ac:spMkLst>
            <pc:docMk/>
            <pc:sldMk cId="3019817236" sldId="407"/>
            <ac:spMk id="11" creationId="{3EBE8569-6AEC-4B8C-8D53-2DE337CDBA65}"/>
          </ac:spMkLst>
        </pc:spChg>
        <pc:spChg chg="add">
          <ac:chgData name="Alejandro" userId="d318735d-b8e5-4f1a-b3a1-33090e35db06" providerId="ADAL" clId="{41C69BD3-A650-41EC-A4A6-E6980F7FEF09}" dt="2021-02-06T08:19:33.284" v="20927" actId="26606"/>
          <ac:spMkLst>
            <pc:docMk/>
            <pc:sldMk cId="3019817236" sldId="407"/>
            <ac:spMk id="13" creationId="{55D4142C-5077-457F-A6AD-3FECFDB39685}"/>
          </ac:spMkLst>
        </pc:spChg>
        <pc:spChg chg="add">
          <ac:chgData name="Alejandro" userId="d318735d-b8e5-4f1a-b3a1-33090e35db06" providerId="ADAL" clId="{41C69BD3-A650-41EC-A4A6-E6980F7FEF09}" dt="2021-02-06T08:19:33.284" v="20927" actId="26606"/>
          <ac:spMkLst>
            <pc:docMk/>
            <pc:sldMk cId="3019817236" sldId="407"/>
            <ac:spMk id="15" creationId="{7A5F0580-5EE9-419F-96EE-B6529EF6E7D0}"/>
          </ac:spMkLst>
        </pc:spChg>
        <pc:picChg chg="add">
          <ac:chgData name="Alejandro" userId="d318735d-b8e5-4f1a-b3a1-33090e35db06" providerId="ADAL" clId="{41C69BD3-A650-41EC-A4A6-E6980F7FEF09}" dt="2021-02-06T08:19:33.284" v="20927" actId="26606"/>
          <ac:picMkLst>
            <pc:docMk/>
            <pc:sldMk cId="3019817236" sldId="407"/>
            <ac:picMk id="5" creationId="{DD51AA9A-BFA8-493F-9DDD-7875E0F27D32}"/>
          </ac:picMkLst>
        </pc:picChg>
      </pc:sldChg>
      <pc:sldChg chg="new del">
        <pc:chgData name="Alejandro" userId="d318735d-b8e5-4f1a-b3a1-33090e35db06" providerId="ADAL" clId="{41C69BD3-A650-41EC-A4A6-E6980F7FEF09}" dt="2021-01-23T18:51:51.306" v="2264" actId="680"/>
        <pc:sldMkLst>
          <pc:docMk/>
          <pc:sldMk cId="657481142" sldId="408"/>
        </pc:sldMkLst>
      </pc:sldChg>
      <pc:sldChg chg="delSp modSp add mod ord">
        <pc:chgData name="Alejandro" userId="d318735d-b8e5-4f1a-b3a1-33090e35db06" providerId="ADAL" clId="{41C69BD3-A650-41EC-A4A6-E6980F7FEF09}" dt="2021-01-23T18:58:38.212" v="2356" actId="6549"/>
        <pc:sldMkLst>
          <pc:docMk/>
          <pc:sldMk cId="738358633" sldId="408"/>
        </pc:sldMkLst>
        <pc:spChg chg="mod">
          <ac:chgData name="Alejandro" userId="d318735d-b8e5-4f1a-b3a1-33090e35db06" providerId="ADAL" clId="{41C69BD3-A650-41EC-A4A6-E6980F7FEF09}" dt="2021-01-23T18:55:18.539" v="2294" actId="20577"/>
          <ac:spMkLst>
            <pc:docMk/>
            <pc:sldMk cId="738358633" sldId="408"/>
            <ac:spMk id="2" creationId="{88AEA14C-5323-49DF-9064-21A9EE43D9CF}"/>
          </ac:spMkLst>
        </pc:spChg>
        <pc:spChg chg="mod">
          <ac:chgData name="Alejandro" userId="d318735d-b8e5-4f1a-b3a1-33090e35db06" providerId="ADAL" clId="{41C69BD3-A650-41EC-A4A6-E6980F7FEF09}" dt="2021-01-23T18:56:06.178" v="2305" actId="1076"/>
          <ac:spMkLst>
            <pc:docMk/>
            <pc:sldMk cId="738358633" sldId="408"/>
            <ac:spMk id="3" creationId="{53F4CCE4-6EA3-4F09-A395-0D9E0EFD82BD}"/>
          </ac:spMkLst>
        </pc:spChg>
        <pc:spChg chg="mod">
          <ac:chgData name="Alejandro" userId="d318735d-b8e5-4f1a-b3a1-33090e35db06" providerId="ADAL" clId="{41C69BD3-A650-41EC-A4A6-E6980F7FEF09}" dt="2021-01-23T18:58:38.212" v="2356" actId="6549"/>
          <ac:spMkLst>
            <pc:docMk/>
            <pc:sldMk cId="738358633" sldId="408"/>
            <ac:spMk id="4" creationId="{DF139E46-FC1F-4B82-83C7-7A947C1E3732}"/>
          </ac:spMkLst>
        </pc:spChg>
        <pc:spChg chg="del">
          <ac:chgData name="Alejandro" userId="d318735d-b8e5-4f1a-b3a1-33090e35db06" providerId="ADAL" clId="{41C69BD3-A650-41EC-A4A6-E6980F7FEF09}" dt="2021-01-23T18:55:24.349" v="2295" actId="478"/>
          <ac:spMkLst>
            <pc:docMk/>
            <pc:sldMk cId="738358633" sldId="408"/>
            <ac:spMk id="6" creationId="{40F1857E-C3D2-4D67-B292-E5C04E5D8A6A}"/>
          </ac:spMkLst>
        </pc:spChg>
      </pc:sldChg>
      <pc:sldChg chg="modSp add mod">
        <pc:chgData name="Alejandro" userId="d318735d-b8e5-4f1a-b3a1-33090e35db06" providerId="ADAL" clId="{41C69BD3-A650-41EC-A4A6-E6980F7FEF09}" dt="2021-01-23T19:07:01.175" v="2609" actId="790"/>
        <pc:sldMkLst>
          <pc:docMk/>
          <pc:sldMk cId="3432455602" sldId="409"/>
        </pc:sldMkLst>
        <pc:spChg chg="mod">
          <ac:chgData name="Alejandro" userId="d318735d-b8e5-4f1a-b3a1-33090e35db06" providerId="ADAL" clId="{41C69BD3-A650-41EC-A4A6-E6980F7FEF09}" dt="2021-01-23T18:59:07.486" v="2372" actId="20577"/>
          <ac:spMkLst>
            <pc:docMk/>
            <pc:sldMk cId="3432455602" sldId="409"/>
            <ac:spMk id="2" creationId="{88AEA14C-5323-49DF-9064-21A9EE43D9CF}"/>
          </ac:spMkLst>
        </pc:spChg>
        <pc:spChg chg="mod">
          <ac:chgData name="Alejandro" userId="d318735d-b8e5-4f1a-b3a1-33090e35db06" providerId="ADAL" clId="{41C69BD3-A650-41EC-A4A6-E6980F7FEF09}" dt="2021-01-23T19:03:04.635" v="2494" actId="21"/>
          <ac:spMkLst>
            <pc:docMk/>
            <pc:sldMk cId="3432455602" sldId="409"/>
            <ac:spMk id="3" creationId="{53F4CCE4-6EA3-4F09-A395-0D9E0EFD82BD}"/>
          </ac:spMkLst>
        </pc:spChg>
        <pc:spChg chg="mod">
          <ac:chgData name="Alejandro" userId="d318735d-b8e5-4f1a-b3a1-33090e35db06" providerId="ADAL" clId="{41C69BD3-A650-41EC-A4A6-E6980F7FEF09}" dt="2021-01-23T19:07:01.175" v="2609" actId="790"/>
          <ac:spMkLst>
            <pc:docMk/>
            <pc:sldMk cId="3432455602" sldId="409"/>
            <ac:spMk id="4" creationId="{DF139E46-FC1F-4B82-83C7-7A947C1E3732}"/>
          </ac:spMkLst>
        </pc:spChg>
      </pc:sldChg>
      <pc:sldChg chg="modSp add del mod ord">
        <pc:chgData name="Alejandro" userId="d318735d-b8e5-4f1a-b3a1-33090e35db06" providerId="ADAL" clId="{41C69BD3-A650-41EC-A4A6-E6980F7FEF09}" dt="2021-01-23T19:32:29.831" v="2795" actId="2696"/>
        <pc:sldMkLst>
          <pc:docMk/>
          <pc:sldMk cId="4208465220" sldId="410"/>
        </pc:sldMkLst>
        <pc:spChg chg="mod">
          <ac:chgData name="Alejandro" userId="d318735d-b8e5-4f1a-b3a1-33090e35db06" providerId="ADAL" clId="{41C69BD3-A650-41EC-A4A6-E6980F7FEF09}" dt="2021-01-23T19:30:05.777" v="2631" actId="20577"/>
          <ac:spMkLst>
            <pc:docMk/>
            <pc:sldMk cId="4208465220" sldId="410"/>
            <ac:spMk id="2" creationId="{88AEA14C-5323-49DF-9064-21A9EE43D9CF}"/>
          </ac:spMkLst>
        </pc:spChg>
        <pc:spChg chg="mod">
          <ac:chgData name="Alejandro" userId="d318735d-b8e5-4f1a-b3a1-33090e35db06" providerId="ADAL" clId="{41C69BD3-A650-41EC-A4A6-E6980F7FEF09}" dt="2021-01-23T19:32:10.117" v="2793" actId="20577"/>
          <ac:spMkLst>
            <pc:docMk/>
            <pc:sldMk cId="4208465220" sldId="410"/>
            <ac:spMk id="4" creationId="{DF139E46-FC1F-4B82-83C7-7A947C1E3732}"/>
          </ac:spMkLst>
        </pc:spChg>
      </pc:sldChg>
      <pc:sldChg chg="modSp add mod">
        <pc:chgData name="Alejandro" userId="d318735d-b8e5-4f1a-b3a1-33090e35db06" providerId="ADAL" clId="{41C69BD3-A650-41EC-A4A6-E6980F7FEF09}" dt="2021-01-23T19:50:48.044" v="3104" actId="20577"/>
        <pc:sldMkLst>
          <pc:docMk/>
          <pc:sldMk cId="772532391" sldId="411"/>
        </pc:sldMkLst>
        <pc:spChg chg="mod">
          <ac:chgData name="Alejandro" userId="d318735d-b8e5-4f1a-b3a1-33090e35db06" providerId="ADAL" clId="{41C69BD3-A650-41EC-A4A6-E6980F7FEF09}" dt="2021-01-23T19:32:41.228" v="2802" actId="20577"/>
          <ac:spMkLst>
            <pc:docMk/>
            <pc:sldMk cId="772532391" sldId="411"/>
            <ac:spMk id="2" creationId="{88AEA14C-5323-49DF-9064-21A9EE43D9CF}"/>
          </ac:spMkLst>
        </pc:spChg>
        <pc:spChg chg="mod">
          <ac:chgData name="Alejandro" userId="d318735d-b8e5-4f1a-b3a1-33090e35db06" providerId="ADAL" clId="{41C69BD3-A650-41EC-A4A6-E6980F7FEF09}" dt="2021-01-23T19:50:48.044" v="3104" actId="20577"/>
          <ac:spMkLst>
            <pc:docMk/>
            <pc:sldMk cId="772532391" sldId="411"/>
            <ac:spMk id="3" creationId="{53F4CCE4-6EA3-4F09-A395-0D9E0EFD82BD}"/>
          </ac:spMkLst>
        </pc:spChg>
        <pc:spChg chg="mod">
          <ac:chgData name="Alejandro" userId="d318735d-b8e5-4f1a-b3a1-33090e35db06" providerId="ADAL" clId="{41C69BD3-A650-41EC-A4A6-E6980F7FEF09}" dt="2021-01-23T19:40:59.708" v="2962" actId="108"/>
          <ac:spMkLst>
            <pc:docMk/>
            <pc:sldMk cId="772532391" sldId="411"/>
            <ac:spMk id="4" creationId="{DF139E46-FC1F-4B82-83C7-7A947C1E3732}"/>
          </ac:spMkLst>
        </pc:spChg>
      </pc:sldChg>
      <pc:sldChg chg="modSp add mod">
        <pc:chgData name="Alejandro" userId="d318735d-b8e5-4f1a-b3a1-33090e35db06" providerId="ADAL" clId="{41C69BD3-A650-41EC-A4A6-E6980F7FEF09}" dt="2021-01-23T19:50:54.053" v="3106" actId="20577"/>
        <pc:sldMkLst>
          <pc:docMk/>
          <pc:sldMk cId="2535517878" sldId="412"/>
        </pc:sldMkLst>
        <pc:spChg chg="mod">
          <ac:chgData name="Alejandro" userId="d318735d-b8e5-4f1a-b3a1-33090e35db06" providerId="ADAL" clId="{41C69BD3-A650-41EC-A4A6-E6980F7FEF09}" dt="2021-01-23T19:48:59.457" v="3013" actId="20577"/>
          <ac:spMkLst>
            <pc:docMk/>
            <pc:sldMk cId="2535517878" sldId="412"/>
            <ac:spMk id="2" creationId="{88AEA14C-5323-49DF-9064-21A9EE43D9CF}"/>
          </ac:spMkLst>
        </pc:spChg>
        <pc:spChg chg="mod">
          <ac:chgData name="Alejandro" userId="d318735d-b8e5-4f1a-b3a1-33090e35db06" providerId="ADAL" clId="{41C69BD3-A650-41EC-A4A6-E6980F7FEF09}" dt="2021-01-23T19:50:54.053" v="3106" actId="20577"/>
          <ac:spMkLst>
            <pc:docMk/>
            <pc:sldMk cId="2535517878" sldId="412"/>
            <ac:spMk id="3" creationId="{53F4CCE4-6EA3-4F09-A395-0D9E0EFD82BD}"/>
          </ac:spMkLst>
        </pc:spChg>
        <pc:spChg chg="mod">
          <ac:chgData name="Alejandro" userId="d318735d-b8e5-4f1a-b3a1-33090e35db06" providerId="ADAL" clId="{41C69BD3-A650-41EC-A4A6-E6980F7FEF09}" dt="2021-01-23T19:50:05.896" v="3101" actId="20577"/>
          <ac:spMkLst>
            <pc:docMk/>
            <pc:sldMk cId="2535517878" sldId="412"/>
            <ac:spMk id="4" creationId="{DF139E46-FC1F-4B82-83C7-7A947C1E3732}"/>
          </ac:spMkLst>
        </pc:spChg>
      </pc:sldChg>
      <pc:sldChg chg="modSp add mod">
        <pc:chgData name="Alejandro" userId="d318735d-b8e5-4f1a-b3a1-33090e35db06" providerId="ADAL" clId="{41C69BD3-A650-41EC-A4A6-E6980F7FEF09}" dt="2021-01-23T19:58:58.111" v="3259" actId="20577"/>
        <pc:sldMkLst>
          <pc:docMk/>
          <pc:sldMk cId="856399108" sldId="413"/>
        </pc:sldMkLst>
        <pc:spChg chg="mod">
          <ac:chgData name="Alejandro" userId="d318735d-b8e5-4f1a-b3a1-33090e35db06" providerId="ADAL" clId="{41C69BD3-A650-41EC-A4A6-E6980F7FEF09}" dt="2021-01-23T19:51:15.860" v="3120" actId="20577"/>
          <ac:spMkLst>
            <pc:docMk/>
            <pc:sldMk cId="856399108" sldId="413"/>
            <ac:spMk id="2" creationId="{88AEA14C-5323-49DF-9064-21A9EE43D9CF}"/>
          </ac:spMkLst>
        </pc:spChg>
        <pc:spChg chg="mod">
          <ac:chgData name="Alejandro" userId="d318735d-b8e5-4f1a-b3a1-33090e35db06" providerId="ADAL" clId="{41C69BD3-A650-41EC-A4A6-E6980F7FEF09}" dt="2021-01-23T19:58:09.649" v="3237" actId="21"/>
          <ac:spMkLst>
            <pc:docMk/>
            <pc:sldMk cId="856399108" sldId="413"/>
            <ac:spMk id="3" creationId="{53F4CCE4-6EA3-4F09-A395-0D9E0EFD82BD}"/>
          </ac:spMkLst>
        </pc:spChg>
        <pc:spChg chg="mod">
          <ac:chgData name="Alejandro" userId="d318735d-b8e5-4f1a-b3a1-33090e35db06" providerId="ADAL" clId="{41C69BD3-A650-41EC-A4A6-E6980F7FEF09}" dt="2021-01-23T19:58:58.111" v="3259" actId="20577"/>
          <ac:spMkLst>
            <pc:docMk/>
            <pc:sldMk cId="856399108" sldId="413"/>
            <ac:spMk id="4" creationId="{DF139E46-FC1F-4B82-83C7-7A947C1E3732}"/>
          </ac:spMkLst>
        </pc:spChg>
      </pc:sldChg>
      <pc:sldChg chg="addSp modSp add mod">
        <pc:chgData name="Alejandro" userId="d318735d-b8e5-4f1a-b3a1-33090e35db06" providerId="ADAL" clId="{41C69BD3-A650-41EC-A4A6-E6980F7FEF09}" dt="2021-01-24T11:39:32.381" v="5407" actId="20577"/>
        <pc:sldMkLst>
          <pc:docMk/>
          <pc:sldMk cId="834432865" sldId="414"/>
        </pc:sldMkLst>
        <pc:spChg chg="mod">
          <ac:chgData name="Alejandro" userId="d318735d-b8e5-4f1a-b3a1-33090e35db06" providerId="ADAL" clId="{41C69BD3-A650-41EC-A4A6-E6980F7FEF09}" dt="2021-01-23T19:59:33.019" v="3271" actId="20577"/>
          <ac:spMkLst>
            <pc:docMk/>
            <pc:sldMk cId="834432865" sldId="414"/>
            <ac:spMk id="2" creationId="{88AEA14C-5323-49DF-9064-21A9EE43D9CF}"/>
          </ac:spMkLst>
        </pc:spChg>
        <pc:spChg chg="mod">
          <ac:chgData name="Alejandro" userId="d318735d-b8e5-4f1a-b3a1-33090e35db06" providerId="ADAL" clId="{41C69BD3-A650-41EC-A4A6-E6980F7FEF09}" dt="2021-01-24T11:39:32.381" v="5407" actId="20577"/>
          <ac:spMkLst>
            <pc:docMk/>
            <pc:sldMk cId="834432865" sldId="414"/>
            <ac:spMk id="3" creationId="{53F4CCE4-6EA3-4F09-A395-0D9E0EFD82BD}"/>
          </ac:spMkLst>
        </pc:spChg>
        <pc:spChg chg="mod">
          <ac:chgData name="Alejandro" userId="d318735d-b8e5-4f1a-b3a1-33090e35db06" providerId="ADAL" clId="{41C69BD3-A650-41EC-A4A6-E6980F7FEF09}" dt="2021-01-23T20:00:52.808" v="3424" actId="20577"/>
          <ac:spMkLst>
            <pc:docMk/>
            <pc:sldMk cId="834432865" sldId="414"/>
            <ac:spMk id="4" creationId="{DF139E46-FC1F-4B82-83C7-7A947C1E3732}"/>
          </ac:spMkLst>
        </pc:spChg>
        <pc:spChg chg="add mod">
          <ac:chgData name="Alejandro" userId="d318735d-b8e5-4f1a-b3a1-33090e35db06" providerId="ADAL" clId="{41C69BD3-A650-41EC-A4A6-E6980F7FEF09}" dt="2021-01-23T20:04:45.036" v="3429" actId="1076"/>
          <ac:spMkLst>
            <pc:docMk/>
            <pc:sldMk cId="834432865" sldId="414"/>
            <ac:spMk id="7" creationId="{635F3000-AB85-455E-97E5-E4E7AF2914A9}"/>
          </ac:spMkLst>
        </pc:spChg>
      </pc:sldChg>
      <pc:sldChg chg="addSp delSp modSp add mod">
        <pc:chgData name="Alejandro" userId="d318735d-b8e5-4f1a-b3a1-33090e35db06" providerId="ADAL" clId="{41C69BD3-A650-41EC-A4A6-E6980F7FEF09}" dt="2021-01-24T11:39:47.137" v="5408"/>
        <pc:sldMkLst>
          <pc:docMk/>
          <pc:sldMk cId="2493588066" sldId="415"/>
        </pc:sldMkLst>
        <pc:spChg chg="mod">
          <ac:chgData name="Alejandro" userId="d318735d-b8e5-4f1a-b3a1-33090e35db06" providerId="ADAL" clId="{41C69BD3-A650-41EC-A4A6-E6980F7FEF09}" dt="2021-01-23T20:06:56.181" v="3446" actId="20577"/>
          <ac:spMkLst>
            <pc:docMk/>
            <pc:sldMk cId="2493588066" sldId="415"/>
            <ac:spMk id="2" creationId="{88AEA14C-5323-49DF-9064-21A9EE43D9CF}"/>
          </ac:spMkLst>
        </pc:spChg>
        <pc:spChg chg="mod">
          <ac:chgData name="Alejandro" userId="d318735d-b8e5-4f1a-b3a1-33090e35db06" providerId="ADAL" clId="{41C69BD3-A650-41EC-A4A6-E6980F7FEF09}" dt="2021-01-24T11:39:47.137" v="5408"/>
          <ac:spMkLst>
            <pc:docMk/>
            <pc:sldMk cId="2493588066" sldId="415"/>
            <ac:spMk id="3" creationId="{53F4CCE4-6EA3-4F09-A395-0D9E0EFD82BD}"/>
          </ac:spMkLst>
        </pc:spChg>
        <pc:spChg chg="mod">
          <ac:chgData name="Alejandro" userId="d318735d-b8e5-4f1a-b3a1-33090e35db06" providerId="ADAL" clId="{41C69BD3-A650-41EC-A4A6-E6980F7FEF09}" dt="2021-01-23T20:10:41.712" v="3481" actId="20577"/>
          <ac:spMkLst>
            <pc:docMk/>
            <pc:sldMk cId="2493588066" sldId="415"/>
            <ac:spMk id="4" creationId="{DF139E46-FC1F-4B82-83C7-7A947C1E3732}"/>
          </ac:spMkLst>
        </pc:spChg>
        <pc:spChg chg="del">
          <ac:chgData name="Alejandro" userId="d318735d-b8e5-4f1a-b3a1-33090e35db06" providerId="ADAL" clId="{41C69BD3-A650-41EC-A4A6-E6980F7FEF09}" dt="2021-01-23T20:09:13.934" v="3448" actId="478"/>
          <ac:spMkLst>
            <pc:docMk/>
            <pc:sldMk cId="2493588066" sldId="415"/>
            <ac:spMk id="7" creationId="{635F3000-AB85-455E-97E5-E4E7AF2914A9}"/>
          </ac:spMkLst>
        </pc:spChg>
        <pc:spChg chg="add mod">
          <ac:chgData name="Alejandro" userId="d318735d-b8e5-4f1a-b3a1-33090e35db06" providerId="ADAL" clId="{41C69BD3-A650-41EC-A4A6-E6980F7FEF09}" dt="2021-01-23T20:09:23.633" v="3452" actId="1076"/>
          <ac:spMkLst>
            <pc:docMk/>
            <pc:sldMk cId="2493588066" sldId="415"/>
            <ac:spMk id="8" creationId="{01A8D59C-25E2-483D-B1B4-E144EAD5EAD4}"/>
          </ac:spMkLst>
        </pc:spChg>
      </pc:sldChg>
      <pc:sldChg chg="addSp modSp new mod setBg">
        <pc:chgData name="Alejandro" userId="d318735d-b8e5-4f1a-b3a1-33090e35db06" providerId="ADAL" clId="{41C69BD3-A650-41EC-A4A6-E6980F7FEF09}" dt="2021-01-24T12:11:02.458" v="5891" actId="20577"/>
        <pc:sldMkLst>
          <pc:docMk/>
          <pc:sldMk cId="3670702970" sldId="416"/>
        </pc:sldMkLst>
        <pc:spChg chg="mod">
          <ac:chgData name="Alejandro" userId="d318735d-b8e5-4f1a-b3a1-33090e35db06" providerId="ADAL" clId="{41C69BD3-A650-41EC-A4A6-E6980F7FEF09}" dt="2021-01-24T11:07:50.035" v="4264" actId="26606"/>
          <ac:spMkLst>
            <pc:docMk/>
            <pc:sldMk cId="3670702970" sldId="416"/>
            <ac:spMk id="2" creationId="{A34CEFEF-3EEB-43DE-A5C2-BEE8061E3B1B}"/>
          </ac:spMkLst>
        </pc:spChg>
        <pc:spChg chg="mod">
          <ac:chgData name="Alejandro" userId="d318735d-b8e5-4f1a-b3a1-33090e35db06" providerId="ADAL" clId="{41C69BD3-A650-41EC-A4A6-E6980F7FEF09}" dt="2021-01-24T12:11:02.458" v="5891" actId="20577"/>
          <ac:spMkLst>
            <pc:docMk/>
            <pc:sldMk cId="3670702970" sldId="416"/>
            <ac:spMk id="3" creationId="{B615FDB1-8703-49F1-A588-71E03E61B743}"/>
          </ac:spMkLst>
        </pc:spChg>
        <pc:spChg chg="add">
          <ac:chgData name="Alejandro" userId="d318735d-b8e5-4f1a-b3a1-33090e35db06" providerId="ADAL" clId="{41C69BD3-A650-41EC-A4A6-E6980F7FEF09}" dt="2021-01-24T11:07:50.035" v="4264" actId="26606"/>
          <ac:spMkLst>
            <pc:docMk/>
            <pc:sldMk cId="3670702970" sldId="416"/>
            <ac:spMk id="8" creationId="{3AD318CC-E2A8-4E27-9548-A047A78999B1}"/>
          </ac:spMkLst>
        </pc:spChg>
        <pc:spChg chg="add">
          <ac:chgData name="Alejandro" userId="d318735d-b8e5-4f1a-b3a1-33090e35db06" providerId="ADAL" clId="{41C69BD3-A650-41EC-A4A6-E6980F7FEF09}" dt="2021-01-24T11:07:50.035" v="4264" actId="26606"/>
          <ac:spMkLst>
            <pc:docMk/>
            <pc:sldMk cId="3670702970" sldId="416"/>
            <ac:spMk id="14" creationId="{2C1BBA94-3F40-40AA-8BB9-E69E25E537C1}"/>
          </ac:spMkLst>
        </pc:spChg>
        <pc:grpChg chg="add">
          <ac:chgData name="Alejandro" userId="d318735d-b8e5-4f1a-b3a1-33090e35db06" providerId="ADAL" clId="{41C69BD3-A650-41EC-A4A6-E6980F7FEF09}" dt="2021-01-24T11:07:50.035" v="4264" actId="26606"/>
          <ac:grpSpMkLst>
            <pc:docMk/>
            <pc:sldMk cId="3670702970" sldId="416"/>
            <ac:grpSpMk id="10" creationId="{B14B560F-9DD7-4302-A60B-EBD3EF59B073}"/>
          </ac:grpSpMkLst>
        </pc:grpChg>
      </pc:sldChg>
      <pc:sldChg chg="addSp delSp modSp new mod setBg modClrScheme chgLayout">
        <pc:chgData name="Alejandro" userId="d318735d-b8e5-4f1a-b3a1-33090e35db06" providerId="ADAL" clId="{41C69BD3-A650-41EC-A4A6-E6980F7FEF09}" dt="2021-01-24T11:32:43.494" v="5257"/>
        <pc:sldMkLst>
          <pc:docMk/>
          <pc:sldMk cId="1976827216" sldId="417"/>
        </pc:sldMkLst>
        <pc:spChg chg="del mod ord">
          <ac:chgData name="Alejandro" userId="d318735d-b8e5-4f1a-b3a1-33090e35db06" providerId="ADAL" clId="{41C69BD3-A650-41EC-A4A6-E6980F7FEF09}" dt="2021-01-24T11:11:02.820" v="4286" actId="700"/>
          <ac:spMkLst>
            <pc:docMk/>
            <pc:sldMk cId="1976827216" sldId="417"/>
            <ac:spMk id="2" creationId="{08F1C86E-0936-4114-835B-C02E36DEF14D}"/>
          </ac:spMkLst>
        </pc:spChg>
        <pc:spChg chg="add mod ord">
          <ac:chgData name="Alejandro" userId="d318735d-b8e5-4f1a-b3a1-33090e35db06" providerId="ADAL" clId="{41C69BD3-A650-41EC-A4A6-E6980F7FEF09}" dt="2021-01-24T11:28:11.437" v="5109" actId="26606"/>
          <ac:spMkLst>
            <pc:docMk/>
            <pc:sldMk cId="1976827216" sldId="417"/>
            <ac:spMk id="3" creationId="{551B5AEE-A1CE-4FF2-AC72-D2DB5BEAC425}"/>
          </ac:spMkLst>
        </pc:spChg>
        <pc:spChg chg="add mod ord">
          <ac:chgData name="Alejandro" userId="d318735d-b8e5-4f1a-b3a1-33090e35db06" providerId="ADAL" clId="{41C69BD3-A650-41EC-A4A6-E6980F7FEF09}" dt="2021-01-24T11:32:43.494" v="5257"/>
          <ac:spMkLst>
            <pc:docMk/>
            <pc:sldMk cId="1976827216" sldId="417"/>
            <ac:spMk id="4" creationId="{EA143B6D-5496-44E8-8AB2-F62D503911EA}"/>
          </ac:spMkLst>
        </pc:spChg>
        <pc:spChg chg="add">
          <ac:chgData name="Alejandro" userId="d318735d-b8e5-4f1a-b3a1-33090e35db06" providerId="ADAL" clId="{41C69BD3-A650-41EC-A4A6-E6980F7FEF09}" dt="2021-01-24T11:28:11.437" v="5109" actId="26606"/>
          <ac:spMkLst>
            <pc:docMk/>
            <pc:sldMk cId="1976827216" sldId="417"/>
            <ac:spMk id="9" creationId="{09588DA8-065E-4F6F-8EFD-43104AB2E0CF}"/>
          </ac:spMkLst>
        </pc:spChg>
        <pc:spChg chg="add">
          <ac:chgData name="Alejandro" userId="d318735d-b8e5-4f1a-b3a1-33090e35db06" providerId="ADAL" clId="{41C69BD3-A650-41EC-A4A6-E6980F7FEF09}" dt="2021-01-24T11:28:11.437" v="5109" actId="26606"/>
          <ac:spMkLst>
            <pc:docMk/>
            <pc:sldMk cId="1976827216" sldId="417"/>
            <ac:spMk id="11" creationId="{C4285719-470E-454C-AF62-8323075F1F5B}"/>
          </ac:spMkLst>
        </pc:spChg>
        <pc:spChg chg="add">
          <ac:chgData name="Alejandro" userId="d318735d-b8e5-4f1a-b3a1-33090e35db06" providerId="ADAL" clId="{41C69BD3-A650-41EC-A4A6-E6980F7FEF09}" dt="2021-01-24T11:28:11.437" v="5109" actId="26606"/>
          <ac:spMkLst>
            <pc:docMk/>
            <pc:sldMk cId="1976827216" sldId="417"/>
            <ac:spMk id="13" creationId="{CD9FE4EF-C4D8-49A0-B2FF-81D8DB7D8A24}"/>
          </ac:spMkLst>
        </pc:spChg>
        <pc:spChg chg="add">
          <ac:chgData name="Alejandro" userId="d318735d-b8e5-4f1a-b3a1-33090e35db06" providerId="ADAL" clId="{41C69BD3-A650-41EC-A4A6-E6980F7FEF09}" dt="2021-01-24T11:28:11.437" v="5109" actId="26606"/>
          <ac:spMkLst>
            <pc:docMk/>
            <pc:sldMk cId="1976827216" sldId="417"/>
            <ac:spMk id="15" creationId="{4300840D-0A0B-4512-BACA-B439D5B9C57C}"/>
          </ac:spMkLst>
        </pc:spChg>
        <pc:spChg chg="add">
          <ac:chgData name="Alejandro" userId="d318735d-b8e5-4f1a-b3a1-33090e35db06" providerId="ADAL" clId="{41C69BD3-A650-41EC-A4A6-E6980F7FEF09}" dt="2021-01-24T11:28:11.437" v="5109" actId="26606"/>
          <ac:spMkLst>
            <pc:docMk/>
            <pc:sldMk cId="1976827216" sldId="417"/>
            <ac:spMk id="17" creationId="{D2B78728-A580-49A7-84F9-6EF6F583ADE0}"/>
          </ac:spMkLst>
        </pc:spChg>
        <pc:spChg chg="add">
          <ac:chgData name="Alejandro" userId="d318735d-b8e5-4f1a-b3a1-33090e35db06" providerId="ADAL" clId="{41C69BD3-A650-41EC-A4A6-E6980F7FEF09}" dt="2021-01-24T11:28:11.437" v="5109" actId="26606"/>
          <ac:spMkLst>
            <pc:docMk/>
            <pc:sldMk cId="1976827216" sldId="417"/>
            <ac:spMk id="19" creationId="{38FAA1A1-D861-433F-88FA-1E9D6FD31D11}"/>
          </ac:spMkLst>
        </pc:spChg>
        <pc:spChg chg="add">
          <ac:chgData name="Alejandro" userId="d318735d-b8e5-4f1a-b3a1-33090e35db06" providerId="ADAL" clId="{41C69BD3-A650-41EC-A4A6-E6980F7FEF09}" dt="2021-01-24T11:28:11.437" v="5109" actId="26606"/>
          <ac:spMkLst>
            <pc:docMk/>
            <pc:sldMk cId="1976827216" sldId="417"/>
            <ac:spMk id="21" creationId="{8D71EDA1-87BF-4D5D-AB79-F346FD19278A}"/>
          </ac:spMkLst>
        </pc:spChg>
      </pc:sldChg>
      <pc:sldChg chg="addSp delSp modSp new del mod">
        <pc:chgData name="Alejandro" userId="d318735d-b8e5-4f1a-b3a1-33090e35db06" providerId="ADAL" clId="{41C69BD3-A650-41EC-A4A6-E6980F7FEF09}" dt="2021-01-24T11:10:05.381" v="4283" actId="2696"/>
        <pc:sldMkLst>
          <pc:docMk/>
          <pc:sldMk cId="4182878703" sldId="417"/>
        </pc:sldMkLst>
        <pc:spChg chg="mod">
          <ac:chgData name="Alejandro" userId="d318735d-b8e5-4f1a-b3a1-33090e35db06" providerId="ADAL" clId="{41C69BD3-A650-41EC-A4A6-E6980F7FEF09}" dt="2021-01-24T10:55:39.037" v="3650" actId="20577"/>
          <ac:spMkLst>
            <pc:docMk/>
            <pc:sldMk cId="4182878703" sldId="417"/>
            <ac:spMk id="2" creationId="{A6B78BB2-0011-4AB9-81DC-5E7378A2C6D4}"/>
          </ac:spMkLst>
        </pc:spChg>
        <pc:spChg chg="del mod">
          <ac:chgData name="Alejandro" userId="d318735d-b8e5-4f1a-b3a1-33090e35db06" providerId="ADAL" clId="{41C69BD3-A650-41EC-A4A6-E6980F7FEF09}" dt="2021-01-24T11:09:53.719" v="4280" actId="21"/>
          <ac:spMkLst>
            <pc:docMk/>
            <pc:sldMk cId="4182878703" sldId="417"/>
            <ac:spMk id="3" creationId="{6C6C4805-361B-4425-8168-E05D6A9F5F26}"/>
          </ac:spMkLst>
        </pc:spChg>
        <pc:spChg chg="add del mod">
          <ac:chgData name="Alejandro" userId="d318735d-b8e5-4f1a-b3a1-33090e35db06" providerId="ADAL" clId="{41C69BD3-A650-41EC-A4A6-E6980F7FEF09}" dt="2021-01-24T11:09:53.719" v="4280" actId="21"/>
          <ac:spMkLst>
            <pc:docMk/>
            <pc:sldMk cId="4182878703" sldId="417"/>
            <ac:spMk id="4" creationId="{6C500A8D-7920-4C68-BE8D-434B7732ECD6}"/>
          </ac:spMkLst>
        </pc:spChg>
        <pc:spChg chg="add del mod">
          <ac:chgData name="Alejandro" userId="d318735d-b8e5-4f1a-b3a1-33090e35db06" providerId="ADAL" clId="{41C69BD3-A650-41EC-A4A6-E6980F7FEF09}" dt="2021-01-24T11:09:53.719" v="4280" actId="21"/>
          <ac:spMkLst>
            <pc:docMk/>
            <pc:sldMk cId="4182878703" sldId="417"/>
            <ac:spMk id="5" creationId="{CF5C3BF8-D3B5-40CE-8DF0-AD92F22A08F8}"/>
          </ac:spMkLst>
        </pc:spChg>
        <pc:spChg chg="add mod">
          <ac:chgData name="Alejandro" userId="d318735d-b8e5-4f1a-b3a1-33090e35db06" providerId="ADAL" clId="{41C69BD3-A650-41EC-A4A6-E6980F7FEF09}" dt="2021-01-24T11:09:53.719" v="4280" actId="21"/>
          <ac:spMkLst>
            <pc:docMk/>
            <pc:sldMk cId="4182878703" sldId="417"/>
            <ac:spMk id="7" creationId="{6E862953-40B2-42D6-9A5C-9B5E2F625859}"/>
          </ac:spMkLst>
        </pc:spChg>
      </pc:sldChg>
      <pc:sldChg chg="delSp modSp add mod ord">
        <pc:chgData name="Alejandro" userId="d318735d-b8e5-4f1a-b3a1-33090e35db06" providerId="ADAL" clId="{41C69BD3-A650-41EC-A4A6-E6980F7FEF09}" dt="2021-01-24T11:26:53.107" v="5108" actId="20577"/>
        <pc:sldMkLst>
          <pc:docMk/>
          <pc:sldMk cId="2210981799" sldId="418"/>
        </pc:sldMkLst>
        <pc:spChg chg="mod">
          <ac:chgData name="Alejandro" userId="d318735d-b8e5-4f1a-b3a1-33090e35db06" providerId="ADAL" clId="{41C69BD3-A650-41EC-A4A6-E6980F7FEF09}" dt="2021-01-24T11:22:09.086" v="4844" actId="20577"/>
          <ac:spMkLst>
            <pc:docMk/>
            <pc:sldMk cId="2210981799" sldId="418"/>
            <ac:spMk id="2" creationId="{88AEA14C-5323-49DF-9064-21A9EE43D9CF}"/>
          </ac:spMkLst>
        </pc:spChg>
        <pc:spChg chg="mod">
          <ac:chgData name="Alejandro" userId="d318735d-b8e5-4f1a-b3a1-33090e35db06" providerId="ADAL" clId="{41C69BD3-A650-41EC-A4A6-E6980F7FEF09}" dt="2021-01-24T11:25:21.768" v="5013" actId="313"/>
          <ac:spMkLst>
            <pc:docMk/>
            <pc:sldMk cId="2210981799" sldId="418"/>
            <ac:spMk id="3" creationId="{53F4CCE4-6EA3-4F09-A395-0D9E0EFD82BD}"/>
          </ac:spMkLst>
        </pc:spChg>
        <pc:spChg chg="mod">
          <ac:chgData name="Alejandro" userId="d318735d-b8e5-4f1a-b3a1-33090e35db06" providerId="ADAL" clId="{41C69BD3-A650-41EC-A4A6-E6980F7FEF09}" dt="2021-01-24T11:26:53.107" v="5108" actId="20577"/>
          <ac:spMkLst>
            <pc:docMk/>
            <pc:sldMk cId="2210981799" sldId="418"/>
            <ac:spMk id="4" creationId="{DF139E46-FC1F-4B82-83C7-7A947C1E3732}"/>
          </ac:spMkLst>
        </pc:spChg>
        <pc:spChg chg="del">
          <ac:chgData name="Alejandro" userId="d318735d-b8e5-4f1a-b3a1-33090e35db06" providerId="ADAL" clId="{41C69BD3-A650-41EC-A4A6-E6980F7FEF09}" dt="2021-01-24T11:21:31.344" v="4830" actId="478"/>
          <ac:spMkLst>
            <pc:docMk/>
            <pc:sldMk cId="2210981799" sldId="418"/>
            <ac:spMk id="6" creationId="{40F1857E-C3D2-4D67-B292-E5C04E5D8A6A}"/>
          </ac:spMkLst>
        </pc:spChg>
      </pc:sldChg>
      <pc:sldChg chg="modSp add mod">
        <pc:chgData name="Alejandro" userId="d318735d-b8e5-4f1a-b3a1-33090e35db06" providerId="ADAL" clId="{41C69BD3-A650-41EC-A4A6-E6980F7FEF09}" dt="2021-01-24T11:41:03.335" v="5412" actId="14100"/>
        <pc:sldMkLst>
          <pc:docMk/>
          <pc:sldMk cId="760022926" sldId="419"/>
        </pc:sldMkLst>
        <pc:spChg chg="mod">
          <ac:chgData name="Alejandro" userId="d318735d-b8e5-4f1a-b3a1-33090e35db06" providerId="ADAL" clId="{41C69BD3-A650-41EC-A4A6-E6980F7FEF09}" dt="2021-01-24T11:35:22.935" v="5274" actId="20577"/>
          <ac:spMkLst>
            <pc:docMk/>
            <pc:sldMk cId="760022926" sldId="419"/>
            <ac:spMk id="2" creationId="{88AEA14C-5323-49DF-9064-21A9EE43D9CF}"/>
          </ac:spMkLst>
        </pc:spChg>
        <pc:spChg chg="mod">
          <ac:chgData name="Alejandro" userId="d318735d-b8e5-4f1a-b3a1-33090e35db06" providerId="ADAL" clId="{41C69BD3-A650-41EC-A4A6-E6980F7FEF09}" dt="2021-01-24T11:39:53.629" v="5409"/>
          <ac:spMkLst>
            <pc:docMk/>
            <pc:sldMk cId="760022926" sldId="419"/>
            <ac:spMk id="3" creationId="{53F4CCE4-6EA3-4F09-A395-0D9E0EFD82BD}"/>
          </ac:spMkLst>
        </pc:spChg>
        <pc:spChg chg="mod">
          <ac:chgData name="Alejandro" userId="d318735d-b8e5-4f1a-b3a1-33090e35db06" providerId="ADAL" clId="{41C69BD3-A650-41EC-A4A6-E6980F7FEF09}" dt="2021-01-24T11:40:19.262" v="5410" actId="20577"/>
          <ac:spMkLst>
            <pc:docMk/>
            <pc:sldMk cId="760022926" sldId="419"/>
            <ac:spMk id="4" creationId="{DF139E46-FC1F-4B82-83C7-7A947C1E3732}"/>
          </ac:spMkLst>
        </pc:spChg>
        <pc:spChg chg="mod">
          <ac:chgData name="Alejandro" userId="d318735d-b8e5-4f1a-b3a1-33090e35db06" providerId="ADAL" clId="{41C69BD3-A650-41EC-A4A6-E6980F7FEF09}" dt="2021-01-24T11:41:03.335" v="5412" actId="14100"/>
          <ac:spMkLst>
            <pc:docMk/>
            <pc:sldMk cId="760022926" sldId="419"/>
            <ac:spMk id="8" creationId="{01A8D59C-25E2-483D-B1B4-E144EAD5EAD4}"/>
          </ac:spMkLst>
        </pc:spChg>
      </pc:sldChg>
      <pc:sldChg chg="addSp modSp add mod">
        <pc:chgData name="Alejandro" userId="d318735d-b8e5-4f1a-b3a1-33090e35db06" providerId="ADAL" clId="{41C69BD3-A650-41EC-A4A6-E6980F7FEF09}" dt="2021-01-24T17:39:13.226" v="6285" actId="20577"/>
        <pc:sldMkLst>
          <pc:docMk/>
          <pc:sldMk cId="854712342" sldId="420"/>
        </pc:sldMkLst>
        <pc:spChg chg="mod">
          <ac:chgData name="Alejandro" userId="d318735d-b8e5-4f1a-b3a1-33090e35db06" providerId="ADAL" clId="{41C69BD3-A650-41EC-A4A6-E6980F7FEF09}" dt="2021-01-24T11:47:48.099" v="5433" actId="20577"/>
          <ac:spMkLst>
            <pc:docMk/>
            <pc:sldMk cId="854712342" sldId="420"/>
            <ac:spMk id="2" creationId="{88AEA14C-5323-49DF-9064-21A9EE43D9CF}"/>
          </ac:spMkLst>
        </pc:spChg>
        <pc:spChg chg="mod">
          <ac:chgData name="Alejandro" userId="d318735d-b8e5-4f1a-b3a1-33090e35db06" providerId="ADAL" clId="{41C69BD3-A650-41EC-A4A6-E6980F7FEF09}" dt="2021-01-24T17:39:13.226" v="6285" actId="20577"/>
          <ac:spMkLst>
            <pc:docMk/>
            <pc:sldMk cId="854712342" sldId="420"/>
            <ac:spMk id="3" creationId="{53F4CCE4-6EA3-4F09-A395-0D9E0EFD82BD}"/>
          </ac:spMkLst>
        </pc:spChg>
        <pc:spChg chg="mod">
          <ac:chgData name="Alejandro" userId="d318735d-b8e5-4f1a-b3a1-33090e35db06" providerId="ADAL" clId="{41C69BD3-A650-41EC-A4A6-E6980F7FEF09}" dt="2021-01-24T11:49:30.835" v="5622" actId="27636"/>
          <ac:spMkLst>
            <pc:docMk/>
            <pc:sldMk cId="854712342" sldId="420"/>
            <ac:spMk id="4" creationId="{DF139E46-FC1F-4B82-83C7-7A947C1E3732}"/>
          </ac:spMkLst>
        </pc:spChg>
        <pc:spChg chg="mod">
          <ac:chgData name="Alejandro" userId="d318735d-b8e5-4f1a-b3a1-33090e35db06" providerId="ADAL" clId="{41C69BD3-A650-41EC-A4A6-E6980F7FEF09}" dt="2021-01-24T11:51:54.671" v="5638" actId="1076"/>
          <ac:spMkLst>
            <pc:docMk/>
            <pc:sldMk cId="854712342" sldId="420"/>
            <ac:spMk id="8" creationId="{01A8D59C-25E2-483D-B1B4-E144EAD5EAD4}"/>
          </ac:spMkLst>
        </pc:spChg>
        <pc:spChg chg="add mod">
          <ac:chgData name="Alejandro" userId="d318735d-b8e5-4f1a-b3a1-33090e35db06" providerId="ADAL" clId="{41C69BD3-A650-41EC-A4A6-E6980F7FEF09}" dt="2021-01-24T11:51:59.495" v="5639" actId="1076"/>
          <ac:spMkLst>
            <pc:docMk/>
            <pc:sldMk cId="854712342" sldId="420"/>
            <ac:spMk id="9" creationId="{F000F200-24FB-45CF-8345-6FD8F423447B}"/>
          </ac:spMkLst>
        </pc:spChg>
        <pc:spChg chg="add mod">
          <ac:chgData name="Alejandro" userId="d318735d-b8e5-4f1a-b3a1-33090e35db06" providerId="ADAL" clId="{41C69BD3-A650-41EC-A4A6-E6980F7FEF09}" dt="2021-01-24T11:52:24.451" v="5643" actId="14100"/>
          <ac:spMkLst>
            <pc:docMk/>
            <pc:sldMk cId="854712342" sldId="420"/>
            <ac:spMk id="10" creationId="{10FFB9AF-B293-4812-9733-6E94D14D4D86}"/>
          </ac:spMkLst>
        </pc:spChg>
      </pc:sldChg>
      <pc:sldChg chg="addSp delSp modSp add mod">
        <pc:chgData name="Alejandro" userId="d318735d-b8e5-4f1a-b3a1-33090e35db06" providerId="ADAL" clId="{41C69BD3-A650-41EC-A4A6-E6980F7FEF09}" dt="2021-01-24T17:39:18.269" v="6286" actId="20577"/>
        <pc:sldMkLst>
          <pc:docMk/>
          <pc:sldMk cId="3141319564" sldId="421"/>
        </pc:sldMkLst>
        <pc:spChg chg="mod">
          <ac:chgData name="Alejandro" userId="d318735d-b8e5-4f1a-b3a1-33090e35db06" providerId="ADAL" clId="{41C69BD3-A650-41EC-A4A6-E6980F7FEF09}" dt="2021-01-24T11:53:05.873" v="5665" actId="20577"/>
          <ac:spMkLst>
            <pc:docMk/>
            <pc:sldMk cId="3141319564" sldId="421"/>
            <ac:spMk id="2" creationId="{88AEA14C-5323-49DF-9064-21A9EE43D9CF}"/>
          </ac:spMkLst>
        </pc:spChg>
        <pc:spChg chg="mod">
          <ac:chgData name="Alejandro" userId="d318735d-b8e5-4f1a-b3a1-33090e35db06" providerId="ADAL" clId="{41C69BD3-A650-41EC-A4A6-E6980F7FEF09}" dt="2021-01-24T17:39:18.269" v="6286" actId="20577"/>
          <ac:spMkLst>
            <pc:docMk/>
            <pc:sldMk cId="3141319564" sldId="421"/>
            <ac:spMk id="3" creationId="{53F4CCE4-6EA3-4F09-A395-0D9E0EFD82BD}"/>
          </ac:spMkLst>
        </pc:spChg>
        <pc:spChg chg="mod">
          <ac:chgData name="Alejandro" userId="d318735d-b8e5-4f1a-b3a1-33090e35db06" providerId="ADAL" clId="{41C69BD3-A650-41EC-A4A6-E6980F7FEF09}" dt="2021-01-24T11:54:37.884" v="5788" actId="20577"/>
          <ac:spMkLst>
            <pc:docMk/>
            <pc:sldMk cId="3141319564" sldId="421"/>
            <ac:spMk id="4" creationId="{DF139E46-FC1F-4B82-83C7-7A947C1E3732}"/>
          </ac:spMkLst>
        </pc:spChg>
        <pc:spChg chg="del">
          <ac:chgData name="Alejandro" userId="d318735d-b8e5-4f1a-b3a1-33090e35db06" providerId="ADAL" clId="{41C69BD3-A650-41EC-A4A6-E6980F7FEF09}" dt="2021-01-24T11:54:51.353" v="5789" actId="478"/>
          <ac:spMkLst>
            <pc:docMk/>
            <pc:sldMk cId="3141319564" sldId="421"/>
            <ac:spMk id="8" creationId="{01A8D59C-25E2-483D-B1B4-E144EAD5EAD4}"/>
          </ac:spMkLst>
        </pc:spChg>
        <pc:spChg chg="del">
          <ac:chgData name="Alejandro" userId="d318735d-b8e5-4f1a-b3a1-33090e35db06" providerId="ADAL" clId="{41C69BD3-A650-41EC-A4A6-E6980F7FEF09}" dt="2021-01-24T11:54:53.818" v="5790" actId="478"/>
          <ac:spMkLst>
            <pc:docMk/>
            <pc:sldMk cId="3141319564" sldId="421"/>
            <ac:spMk id="9" creationId="{F000F200-24FB-45CF-8345-6FD8F423447B}"/>
          </ac:spMkLst>
        </pc:spChg>
        <pc:spChg chg="del">
          <ac:chgData name="Alejandro" userId="d318735d-b8e5-4f1a-b3a1-33090e35db06" providerId="ADAL" clId="{41C69BD3-A650-41EC-A4A6-E6980F7FEF09}" dt="2021-01-24T11:54:55.732" v="5791" actId="478"/>
          <ac:spMkLst>
            <pc:docMk/>
            <pc:sldMk cId="3141319564" sldId="421"/>
            <ac:spMk id="10" creationId="{10FFB9AF-B293-4812-9733-6E94D14D4D86}"/>
          </ac:spMkLst>
        </pc:spChg>
        <pc:spChg chg="add mod">
          <ac:chgData name="Alejandro" userId="d318735d-b8e5-4f1a-b3a1-33090e35db06" providerId="ADAL" clId="{41C69BD3-A650-41EC-A4A6-E6980F7FEF09}" dt="2021-01-24T11:58:20.644" v="5799" actId="1076"/>
          <ac:spMkLst>
            <pc:docMk/>
            <pc:sldMk cId="3141319564" sldId="421"/>
            <ac:spMk id="11" creationId="{BA6D85BE-69BD-4CFE-865B-F8C755863A52}"/>
          </ac:spMkLst>
        </pc:spChg>
      </pc:sldChg>
      <pc:sldChg chg="addSp delSp modSp new mod setBg modClrScheme chgLayout">
        <pc:chgData name="Alejandro" userId="d318735d-b8e5-4f1a-b3a1-33090e35db06" providerId="ADAL" clId="{41C69BD3-A650-41EC-A4A6-E6980F7FEF09}" dt="2021-01-24T12:13:38.512" v="5927" actId="1076"/>
        <pc:sldMkLst>
          <pc:docMk/>
          <pc:sldMk cId="2820034983" sldId="422"/>
        </pc:sldMkLst>
        <pc:spChg chg="del mod ord">
          <ac:chgData name="Alejandro" userId="d318735d-b8e5-4f1a-b3a1-33090e35db06" providerId="ADAL" clId="{41C69BD3-A650-41EC-A4A6-E6980F7FEF09}" dt="2021-01-24T12:11:19.558" v="5893" actId="700"/>
          <ac:spMkLst>
            <pc:docMk/>
            <pc:sldMk cId="2820034983" sldId="422"/>
            <ac:spMk id="2" creationId="{1D8E68AC-F27C-48C3-BDF2-0C8A1F0D5D31}"/>
          </ac:spMkLst>
        </pc:spChg>
        <pc:spChg chg="del">
          <ac:chgData name="Alejandro" userId="d318735d-b8e5-4f1a-b3a1-33090e35db06" providerId="ADAL" clId="{41C69BD3-A650-41EC-A4A6-E6980F7FEF09}" dt="2021-01-24T12:11:19.558" v="5893" actId="700"/>
          <ac:spMkLst>
            <pc:docMk/>
            <pc:sldMk cId="2820034983" sldId="422"/>
            <ac:spMk id="3" creationId="{B3B12E16-866A-49AA-B5E1-13A95052B476}"/>
          </ac:spMkLst>
        </pc:spChg>
        <pc:spChg chg="add mod ord">
          <ac:chgData name="Alejandro" userId="d318735d-b8e5-4f1a-b3a1-33090e35db06" providerId="ADAL" clId="{41C69BD3-A650-41EC-A4A6-E6980F7FEF09}" dt="2021-01-24T12:12:48.150" v="5913" actId="26606"/>
          <ac:spMkLst>
            <pc:docMk/>
            <pc:sldMk cId="2820034983" sldId="422"/>
            <ac:spMk id="4" creationId="{21BF2554-16AD-4777-9476-781B6C6C4D1D}"/>
          </ac:spMkLst>
        </pc:spChg>
        <pc:spChg chg="add mod">
          <ac:chgData name="Alejandro" userId="d318735d-b8e5-4f1a-b3a1-33090e35db06" providerId="ADAL" clId="{41C69BD3-A650-41EC-A4A6-E6980F7FEF09}" dt="2021-01-24T12:13:38.512" v="5927" actId="1076"/>
          <ac:spMkLst>
            <pc:docMk/>
            <pc:sldMk cId="2820034983" sldId="422"/>
            <ac:spMk id="10" creationId="{A1F19F3A-801B-41D7-A9DC-A635E8E3E84F}"/>
          </ac:spMkLst>
        </pc:spChg>
        <pc:spChg chg="add">
          <ac:chgData name="Alejandro" userId="d318735d-b8e5-4f1a-b3a1-33090e35db06" providerId="ADAL" clId="{41C69BD3-A650-41EC-A4A6-E6980F7FEF09}" dt="2021-01-24T12:12:48.150" v="5913" actId="26606"/>
          <ac:spMkLst>
            <pc:docMk/>
            <pc:sldMk cId="2820034983" sldId="422"/>
            <ac:spMk id="11" creationId="{16C5FA50-8D52-4617-AF91-5C7B1C8352F1}"/>
          </ac:spMkLst>
        </pc:spChg>
        <pc:spChg chg="add">
          <ac:chgData name="Alejandro" userId="d318735d-b8e5-4f1a-b3a1-33090e35db06" providerId="ADAL" clId="{41C69BD3-A650-41EC-A4A6-E6980F7FEF09}" dt="2021-01-24T12:12:48.150" v="5913" actId="26606"/>
          <ac:spMkLst>
            <pc:docMk/>
            <pc:sldMk cId="2820034983" sldId="422"/>
            <ac:spMk id="13" creationId="{E223798C-12AD-4B0C-A50C-D676347D67CF}"/>
          </ac:spMkLst>
        </pc:spChg>
        <pc:picChg chg="add mod">
          <ac:chgData name="Alejandro" userId="d318735d-b8e5-4f1a-b3a1-33090e35db06" providerId="ADAL" clId="{41C69BD3-A650-41EC-A4A6-E6980F7FEF09}" dt="2021-01-24T12:13:04.015" v="5915" actId="27614"/>
          <ac:picMkLst>
            <pc:docMk/>
            <pc:sldMk cId="2820034983" sldId="422"/>
            <ac:picMk id="6" creationId="{1B387CFC-C84D-4453-9343-A930962E7E0A}"/>
          </ac:picMkLst>
        </pc:picChg>
      </pc:sldChg>
      <pc:sldChg chg="addSp delSp modSp add mod">
        <pc:chgData name="Alejandro" userId="d318735d-b8e5-4f1a-b3a1-33090e35db06" providerId="ADAL" clId="{41C69BD3-A650-41EC-A4A6-E6980F7FEF09}" dt="2021-01-24T17:39:24.138" v="6287" actId="20577"/>
        <pc:sldMkLst>
          <pc:docMk/>
          <pc:sldMk cId="3674509686" sldId="423"/>
        </pc:sldMkLst>
        <pc:spChg chg="mod">
          <ac:chgData name="Alejandro" userId="d318735d-b8e5-4f1a-b3a1-33090e35db06" providerId="ADAL" clId="{41C69BD3-A650-41EC-A4A6-E6980F7FEF09}" dt="2021-01-24T12:20:28.828" v="5942" actId="6549"/>
          <ac:spMkLst>
            <pc:docMk/>
            <pc:sldMk cId="3674509686" sldId="423"/>
            <ac:spMk id="2" creationId="{88AEA14C-5323-49DF-9064-21A9EE43D9CF}"/>
          </ac:spMkLst>
        </pc:spChg>
        <pc:spChg chg="mod">
          <ac:chgData name="Alejandro" userId="d318735d-b8e5-4f1a-b3a1-33090e35db06" providerId="ADAL" clId="{41C69BD3-A650-41EC-A4A6-E6980F7FEF09}" dt="2021-01-24T17:39:24.138" v="6287" actId="20577"/>
          <ac:spMkLst>
            <pc:docMk/>
            <pc:sldMk cId="3674509686" sldId="423"/>
            <ac:spMk id="3" creationId="{53F4CCE4-6EA3-4F09-A395-0D9E0EFD82BD}"/>
          </ac:spMkLst>
        </pc:spChg>
        <pc:spChg chg="mod">
          <ac:chgData name="Alejandro" userId="d318735d-b8e5-4f1a-b3a1-33090e35db06" providerId="ADAL" clId="{41C69BD3-A650-41EC-A4A6-E6980F7FEF09}" dt="2021-01-24T12:21:28.714" v="6052" actId="20577"/>
          <ac:spMkLst>
            <pc:docMk/>
            <pc:sldMk cId="3674509686" sldId="423"/>
            <ac:spMk id="4" creationId="{DF139E46-FC1F-4B82-83C7-7A947C1E3732}"/>
          </ac:spMkLst>
        </pc:spChg>
        <pc:spChg chg="add mod">
          <ac:chgData name="Alejandro" userId="d318735d-b8e5-4f1a-b3a1-33090e35db06" providerId="ADAL" clId="{41C69BD3-A650-41EC-A4A6-E6980F7FEF09}" dt="2021-01-24T12:23:18.212" v="6059" actId="1076"/>
          <ac:spMkLst>
            <pc:docMk/>
            <pc:sldMk cId="3674509686" sldId="423"/>
            <ac:spMk id="8" creationId="{F3236268-D615-4F46-9F27-8EAE4774C5BF}"/>
          </ac:spMkLst>
        </pc:spChg>
        <pc:spChg chg="del mod">
          <ac:chgData name="Alejandro" userId="d318735d-b8e5-4f1a-b3a1-33090e35db06" providerId="ADAL" clId="{41C69BD3-A650-41EC-A4A6-E6980F7FEF09}" dt="2021-01-24T12:22:00.242" v="6055" actId="478"/>
          <ac:spMkLst>
            <pc:docMk/>
            <pc:sldMk cId="3674509686" sldId="423"/>
            <ac:spMk id="11" creationId="{BA6D85BE-69BD-4CFE-865B-F8C755863A52}"/>
          </ac:spMkLst>
        </pc:spChg>
      </pc:sldChg>
      <pc:sldChg chg="addSp delSp modSp add mod">
        <pc:chgData name="Alejandro" userId="d318735d-b8e5-4f1a-b3a1-33090e35db06" providerId="ADAL" clId="{41C69BD3-A650-41EC-A4A6-E6980F7FEF09}" dt="2021-01-24T17:39:34.281" v="6293" actId="20577"/>
        <pc:sldMkLst>
          <pc:docMk/>
          <pc:sldMk cId="2034744092" sldId="424"/>
        </pc:sldMkLst>
        <pc:spChg chg="mod">
          <ac:chgData name="Alejandro" userId="d318735d-b8e5-4f1a-b3a1-33090e35db06" providerId="ADAL" clId="{41C69BD3-A650-41EC-A4A6-E6980F7FEF09}" dt="2021-01-24T12:52:46.208" v="6239" actId="313"/>
          <ac:spMkLst>
            <pc:docMk/>
            <pc:sldMk cId="2034744092" sldId="424"/>
            <ac:spMk id="2" creationId="{88AEA14C-5323-49DF-9064-21A9EE43D9CF}"/>
          </ac:spMkLst>
        </pc:spChg>
        <pc:spChg chg="mod">
          <ac:chgData name="Alejandro" userId="d318735d-b8e5-4f1a-b3a1-33090e35db06" providerId="ADAL" clId="{41C69BD3-A650-41EC-A4A6-E6980F7FEF09}" dt="2021-01-24T17:39:34.281" v="6293" actId="20577"/>
          <ac:spMkLst>
            <pc:docMk/>
            <pc:sldMk cId="2034744092" sldId="424"/>
            <ac:spMk id="3" creationId="{53F4CCE4-6EA3-4F09-A395-0D9E0EFD82BD}"/>
          </ac:spMkLst>
        </pc:spChg>
        <pc:spChg chg="mod">
          <ac:chgData name="Alejandro" userId="d318735d-b8e5-4f1a-b3a1-33090e35db06" providerId="ADAL" clId="{41C69BD3-A650-41EC-A4A6-E6980F7FEF09}" dt="2021-01-24T12:52:39.379" v="6238" actId="20577"/>
          <ac:spMkLst>
            <pc:docMk/>
            <pc:sldMk cId="2034744092" sldId="424"/>
            <ac:spMk id="4" creationId="{DF139E46-FC1F-4B82-83C7-7A947C1E3732}"/>
          </ac:spMkLst>
        </pc:spChg>
        <pc:spChg chg="del">
          <ac:chgData name="Alejandro" userId="d318735d-b8e5-4f1a-b3a1-33090e35db06" providerId="ADAL" clId="{41C69BD3-A650-41EC-A4A6-E6980F7FEF09}" dt="2021-01-24T12:54:22.431" v="6241" actId="478"/>
          <ac:spMkLst>
            <pc:docMk/>
            <pc:sldMk cId="2034744092" sldId="424"/>
            <ac:spMk id="8" creationId="{F3236268-D615-4F46-9F27-8EAE4774C5BF}"/>
          </ac:spMkLst>
        </pc:spChg>
        <pc:spChg chg="add mod">
          <ac:chgData name="Alejandro" userId="d318735d-b8e5-4f1a-b3a1-33090e35db06" providerId="ADAL" clId="{41C69BD3-A650-41EC-A4A6-E6980F7FEF09}" dt="2021-01-24T12:55:08.329" v="6254" actId="1076"/>
          <ac:spMkLst>
            <pc:docMk/>
            <pc:sldMk cId="2034744092" sldId="424"/>
            <ac:spMk id="9" creationId="{9DA0BF34-EC79-4386-9FE2-DC03009B7977}"/>
          </ac:spMkLst>
        </pc:spChg>
        <pc:spChg chg="add mod">
          <ac:chgData name="Alejandro" userId="d318735d-b8e5-4f1a-b3a1-33090e35db06" providerId="ADAL" clId="{41C69BD3-A650-41EC-A4A6-E6980F7FEF09}" dt="2021-01-24T12:55:10.811" v="6255" actId="1076"/>
          <ac:spMkLst>
            <pc:docMk/>
            <pc:sldMk cId="2034744092" sldId="424"/>
            <ac:spMk id="10" creationId="{621F4325-E341-40FB-A0A7-2D459D23E6C5}"/>
          </ac:spMkLst>
        </pc:spChg>
      </pc:sldChg>
      <pc:sldChg chg="addSp delSp modSp add mod">
        <pc:chgData name="Alejandro" userId="d318735d-b8e5-4f1a-b3a1-33090e35db06" providerId="ADAL" clId="{41C69BD3-A650-41EC-A4A6-E6980F7FEF09}" dt="2021-01-24T17:51:39.922" v="6438" actId="20577"/>
        <pc:sldMkLst>
          <pc:docMk/>
          <pc:sldMk cId="360010384" sldId="425"/>
        </pc:sldMkLst>
        <pc:spChg chg="mod">
          <ac:chgData name="Alejandro" userId="d318735d-b8e5-4f1a-b3a1-33090e35db06" providerId="ADAL" clId="{41C69BD3-A650-41EC-A4A6-E6980F7FEF09}" dt="2021-01-24T12:55:39.457" v="6279" actId="20577"/>
          <ac:spMkLst>
            <pc:docMk/>
            <pc:sldMk cId="360010384" sldId="425"/>
            <ac:spMk id="2" creationId="{88AEA14C-5323-49DF-9064-21A9EE43D9CF}"/>
          </ac:spMkLst>
        </pc:spChg>
        <pc:spChg chg="mod">
          <ac:chgData name="Alejandro" userId="d318735d-b8e5-4f1a-b3a1-33090e35db06" providerId="ADAL" clId="{41C69BD3-A650-41EC-A4A6-E6980F7FEF09}" dt="2021-01-24T17:50:18.977" v="6363" actId="1076"/>
          <ac:spMkLst>
            <pc:docMk/>
            <pc:sldMk cId="360010384" sldId="425"/>
            <ac:spMk id="3" creationId="{53F4CCE4-6EA3-4F09-A395-0D9E0EFD82BD}"/>
          </ac:spMkLst>
        </pc:spChg>
        <pc:spChg chg="mod">
          <ac:chgData name="Alejandro" userId="d318735d-b8e5-4f1a-b3a1-33090e35db06" providerId="ADAL" clId="{41C69BD3-A650-41EC-A4A6-E6980F7FEF09}" dt="2021-01-24T17:51:39.922" v="6438" actId="20577"/>
          <ac:spMkLst>
            <pc:docMk/>
            <pc:sldMk cId="360010384" sldId="425"/>
            <ac:spMk id="4" creationId="{DF139E46-FC1F-4B82-83C7-7A947C1E3732}"/>
          </ac:spMkLst>
        </pc:spChg>
        <pc:spChg chg="del">
          <ac:chgData name="Alejandro" userId="d318735d-b8e5-4f1a-b3a1-33090e35db06" providerId="ADAL" clId="{41C69BD3-A650-41EC-A4A6-E6980F7FEF09}" dt="2021-01-24T17:38:30.725" v="6281" actId="478"/>
          <ac:spMkLst>
            <pc:docMk/>
            <pc:sldMk cId="360010384" sldId="425"/>
            <ac:spMk id="9" creationId="{9DA0BF34-EC79-4386-9FE2-DC03009B7977}"/>
          </ac:spMkLst>
        </pc:spChg>
        <pc:spChg chg="del mod">
          <ac:chgData name="Alejandro" userId="d318735d-b8e5-4f1a-b3a1-33090e35db06" providerId="ADAL" clId="{41C69BD3-A650-41EC-A4A6-E6980F7FEF09}" dt="2021-01-24T17:38:32.623" v="6283" actId="478"/>
          <ac:spMkLst>
            <pc:docMk/>
            <pc:sldMk cId="360010384" sldId="425"/>
            <ac:spMk id="10" creationId="{621F4325-E341-40FB-A0A7-2D459D23E6C5}"/>
          </ac:spMkLst>
        </pc:spChg>
        <pc:spChg chg="add mod">
          <ac:chgData name="Alejandro" userId="d318735d-b8e5-4f1a-b3a1-33090e35db06" providerId="ADAL" clId="{41C69BD3-A650-41EC-A4A6-E6980F7FEF09}" dt="2021-01-24T17:50:18.977" v="6363" actId="1076"/>
          <ac:spMkLst>
            <pc:docMk/>
            <pc:sldMk cId="360010384" sldId="425"/>
            <ac:spMk id="11" creationId="{0182054D-1EE7-4048-A483-7649CB58EBB7}"/>
          </ac:spMkLst>
        </pc:spChg>
        <pc:spChg chg="add mod">
          <ac:chgData name="Alejandro" userId="d318735d-b8e5-4f1a-b3a1-33090e35db06" providerId="ADAL" clId="{41C69BD3-A650-41EC-A4A6-E6980F7FEF09}" dt="2021-01-24T17:50:18.977" v="6363" actId="1076"/>
          <ac:spMkLst>
            <pc:docMk/>
            <pc:sldMk cId="360010384" sldId="425"/>
            <ac:spMk id="12" creationId="{611633CE-ABE0-423A-988B-A33AB68633DA}"/>
          </ac:spMkLst>
        </pc:spChg>
        <pc:spChg chg="add mod">
          <ac:chgData name="Alejandro" userId="d318735d-b8e5-4f1a-b3a1-33090e35db06" providerId="ADAL" clId="{41C69BD3-A650-41EC-A4A6-E6980F7FEF09}" dt="2021-01-24T17:50:18.977" v="6363" actId="1076"/>
          <ac:spMkLst>
            <pc:docMk/>
            <pc:sldMk cId="360010384" sldId="425"/>
            <ac:spMk id="13" creationId="{415436E3-CC01-4CC4-B52A-A2E945A19F56}"/>
          </ac:spMkLst>
        </pc:spChg>
        <pc:spChg chg="add mod">
          <ac:chgData name="Alejandro" userId="d318735d-b8e5-4f1a-b3a1-33090e35db06" providerId="ADAL" clId="{41C69BD3-A650-41EC-A4A6-E6980F7FEF09}" dt="2021-01-24T17:50:18.977" v="6363" actId="1076"/>
          <ac:spMkLst>
            <pc:docMk/>
            <pc:sldMk cId="360010384" sldId="425"/>
            <ac:spMk id="15" creationId="{A6600BE0-1A7B-4C95-8171-ACF9AADC353F}"/>
          </ac:spMkLst>
        </pc:spChg>
        <pc:spChg chg="add mod">
          <ac:chgData name="Alejandro" userId="d318735d-b8e5-4f1a-b3a1-33090e35db06" providerId="ADAL" clId="{41C69BD3-A650-41EC-A4A6-E6980F7FEF09}" dt="2021-01-24T17:51:12.925" v="6366" actId="1076"/>
          <ac:spMkLst>
            <pc:docMk/>
            <pc:sldMk cId="360010384" sldId="425"/>
            <ac:spMk id="17" creationId="{2760202B-1CB9-46FB-9AF0-1F6178C291E2}"/>
          </ac:spMkLst>
        </pc:spChg>
      </pc:sldChg>
      <pc:sldChg chg="delSp modSp add mod ord">
        <pc:chgData name="Alejandro" userId="d318735d-b8e5-4f1a-b3a1-33090e35db06" providerId="ADAL" clId="{41C69BD3-A650-41EC-A4A6-E6980F7FEF09}" dt="2021-01-24T18:37:54.456" v="6895" actId="20577"/>
        <pc:sldMkLst>
          <pc:docMk/>
          <pc:sldMk cId="1779361427" sldId="426"/>
        </pc:sldMkLst>
        <pc:spChg chg="mod">
          <ac:chgData name="Alejandro" userId="d318735d-b8e5-4f1a-b3a1-33090e35db06" providerId="ADAL" clId="{41C69BD3-A650-41EC-A4A6-E6980F7FEF09}" dt="2021-01-24T17:55:11.157" v="6501" actId="6549"/>
          <ac:spMkLst>
            <pc:docMk/>
            <pc:sldMk cId="1779361427" sldId="426"/>
            <ac:spMk id="2" creationId="{88AEA14C-5323-49DF-9064-21A9EE43D9CF}"/>
          </ac:spMkLst>
        </pc:spChg>
        <pc:spChg chg="mod">
          <ac:chgData name="Alejandro" userId="d318735d-b8e5-4f1a-b3a1-33090e35db06" providerId="ADAL" clId="{41C69BD3-A650-41EC-A4A6-E6980F7FEF09}" dt="2021-01-24T18:37:54.456" v="6895" actId="20577"/>
          <ac:spMkLst>
            <pc:docMk/>
            <pc:sldMk cId="1779361427" sldId="426"/>
            <ac:spMk id="3" creationId="{53F4CCE4-6EA3-4F09-A395-0D9E0EFD82BD}"/>
          </ac:spMkLst>
        </pc:spChg>
        <pc:spChg chg="mod">
          <ac:chgData name="Alejandro" userId="d318735d-b8e5-4f1a-b3a1-33090e35db06" providerId="ADAL" clId="{41C69BD3-A650-41EC-A4A6-E6980F7FEF09}" dt="2021-01-24T18:11:30.013" v="6699" actId="20577"/>
          <ac:spMkLst>
            <pc:docMk/>
            <pc:sldMk cId="1779361427" sldId="426"/>
            <ac:spMk id="4" creationId="{DF139E46-FC1F-4B82-83C7-7A947C1E3732}"/>
          </ac:spMkLst>
        </pc:spChg>
        <pc:spChg chg="del">
          <ac:chgData name="Alejandro" userId="d318735d-b8e5-4f1a-b3a1-33090e35db06" providerId="ADAL" clId="{41C69BD3-A650-41EC-A4A6-E6980F7FEF09}" dt="2021-01-24T17:54:43.719" v="6479" actId="478"/>
          <ac:spMkLst>
            <pc:docMk/>
            <pc:sldMk cId="1779361427" sldId="426"/>
            <ac:spMk id="11" creationId="{0182054D-1EE7-4048-A483-7649CB58EBB7}"/>
          </ac:spMkLst>
        </pc:spChg>
        <pc:spChg chg="del">
          <ac:chgData name="Alejandro" userId="d318735d-b8e5-4f1a-b3a1-33090e35db06" providerId="ADAL" clId="{41C69BD3-A650-41EC-A4A6-E6980F7FEF09}" dt="2021-01-24T17:54:43.719" v="6479" actId="478"/>
          <ac:spMkLst>
            <pc:docMk/>
            <pc:sldMk cId="1779361427" sldId="426"/>
            <ac:spMk id="12" creationId="{611633CE-ABE0-423A-988B-A33AB68633DA}"/>
          </ac:spMkLst>
        </pc:spChg>
        <pc:spChg chg="del">
          <ac:chgData name="Alejandro" userId="d318735d-b8e5-4f1a-b3a1-33090e35db06" providerId="ADAL" clId="{41C69BD3-A650-41EC-A4A6-E6980F7FEF09}" dt="2021-01-24T17:54:43.719" v="6479" actId="478"/>
          <ac:spMkLst>
            <pc:docMk/>
            <pc:sldMk cId="1779361427" sldId="426"/>
            <ac:spMk id="13" creationId="{415436E3-CC01-4CC4-B52A-A2E945A19F56}"/>
          </ac:spMkLst>
        </pc:spChg>
        <pc:spChg chg="del">
          <ac:chgData name="Alejandro" userId="d318735d-b8e5-4f1a-b3a1-33090e35db06" providerId="ADAL" clId="{41C69BD3-A650-41EC-A4A6-E6980F7FEF09}" dt="2021-01-24T17:54:43.719" v="6479" actId="478"/>
          <ac:spMkLst>
            <pc:docMk/>
            <pc:sldMk cId="1779361427" sldId="426"/>
            <ac:spMk id="15" creationId="{A6600BE0-1A7B-4C95-8171-ACF9AADC353F}"/>
          </ac:spMkLst>
        </pc:spChg>
        <pc:spChg chg="del">
          <ac:chgData name="Alejandro" userId="d318735d-b8e5-4f1a-b3a1-33090e35db06" providerId="ADAL" clId="{41C69BD3-A650-41EC-A4A6-E6980F7FEF09}" dt="2021-01-24T17:54:43.719" v="6479" actId="478"/>
          <ac:spMkLst>
            <pc:docMk/>
            <pc:sldMk cId="1779361427" sldId="426"/>
            <ac:spMk id="17" creationId="{2760202B-1CB9-46FB-9AF0-1F6178C291E2}"/>
          </ac:spMkLst>
        </pc:spChg>
      </pc:sldChg>
      <pc:sldChg chg="addSp delSp modSp add mod ord">
        <pc:chgData name="Alejandro" userId="d318735d-b8e5-4f1a-b3a1-33090e35db06" providerId="ADAL" clId="{41C69BD3-A650-41EC-A4A6-E6980F7FEF09}" dt="2021-01-30T18:25:07.486" v="10734" actId="1076"/>
        <pc:sldMkLst>
          <pc:docMk/>
          <pc:sldMk cId="1337897540" sldId="427"/>
        </pc:sldMkLst>
        <pc:spChg chg="mod">
          <ac:chgData name="Alejandro" userId="d318735d-b8e5-4f1a-b3a1-33090e35db06" providerId="ADAL" clId="{41C69BD3-A650-41EC-A4A6-E6980F7FEF09}" dt="2021-01-24T18:18:15.697" v="6722" actId="20577"/>
          <ac:spMkLst>
            <pc:docMk/>
            <pc:sldMk cId="1337897540" sldId="427"/>
            <ac:spMk id="2" creationId="{88AEA14C-5323-49DF-9064-21A9EE43D9CF}"/>
          </ac:spMkLst>
        </pc:spChg>
        <pc:spChg chg="del mod">
          <ac:chgData name="Alejandro" userId="d318735d-b8e5-4f1a-b3a1-33090e35db06" providerId="ADAL" clId="{41C69BD3-A650-41EC-A4A6-E6980F7FEF09}" dt="2021-01-30T18:24:06.916" v="10724" actId="478"/>
          <ac:spMkLst>
            <pc:docMk/>
            <pc:sldMk cId="1337897540" sldId="427"/>
            <ac:spMk id="3" creationId="{53F4CCE4-6EA3-4F09-A395-0D9E0EFD82BD}"/>
          </ac:spMkLst>
        </pc:spChg>
        <pc:spChg chg="mod">
          <ac:chgData name="Alejandro" userId="d318735d-b8e5-4f1a-b3a1-33090e35db06" providerId="ADAL" clId="{41C69BD3-A650-41EC-A4A6-E6980F7FEF09}" dt="2021-01-24T18:35:36.666" v="6877" actId="20577"/>
          <ac:spMkLst>
            <pc:docMk/>
            <pc:sldMk cId="1337897540" sldId="427"/>
            <ac:spMk id="4" creationId="{DF139E46-FC1F-4B82-83C7-7A947C1E3732}"/>
          </ac:spMkLst>
        </pc:spChg>
        <pc:spChg chg="add mod">
          <ac:chgData name="Alejandro" userId="d318735d-b8e5-4f1a-b3a1-33090e35db06" providerId="ADAL" clId="{41C69BD3-A650-41EC-A4A6-E6980F7FEF09}" dt="2021-01-30T18:25:01.226" v="10732"/>
          <ac:spMkLst>
            <pc:docMk/>
            <pc:sldMk cId="1337897540" sldId="427"/>
            <ac:spMk id="6" creationId="{4790C71E-1C3F-4217-B473-D4AFBF37C206}"/>
          </ac:spMkLst>
        </pc:spChg>
        <pc:spChg chg="add mod">
          <ac:chgData name="Alejandro" userId="d318735d-b8e5-4f1a-b3a1-33090e35db06" providerId="ADAL" clId="{41C69BD3-A650-41EC-A4A6-E6980F7FEF09}" dt="2021-01-30T18:24:29.208" v="10725"/>
          <ac:spMkLst>
            <pc:docMk/>
            <pc:sldMk cId="1337897540" sldId="427"/>
            <ac:spMk id="7" creationId="{DCC71CF1-F65D-4062-AC5F-F7A35653CAA2}"/>
          </ac:spMkLst>
        </pc:spChg>
        <pc:spChg chg="add mod">
          <ac:chgData name="Alejandro" userId="d318735d-b8e5-4f1a-b3a1-33090e35db06" providerId="ADAL" clId="{41C69BD3-A650-41EC-A4A6-E6980F7FEF09}" dt="2021-01-30T18:25:07.486" v="10734" actId="1076"/>
          <ac:spMkLst>
            <pc:docMk/>
            <pc:sldMk cId="1337897540" sldId="427"/>
            <ac:spMk id="9" creationId="{2753E64F-FB9D-4328-B66F-8D825472DCC5}"/>
          </ac:spMkLst>
        </pc:spChg>
      </pc:sldChg>
      <pc:sldChg chg="addSp delSp modSp add mod ord">
        <pc:chgData name="Alejandro" userId="d318735d-b8e5-4f1a-b3a1-33090e35db06" providerId="ADAL" clId="{41C69BD3-A650-41EC-A4A6-E6980F7FEF09}" dt="2021-01-24T19:12:23.981" v="7154" actId="1076"/>
        <pc:sldMkLst>
          <pc:docMk/>
          <pc:sldMk cId="2669510381" sldId="428"/>
        </pc:sldMkLst>
        <pc:spChg chg="mod">
          <ac:chgData name="Alejandro" userId="d318735d-b8e5-4f1a-b3a1-33090e35db06" providerId="ADAL" clId="{41C69BD3-A650-41EC-A4A6-E6980F7FEF09}" dt="2021-01-24T18:18:49.131" v="6750" actId="313"/>
          <ac:spMkLst>
            <pc:docMk/>
            <pc:sldMk cId="2669510381" sldId="428"/>
            <ac:spMk id="2" creationId="{88AEA14C-5323-49DF-9064-21A9EE43D9CF}"/>
          </ac:spMkLst>
        </pc:spChg>
        <pc:spChg chg="mod">
          <ac:chgData name="Alejandro" userId="d318735d-b8e5-4f1a-b3a1-33090e35db06" providerId="ADAL" clId="{41C69BD3-A650-41EC-A4A6-E6980F7FEF09}" dt="2021-01-24T18:39:02.493" v="6930" actId="20577"/>
          <ac:spMkLst>
            <pc:docMk/>
            <pc:sldMk cId="2669510381" sldId="428"/>
            <ac:spMk id="3" creationId="{53F4CCE4-6EA3-4F09-A395-0D9E0EFD82BD}"/>
          </ac:spMkLst>
        </pc:spChg>
        <pc:spChg chg="mod">
          <ac:chgData name="Alejandro" userId="d318735d-b8e5-4f1a-b3a1-33090e35db06" providerId="ADAL" clId="{41C69BD3-A650-41EC-A4A6-E6980F7FEF09}" dt="2021-01-24T19:06:29.564" v="7045" actId="20577"/>
          <ac:spMkLst>
            <pc:docMk/>
            <pc:sldMk cId="2669510381" sldId="428"/>
            <ac:spMk id="4" creationId="{DF139E46-FC1F-4B82-83C7-7A947C1E3732}"/>
          </ac:spMkLst>
        </pc:spChg>
        <pc:spChg chg="add del">
          <ac:chgData name="Alejandro" userId="d318735d-b8e5-4f1a-b3a1-33090e35db06" providerId="ADAL" clId="{41C69BD3-A650-41EC-A4A6-E6980F7FEF09}" dt="2021-01-24T19:06:59.144" v="7047" actId="22"/>
          <ac:spMkLst>
            <pc:docMk/>
            <pc:sldMk cId="2669510381" sldId="428"/>
            <ac:spMk id="7" creationId="{CDF827B2-1879-4FDD-B49E-E7C9E5AC7729}"/>
          </ac:spMkLst>
        </pc:spChg>
        <pc:spChg chg="add mod">
          <ac:chgData name="Alejandro" userId="d318735d-b8e5-4f1a-b3a1-33090e35db06" providerId="ADAL" clId="{41C69BD3-A650-41EC-A4A6-E6980F7FEF09}" dt="2021-01-24T19:12:19.581" v="7153" actId="6549"/>
          <ac:spMkLst>
            <pc:docMk/>
            <pc:sldMk cId="2669510381" sldId="428"/>
            <ac:spMk id="9" creationId="{3BED5265-6441-4504-9E1A-599B59AAA3B5}"/>
          </ac:spMkLst>
        </pc:spChg>
        <pc:spChg chg="add mod">
          <ac:chgData name="Alejandro" userId="d318735d-b8e5-4f1a-b3a1-33090e35db06" providerId="ADAL" clId="{41C69BD3-A650-41EC-A4A6-E6980F7FEF09}" dt="2021-01-24T19:12:23.981" v="7154" actId="1076"/>
          <ac:spMkLst>
            <pc:docMk/>
            <pc:sldMk cId="2669510381" sldId="428"/>
            <ac:spMk id="11" creationId="{5347CBB2-05BE-47AA-90EA-465FB40D58E0}"/>
          </ac:spMkLst>
        </pc:spChg>
      </pc:sldChg>
      <pc:sldChg chg="addSp modSp add mod ord">
        <pc:chgData name="Alejandro" userId="d318735d-b8e5-4f1a-b3a1-33090e35db06" providerId="ADAL" clId="{41C69BD3-A650-41EC-A4A6-E6980F7FEF09}" dt="2021-01-24T19:32:58.466" v="7466" actId="20577"/>
        <pc:sldMkLst>
          <pc:docMk/>
          <pc:sldMk cId="280498992" sldId="429"/>
        </pc:sldMkLst>
        <pc:spChg chg="mod">
          <ac:chgData name="Alejandro" userId="d318735d-b8e5-4f1a-b3a1-33090e35db06" providerId="ADAL" clId="{41C69BD3-A650-41EC-A4A6-E6980F7FEF09}" dt="2021-01-24T19:17:09.022" v="7171" actId="6549"/>
          <ac:spMkLst>
            <pc:docMk/>
            <pc:sldMk cId="280498992" sldId="429"/>
            <ac:spMk id="2" creationId="{88AEA14C-5323-49DF-9064-21A9EE43D9CF}"/>
          </ac:spMkLst>
        </pc:spChg>
        <pc:spChg chg="mod">
          <ac:chgData name="Alejandro" userId="d318735d-b8e5-4f1a-b3a1-33090e35db06" providerId="ADAL" clId="{41C69BD3-A650-41EC-A4A6-E6980F7FEF09}" dt="2021-01-24T19:32:58.466" v="7466" actId="20577"/>
          <ac:spMkLst>
            <pc:docMk/>
            <pc:sldMk cId="280498992" sldId="429"/>
            <ac:spMk id="3" creationId="{53F4CCE4-6EA3-4F09-A395-0D9E0EFD82BD}"/>
          </ac:spMkLst>
        </pc:spChg>
        <pc:spChg chg="mod">
          <ac:chgData name="Alejandro" userId="d318735d-b8e5-4f1a-b3a1-33090e35db06" providerId="ADAL" clId="{41C69BD3-A650-41EC-A4A6-E6980F7FEF09}" dt="2021-01-24T19:30:21.397" v="7410" actId="20577"/>
          <ac:spMkLst>
            <pc:docMk/>
            <pc:sldMk cId="280498992" sldId="429"/>
            <ac:spMk id="4" creationId="{DF139E46-FC1F-4B82-83C7-7A947C1E3732}"/>
          </ac:spMkLst>
        </pc:spChg>
        <pc:spChg chg="add mod">
          <ac:chgData name="Alejandro" userId="d318735d-b8e5-4f1a-b3a1-33090e35db06" providerId="ADAL" clId="{41C69BD3-A650-41EC-A4A6-E6980F7FEF09}" dt="2021-01-24T19:32:01.459" v="7449" actId="20577"/>
          <ac:spMkLst>
            <pc:docMk/>
            <pc:sldMk cId="280498992" sldId="429"/>
            <ac:spMk id="7" creationId="{46EAA0D2-8FFF-409F-BCDA-ACDC1C10DCEF}"/>
          </ac:spMkLst>
        </pc:spChg>
        <pc:spChg chg="add mod">
          <ac:chgData name="Alejandro" userId="d318735d-b8e5-4f1a-b3a1-33090e35db06" providerId="ADAL" clId="{41C69BD3-A650-41EC-A4A6-E6980F7FEF09}" dt="2021-01-24T19:32:30.802" v="7451" actId="1076"/>
          <ac:spMkLst>
            <pc:docMk/>
            <pc:sldMk cId="280498992" sldId="429"/>
            <ac:spMk id="9" creationId="{CD9E1A6B-113F-40DE-8ACB-0F76F049BCC9}"/>
          </ac:spMkLst>
        </pc:spChg>
      </pc:sldChg>
      <pc:sldChg chg="addSp delSp modSp add mod ord">
        <pc:chgData name="Alejandro" userId="d318735d-b8e5-4f1a-b3a1-33090e35db06" providerId="ADAL" clId="{41C69BD3-A650-41EC-A4A6-E6980F7FEF09}" dt="2021-01-24T19:54:38.606" v="7797" actId="20577"/>
        <pc:sldMkLst>
          <pc:docMk/>
          <pc:sldMk cId="2275462710" sldId="430"/>
        </pc:sldMkLst>
        <pc:spChg chg="mod">
          <ac:chgData name="Alejandro" userId="d318735d-b8e5-4f1a-b3a1-33090e35db06" providerId="ADAL" clId="{41C69BD3-A650-41EC-A4A6-E6980F7FEF09}" dt="2021-01-24T19:52:42.058" v="7623" actId="20577"/>
          <ac:spMkLst>
            <pc:docMk/>
            <pc:sldMk cId="2275462710" sldId="430"/>
            <ac:spMk id="2" creationId="{88AEA14C-5323-49DF-9064-21A9EE43D9CF}"/>
          </ac:spMkLst>
        </pc:spChg>
        <pc:spChg chg="mod">
          <ac:chgData name="Alejandro" userId="d318735d-b8e5-4f1a-b3a1-33090e35db06" providerId="ADAL" clId="{41C69BD3-A650-41EC-A4A6-E6980F7FEF09}" dt="2021-01-24T19:54:38.606" v="7797" actId="20577"/>
          <ac:spMkLst>
            <pc:docMk/>
            <pc:sldMk cId="2275462710" sldId="430"/>
            <ac:spMk id="3" creationId="{53F4CCE4-6EA3-4F09-A395-0D9E0EFD82BD}"/>
          </ac:spMkLst>
        </pc:spChg>
        <pc:spChg chg="mod">
          <ac:chgData name="Alejandro" userId="d318735d-b8e5-4f1a-b3a1-33090e35db06" providerId="ADAL" clId="{41C69BD3-A650-41EC-A4A6-E6980F7FEF09}" dt="2021-01-24T19:53:59.224" v="7790" actId="20577"/>
          <ac:spMkLst>
            <pc:docMk/>
            <pc:sldMk cId="2275462710" sldId="430"/>
            <ac:spMk id="4" creationId="{DF139E46-FC1F-4B82-83C7-7A947C1E3732}"/>
          </ac:spMkLst>
        </pc:spChg>
        <pc:spChg chg="add mod">
          <ac:chgData name="Alejandro" userId="d318735d-b8e5-4f1a-b3a1-33090e35db06" providerId="ADAL" clId="{41C69BD3-A650-41EC-A4A6-E6980F7FEF09}" dt="2021-01-24T19:48:59.936" v="7603" actId="1076"/>
          <ac:spMkLst>
            <pc:docMk/>
            <pc:sldMk cId="2275462710" sldId="430"/>
            <ac:spMk id="7" creationId="{93561991-C242-45BA-B3CA-F90AFEA9C4E6}"/>
          </ac:spMkLst>
        </pc:spChg>
        <pc:spChg chg="add mod">
          <ac:chgData name="Alejandro" userId="d318735d-b8e5-4f1a-b3a1-33090e35db06" providerId="ADAL" clId="{41C69BD3-A650-41EC-A4A6-E6980F7FEF09}" dt="2021-01-24T19:52:15.014" v="7613" actId="1076"/>
          <ac:spMkLst>
            <pc:docMk/>
            <pc:sldMk cId="2275462710" sldId="430"/>
            <ac:spMk id="9" creationId="{9358FA70-A41F-403E-A06E-0969EB6002D0}"/>
          </ac:spMkLst>
        </pc:spChg>
        <pc:spChg chg="add del">
          <ac:chgData name="Alejandro" userId="d318735d-b8e5-4f1a-b3a1-33090e35db06" providerId="ADAL" clId="{41C69BD3-A650-41EC-A4A6-E6980F7FEF09}" dt="2021-01-24T19:51:52.385" v="7608" actId="22"/>
          <ac:spMkLst>
            <pc:docMk/>
            <pc:sldMk cId="2275462710" sldId="430"/>
            <ac:spMk id="11" creationId="{3B13EBBE-652C-448E-8439-1EDC2E067D5E}"/>
          </ac:spMkLst>
        </pc:spChg>
        <pc:spChg chg="add mod">
          <ac:chgData name="Alejandro" userId="d318735d-b8e5-4f1a-b3a1-33090e35db06" providerId="ADAL" clId="{41C69BD3-A650-41EC-A4A6-E6980F7FEF09}" dt="2021-01-24T19:51:56.149" v="7610" actId="1076"/>
          <ac:spMkLst>
            <pc:docMk/>
            <pc:sldMk cId="2275462710" sldId="430"/>
            <ac:spMk id="13" creationId="{30C976B6-0E0E-492A-B21C-181D5CCE2D8A}"/>
          </ac:spMkLst>
        </pc:spChg>
        <pc:spChg chg="add mod">
          <ac:chgData name="Alejandro" userId="d318735d-b8e5-4f1a-b3a1-33090e35db06" providerId="ADAL" clId="{41C69BD3-A650-41EC-A4A6-E6980F7FEF09}" dt="2021-01-24T19:52:07.611" v="7612" actId="1076"/>
          <ac:spMkLst>
            <pc:docMk/>
            <pc:sldMk cId="2275462710" sldId="430"/>
            <ac:spMk id="15" creationId="{65A39E4E-5E40-4362-9F24-B0CE990D609C}"/>
          </ac:spMkLst>
        </pc:spChg>
      </pc:sldChg>
      <pc:sldChg chg="addSp delSp modSp add mod ord">
        <pc:chgData name="Alejandro" userId="d318735d-b8e5-4f1a-b3a1-33090e35db06" providerId="ADAL" clId="{41C69BD3-A650-41EC-A4A6-E6980F7FEF09}" dt="2021-01-24T20:00:03.777" v="7910" actId="313"/>
        <pc:sldMkLst>
          <pc:docMk/>
          <pc:sldMk cId="1340181092" sldId="431"/>
        </pc:sldMkLst>
        <pc:spChg chg="mod">
          <ac:chgData name="Alejandro" userId="d318735d-b8e5-4f1a-b3a1-33090e35db06" providerId="ADAL" clId="{41C69BD3-A650-41EC-A4A6-E6980F7FEF09}" dt="2021-01-24T19:30:45.313" v="7436" actId="20577"/>
          <ac:spMkLst>
            <pc:docMk/>
            <pc:sldMk cId="1340181092" sldId="431"/>
            <ac:spMk id="2" creationId="{88AEA14C-5323-49DF-9064-21A9EE43D9CF}"/>
          </ac:spMkLst>
        </pc:spChg>
        <pc:spChg chg="mod">
          <ac:chgData name="Alejandro" userId="d318735d-b8e5-4f1a-b3a1-33090e35db06" providerId="ADAL" clId="{41C69BD3-A650-41EC-A4A6-E6980F7FEF09}" dt="2021-01-24T19:40:37.494" v="7490" actId="20577"/>
          <ac:spMkLst>
            <pc:docMk/>
            <pc:sldMk cId="1340181092" sldId="431"/>
            <ac:spMk id="3" creationId="{53F4CCE4-6EA3-4F09-A395-0D9E0EFD82BD}"/>
          </ac:spMkLst>
        </pc:spChg>
        <pc:spChg chg="mod">
          <ac:chgData name="Alejandro" userId="d318735d-b8e5-4f1a-b3a1-33090e35db06" providerId="ADAL" clId="{41C69BD3-A650-41EC-A4A6-E6980F7FEF09}" dt="2021-01-24T20:00:03.777" v="7910" actId="313"/>
          <ac:spMkLst>
            <pc:docMk/>
            <pc:sldMk cId="1340181092" sldId="431"/>
            <ac:spMk id="4" creationId="{DF139E46-FC1F-4B82-83C7-7A947C1E3732}"/>
          </ac:spMkLst>
        </pc:spChg>
        <pc:spChg chg="add mod">
          <ac:chgData name="Alejandro" userId="d318735d-b8e5-4f1a-b3a1-33090e35db06" providerId="ADAL" clId="{41C69BD3-A650-41EC-A4A6-E6980F7FEF09}" dt="2021-01-24T19:58:55.092" v="7851" actId="1076"/>
          <ac:spMkLst>
            <pc:docMk/>
            <pc:sldMk cId="1340181092" sldId="431"/>
            <ac:spMk id="7" creationId="{59970EED-816C-4AA4-AA07-1279800AFE35}"/>
          </ac:spMkLst>
        </pc:spChg>
        <pc:spChg chg="add del mod">
          <ac:chgData name="Alejandro" userId="d318735d-b8e5-4f1a-b3a1-33090e35db06" providerId="ADAL" clId="{41C69BD3-A650-41EC-A4A6-E6980F7FEF09}" dt="2021-01-24T19:58:40.475" v="7845" actId="478"/>
          <ac:spMkLst>
            <pc:docMk/>
            <pc:sldMk cId="1340181092" sldId="431"/>
            <ac:spMk id="9" creationId="{39E64825-B183-41C1-82CA-7E5572897374}"/>
          </ac:spMkLst>
        </pc:spChg>
        <pc:spChg chg="add mod">
          <ac:chgData name="Alejandro" userId="d318735d-b8e5-4f1a-b3a1-33090e35db06" providerId="ADAL" clId="{41C69BD3-A650-41EC-A4A6-E6980F7FEF09}" dt="2021-01-24T19:58:52.200" v="7850" actId="1076"/>
          <ac:spMkLst>
            <pc:docMk/>
            <pc:sldMk cId="1340181092" sldId="431"/>
            <ac:spMk id="11" creationId="{93A0218D-3384-4085-A1AF-0FC49C2CBB5A}"/>
          </ac:spMkLst>
        </pc:spChg>
      </pc:sldChg>
      <pc:sldChg chg="addSp delSp modSp add mod ord">
        <pc:chgData name="Alejandro" userId="d318735d-b8e5-4f1a-b3a1-33090e35db06" providerId="ADAL" clId="{41C69BD3-A650-41EC-A4A6-E6980F7FEF09}" dt="2021-01-30T12:27:28.752" v="8538" actId="313"/>
        <pc:sldMkLst>
          <pc:docMk/>
          <pc:sldMk cId="2809402087" sldId="432"/>
        </pc:sldMkLst>
        <pc:spChg chg="mod">
          <ac:chgData name="Alejandro" userId="d318735d-b8e5-4f1a-b3a1-33090e35db06" providerId="ADAL" clId="{41C69BD3-A650-41EC-A4A6-E6980F7FEF09}" dt="2021-01-26T18:24:11.798" v="7935" actId="20577"/>
          <ac:spMkLst>
            <pc:docMk/>
            <pc:sldMk cId="2809402087" sldId="432"/>
            <ac:spMk id="2" creationId="{88AEA14C-5323-49DF-9064-21A9EE43D9CF}"/>
          </ac:spMkLst>
        </pc:spChg>
        <pc:spChg chg="mod">
          <ac:chgData name="Alejandro" userId="d318735d-b8e5-4f1a-b3a1-33090e35db06" providerId="ADAL" clId="{41C69BD3-A650-41EC-A4A6-E6980F7FEF09}" dt="2021-01-30T11:49:52.511" v="8498" actId="20577"/>
          <ac:spMkLst>
            <pc:docMk/>
            <pc:sldMk cId="2809402087" sldId="432"/>
            <ac:spMk id="3" creationId="{53F4CCE4-6EA3-4F09-A395-0D9E0EFD82BD}"/>
          </ac:spMkLst>
        </pc:spChg>
        <pc:spChg chg="mod">
          <ac:chgData name="Alejandro" userId="d318735d-b8e5-4f1a-b3a1-33090e35db06" providerId="ADAL" clId="{41C69BD3-A650-41EC-A4A6-E6980F7FEF09}" dt="2021-01-30T11:42:14.320" v="8399" actId="20577"/>
          <ac:spMkLst>
            <pc:docMk/>
            <pc:sldMk cId="2809402087" sldId="432"/>
            <ac:spMk id="4" creationId="{DF139E46-FC1F-4B82-83C7-7A947C1E3732}"/>
          </ac:spMkLst>
        </pc:spChg>
        <pc:spChg chg="add del mod">
          <ac:chgData name="Alejandro" userId="d318735d-b8e5-4f1a-b3a1-33090e35db06" providerId="ADAL" clId="{41C69BD3-A650-41EC-A4A6-E6980F7FEF09}" dt="2021-01-30T12:26:21.602" v="8524" actId="478"/>
          <ac:spMkLst>
            <pc:docMk/>
            <pc:sldMk cId="2809402087" sldId="432"/>
            <ac:spMk id="7" creationId="{D2F215DF-4C0B-42F9-A7BD-113155D20207}"/>
          </ac:spMkLst>
        </pc:spChg>
        <pc:spChg chg="add mod">
          <ac:chgData name="Alejandro" userId="d318735d-b8e5-4f1a-b3a1-33090e35db06" providerId="ADAL" clId="{41C69BD3-A650-41EC-A4A6-E6980F7FEF09}" dt="2021-01-30T12:27:28.752" v="8538" actId="313"/>
          <ac:spMkLst>
            <pc:docMk/>
            <pc:sldMk cId="2809402087" sldId="432"/>
            <ac:spMk id="9" creationId="{7E54B59C-D90E-477D-B509-219769D00607}"/>
          </ac:spMkLst>
        </pc:spChg>
      </pc:sldChg>
      <pc:sldChg chg="addSp delSp modSp add mod ord">
        <pc:chgData name="Alejandro" userId="d318735d-b8e5-4f1a-b3a1-33090e35db06" providerId="ADAL" clId="{41C69BD3-A650-41EC-A4A6-E6980F7FEF09}" dt="2021-01-30T12:57:18.757" v="8920" actId="20577"/>
        <pc:sldMkLst>
          <pc:docMk/>
          <pc:sldMk cId="1984374604" sldId="433"/>
        </pc:sldMkLst>
        <pc:spChg chg="mod">
          <ac:chgData name="Alejandro" userId="d318735d-b8e5-4f1a-b3a1-33090e35db06" providerId="ADAL" clId="{41C69BD3-A650-41EC-A4A6-E6980F7FEF09}" dt="2021-01-26T18:24:45.096" v="7950" actId="20577"/>
          <ac:spMkLst>
            <pc:docMk/>
            <pc:sldMk cId="1984374604" sldId="433"/>
            <ac:spMk id="2" creationId="{88AEA14C-5323-49DF-9064-21A9EE43D9CF}"/>
          </ac:spMkLst>
        </pc:spChg>
        <pc:spChg chg="mod">
          <ac:chgData name="Alejandro" userId="d318735d-b8e5-4f1a-b3a1-33090e35db06" providerId="ADAL" clId="{41C69BD3-A650-41EC-A4A6-E6980F7FEF09}" dt="2021-01-30T12:57:18.757" v="8920" actId="20577"/>
          <ac:spMkLst>
            <pc:docMk/>
            <pc:sldMk cId="1984374604" sldId="433"/>
            <ac:spMk id="3" creationId="{53F4CCE4-6EA3-4F09-A395-0D9E0EFD82BD}"/>
          </ac:spMkLst>
        </pc:spChg>
        <pc:spChg chg="mod">
          <ac:chgData name="Alejandro" userId="d318735d-b8e5-4f1a-b3a1-33090e35db06" providerId="ADAL" clId="{41C69BD3-A650-41EC-A4A6-E6980F7FEF09}" dt="2021-01-30T12:45:03.880" v="8794" actId="313"/>
          <ac:spMkLst>
            <pc:docMk/>
            <pc:sldMk cId="1984374604" sldId="433"/>
            <ac:spMk id="4" creationId="{DF139E46-FC1F-4B82-83C7-7A947C1E3732}"/>
          </ac:spMkLst>
        </pc:spChg>
        <pc:spChg chg="add mod">
          <ac:chgData name="Alejandro" userId="d318735d-b8e5-4f1a-b3a1-33090e35db06" providerId="ADAL" clId="{41C69BD3-A650-41EC-A4A6-E6980F7FEF09}" dt="2021-01-30T12:46:36.223" v="8799" actId="1076"/>
          <ac:spMkLst>
            <pc:docMk/>
            <pc:sldMk cId="1984374604" sldId="433"/>
            <ac:spMk id="7" creationId="{2006D9CD-87CC-4DE0-9A34-6DBE483AB0CA}"/>
          </ac:spMkLst>
        </pc:spChg>
        <pc:spChg chg="add del">
          <ac:chgData name="Alejandro" userId="d318735d-b8e5-4f1a-b3a1-33090e35db06" providerId="ADAL" clId="{41C69BD3-A650-41EC-A4A6-E6980F7FEF09}" dt="2021-01-30T12:48:01.801" v="8815" actId="22"/>
          <ac:spMkLst>
            <pc:docMk/>
            <pc:sldMk cId="1984374604" sldId="433"/>
            <ac:spMk id="9" creationId="{D2C2C77C-25BE-45AA-BADE-7C12FF97600F}"/>
          </ac:spMkLst>
        </pc:spChg>
        <pc:spChg chg="add mod">
          <ac:chgData name="Alejandro" userId="d318735d-b8e5-4f1a-b3a1-33090e35db06" providerId="ADAL" clId="{41C69BD3-A650-41EC-A4A6-E6980F7FEF09}" dt="2021-01-30T12:50:06.246" v="8852" actId="1076"/>
          <ac:spMkLst>
            <pc:docMk/>
            <pc:sldMk cId="1984374604" sldId="433"/>
            <ac:spMk id="11" creationId="{9F8BFC61-2E49-42EC-BCCA-EEC89F6CF6BC}"/>
          </ac:spMkLst>
        </pc:spChg>
      </pc:sldChg>
      <pc:sldChg chg="new del">
        <pc:chgData name="Alejandro" userId="d318735d-b8e5-4f1a-b3a1-33090e35db06" providerId="ADAL" clId="{41C69BD3-A650-41EC-A4A6-E6980F7FEF09}" dt="2021-01-26T18:22:58.618" v="7917" actId="680"/>
        <pc:sldMkLst>
          <pc:docMk/>
          <pc:sldMk cId="3523192471" sldId="433"/>
        </pc:sldMkLst>
      </pc:sldChg>
      <pc:sldChg chg="addSp modSp add mod ord">
        <pc:chgData name="Alejandro" userId="d318735d-b8e5-4f1a-b3a1-33090e35db06" providerId="ADAL" clId="{41C69BD3-A650-41EC-A4A6-E6980F7FEF09}" dt="2021-01-30T17:20:34.394" v="9851" actId="5793"/>
        <pc:sldMkLst>
          <pc:docMk/>
          <pc:sldMk cId="3931845677" sldId="434"/>
        </pc:sldMkLst>
        <pc:spChg chg="mod">
          <ac:chgData name="Alejandro" userId="d318735d-b8e5-4f1a-b3a1-33090e35db06" providerId="ADAL" clId="{41C69BD3-A650-41EC-A4A6-E6980F7FEF09}" dt="2021-01-26T18:25:09.583" v="7965" actId="20577"/>
          <ac:spMkLst>
            <pc:docMk/>
            <pc:sldMk cId="3931845677" sldId="434"/>
            <ac:spMk id="2" creationId="{88AEA14C-5323-49DF-9064-21A9EE43D9CF}"/>
          </ac:spMkLst>
        </pc:spChg>
        <pc:spChg chg="mod">
          <ac:chgData name="Alejandro" userId="d318735d-b8e5-4f1a-b3a1-33090e35db06" providerId="ADAL" clId="{41C69BD3-A650-41EC-A4A6-E6980F7FEF09}" dt="2021-01-30T17:19:49.839" v="9770"/>
          <ac:spMkLst>
            <pc:docMk/>
            <pc:sldMk cId="3931845677" sldId="434"/>
            <ac:spMk id="3" creationId="{53F4CCE4-6EA3-4F09-A395-0D9E0EFD82BD}"/>
          </ac:spMkLst>
        </pc:spChg>
        <pc:spChg chg="mod">
          <ac:chgData name="Alejandro" userId="d318735d-b8e5-4f1a-b3a1-33090e35db06" providerId="ADAL" clId="{41C69BD3-A650-41EC-A4A6-E6980F7FEF09}" dt="2021-01-30T17:20:34.394" v="9851" actId="5793"/>
          <ac:spMkLst>
            <pc:docMk/>
            <pc:sldMk cId="3931845677" sldId="434"/>
            <ac:spMk id="4" creationId="{DF139E46-FC1F-4B82-83C7-7A947C1E3732}"/>
          </ac:spMkLst>
        </pc:spChg>
        <pc:spChg chg="add mod">
          <ac:chgData name="Alejandro" userId="d318735d-b8e5-4f1a-b3a1-33090e35db06" providerId="ADAL" clId="{41C69BD3-A650-41EC-A4A6-E6980F7FEF09}" dt="2021-01-30T17:09:29.223" v="9730" actId="20577"/>
          <ac:spMkLst>
            <pc:docMk/>
            <pc:sldMk cId="3931845677" sldId="434"/>
            <ac:spMk id="7" creationId="{B30CDC0B-B1DB-4DBB-92BB-5B768D5C07C7}"/>
          </ac:spMkLst>
        </pc:spChg>
        <pc:spChg chg="add mod">
          <ac:chgData name="Alejandro" userId="d318735d-b8e5-4f1a-b3a1-33090e35db06" providerId="ADAL" clId="{41C69BD3-A650-41EC-A4A6-E6980F7FEF09}" dt="2021-01-30T17:09:33.668" v="9731" actId="1076"/>
          <ac:spMkLst>
            <pc:docMk/>
            <pc:sldMk cId="3931845677" sldId="434"/>
            <ac:spMk id="9" creationId="{FAD4FC3F-5BC5-4672-92AF-4A95362CF6CD}"/>
          </ac:spMkLst>
        </pc:spChg>
        <pc:spChg chg="add mod">
          <ac:chgData name="Alejandro" userId="d318735d-b8e5-4f1a-b3a1-33090e35db06" providerId="ADAL" clId="{41C69BD3-A650-41EC-A4A6-E6980F7FEF09}" dt="2021-01-30T17:09:27.162" v="9729" actId="1076"/>
          <ac:spMkLst>
            <pc:docMk/>
            <pc:sldMk cId="3931845677" sldId="434"/>
            <ac:spMk id="11" creationId="{B388F1DD-0F7B-4FEA-8FE7-C86894ECF06B}"/>
          </ac:spMkLst>
        </pc:spChg>
      </pc:sldChg>
      <pc:sldChg chg="addSp modSp add mod ord">
        <pc:chgData name="Alejandro" userId="d318735d-b8e5-4f1a-b3a1-33090e35db06" providerId="ADAL" clId="{41C69BD3-A650-41EC-A4A6-E6980F7FEF09}" dt="2021-01-30T12:47:34.389" v="8813"/>
        <pc:sldMkLst>
          <pc:docMk/>
          <pc:sldMk cId="3905372843" sldId="435"/>
        </pc:sldMkLst>
        <pc:spChg chg="mod">
          <ac:chgData name="Alejandro" userId="d318735d-b8e5-4f1a-b3a1-33090e35db06" providerId="ADAL" clId="{41C69BD3-A650-41EC-A4A6-E6980F7FEF09}" dt="2021-01-30T12:39:39.727" v="8722" actId="20577"/>
          <ac:spMkLst>
            <pc:docMk/>
            <pc:sldMk cId="3905372843" sldId="435"/>
            <ac:spMk id="2" creationId="{88AEA14C-5323-49DF-9064-21A9EE43D9CF}"/>
          </ac:spMkLst>
        </pc:spChg>
        <pc:spChg chg="mod">
          <ac:chgData name="Alejandro" userId="d318735d-b8e5-4f1a-b3a1-33090e35db06" providerId="ADAL" clId="{41C69BD3-A650-41EC-A4A6-E6980F7FEF09}" dt="2021-01-30T12:46:59.572" v="8800"/>
          <ac:spMkLst>
            <pc:docMk/>
            <pc:sldMk cId="3905372843" sldId="435"/>
            <ac:spMk id="3" creationId="{53F4CCE4-6EA3-4F09-A395-0D9E0EFD82BD}"/>
          </ac:spMkLst>
        </pc:spChg>
        <pc:spChg chg="mod">
          <ac:chgData name="Alejandro" userId="d318735d-b8e5-4f1a-b3a1-33090e35db06" providerId="ADAL" clId="{41C69BD3-A650-41EC-A4A6-E6980F7FEF09}" dt="2021-01-30T12:39:29.514" v="8711" actId="20577"/>
          <ac:spMkLst>
            <pc:docMk/>
            <pc:sldMk cId="3905372843" sldId="435"/>
            <ac:spMk id="4" creationId="{DF139E46-FC1F-4B82-83C7-7A947C1E3732}"/>
          </ac:spMkLst>
        </pc:spChg>
        <pc:spChg chg="add mod">
          <ac:chgData name="Alejandro" userId="d318735d-b8e5-4f1a-b3a1-33090e35db06" providerId="ADAL" clId="{41C69BD3-A650-41EC-A4A6-E6980F7FEF09}" dt="2021-01-30T12:47:34.389" v="8813"/>
          <ac:spMkLst>
            <pc:docMk/>
            <pc:sldMk cId="3905372843" sldId="435"/>
            <ac:spMk id="7" creationId="{17E9FD35-1CD7-4B55-A2DA-CF362313EB60}"/>
          </ac:spMkLst>
        </pc:spChg>
      </pc:sldChg>
      <pc:sldChg chg="addSp delSp modSp add mod setBg">
        <pc:chgData name="Alejandro" userId="d318735d-b8e5-4f1a-b3a1-33090e35db06" providerId="ADAL" clId="{41C69BD3-A650-41EC-A4A6-E6980F7FEF09}" dt="2021-01-30T16:28:50.765" v="9161" actId="26606"/>
        <pc:sldMkLst>
          <pc:docMk/>
          <pc:sldMk cId="1242834077" sldId="436"/>
        </pc:sldMkLst>
        <pc:spChg chg="mod">
          <ac:chgData name="Alejandro" userId="d318735d-b8e5-4f1a-b3a1-33090e35db06" providerId="ADAL" clId="{41C69BD3-A650-41EC-A4A6-E6980F7FEF09}" dt="2021-01-30T16:28:50.765" v="9161" actId="26606"/>
          <ac:spMkLst>
            <pc:docMk/>
            <pc:sldMk cId="1242834077" sldId="436"/>
            <ac:spMk id="2" creationId="{DC168FFA-770E-457F-A6AD-BCA8DF1ACD62}"/>
          </ac:spMkLst>
        </pc:spChg>
        <pc:spChg chg="add del mod">
          <ac:chgData name="Alejandro" userId="d318735d-b8e5-4f1a-b3a1-33090e35db06" providerId="ADAL" clId="{41C69BD3-A650-41EC-A4A6-E6980F7FEF09}" dt="2021-01-30T16:27:16.655" v="9159" actId="26606"/>
          <ac:spMkLst>
            <pc:docMk/>
            <pc:sldMk cId="1242834077" sldId="436"/>
            <ac:spMk id="3" creationId="{9DE08121-DDF4-43A1-A9EE-3855CCB6623B}"/>
          </ac:spMkLst>
        </pc:spChg>
        <pc:spChg chg="add del">
          <ac:chgData name="Alejandro" userId="d318735d-b8e5-4f1a-b3a1-33090e35db06" providerId="ADAL" clId="{41C69BD3-A650-41EC-A4A6-E6980F7FEF09}" dt="2021-01-30T16:28:50.765" v="9161" actId="26606"/>
          <ac:spMkLst>
            <pc:docMk/>
            <pc:sldMk cId="1242834077" sldId="436"/>
            <ac:spMk id="8" creationId="{09588DA8-065E-4F6F-8EFD-43104AB2E0CF}"/>
          </ac:spMkLst>
        </pc:spChg>
        <pc:spChg chg="add del">
          <ac:chgData name="Alejandro" userId="d318735d-b8e5-4f1a-b3a1-33090e35db06" providerId="ADAL" clId="{41C69BD3-A650-41EC-A4A6-E6980F7FEF09}" dt="2021-01-30T16:27:16.645" v="9158" actId="26606"/>
          <ac:spMkLst>
            <pc:docMk/>
            <pc:sldMk cId="1242834077" sldId="436"/>
            <ac:spMk id="10" creationId="{86C7B4A1-154A-4DF0-AC46-F88D75A2E0FD}"/>
          </ac:spMkLst>
        </pc:spChg>
        <pc:spChg chg="add del">
          <ac:chgData name="Alejandro" userId="d318735d-b8e5-4f1a-b3a1-33090e35db06" providerId="ADAL" clId="{41C69BD3-A650-41EC-A4A6-E6980F7FEF09}" dt="2021-01-30T16:28:50.765" v="9161" actId="26606"/>
          <ac:spMkLst>
            <pc:docMk/>
            <pc:sldMk cId="1242834077" sldId="436"/>
            <ac:spMk id="12" creationId="{CD9FE4EF-C4D8-49A0-B2FF-81D8DB7D8A24}"/>
          </ac:spMkLst>
        </pc:spChg>
        <pc:spChg chg="add del">
          <ac:chgData name="Alejandro" userId="d318735d-b8e5-4f1a-b3a1-33090e35db06" providerId="ADAL" clId="{41C69BD3-A650-41EC-A4A6-E6980F7FEF09}" dt="2021-01-30T16:28:50.765" v="9161" actId="26606"/>
          <ac:spMkLst>
            <pc:docMk/>
            <pc:sldMk cId="1242834077" sldId="436"/>
            <ac:spMk id="13" creationId="{C4285719-470E-454C-AF62-8323075F1F5B}"/>
          </ac:spMkLst>
        </pc:spChg>
        <pc:spChg chg="add del">
          <ac:chgData name="Alejandro" userId="d318735d-b8e5-4f1a-b3a1-33090e35db06" providerId="ADAL" clId="{41C69BD3-A650-41EC-A4A6-E6980F7FEF09}" dt="2021-01-30T16:28:50.765" v="9161" actId="26606"/>
          <ac:spMkLst>
            <pc:docMk/>
            <pc:sldMk cId="1242834077" sldId="436"/>
            <ac:spMk id="14" creationId="{4300840D-0A0B-4512-BACA-B439D5B9C57C}"/>
          </ac:spMkLst>
        </pc:spChg>
        <pc:spChg chg="add mod">
          <ac:chgData name="Alejandro" userId="d318735d-b8e5-4f1a-b3a1-33090e35db06" providerId="ADAL" clId="{41C69BD3-A650-41EC-A4A6-E6980F7FEF09}" dt="2021-01-30T16:28:50.765" v="9161" actId="26606"/>
          <ac:spMkLst>
            <pc:docMk/>
            <pc:sldMk cId="1242834077" sldId="436"/>
            <ac:spMk id="15" creationId="{9DE08121-DDF4-43A1-A9EE-3855CCB6623B}"/>
          </ac:spMkLst>
        </pc:spChg>
        <pc:spChg chg="add del">
          <ac:chgData name="Alejandro" userId="d318735d-b8e5-4f1a-b3a1-33090e35db06" providerId="ADAL" clId="{41C69BD3-A650-41EC-A4A6-E6980F7FEF09}" dt="2021-01-30T16:28:50.765" v="9161" actId="26606"/>
          <ac:spMkLst>
            <pc:docMk/>
            <pc:sldMk cId="1242834077" sldId="436"/>
            <ac:spMk id="16" creationId="{D2B78728-A580-49A7-84F9-6EF6F583ADE0}"/>
          </ac:spMkLst>
        </pc:spChg>
        <pc:spChg chg="add del">
          <ac:chgData name="Alejandro" userId="d318735d-b8e5-4f1a-b3a1-33090e35db06" providerId="ADAL" clId="{41C69BD3-A650-41EC-A4A6-E6980F7FEF09}" dt="2021-01-30T16:28:50.765" v="9161" actId="26606"/>
          <ac:spMkLst>
            <pc:docMk/>
            <pc:sldMk cId="1242834077" sldId="436"/>
            <ac:spMk id="18" creationId="{38FAA1A1-D861-433F-88FA-1E9D6FD31D11}"/>
          </ac:spMkLst>
        </pc:spChg>
        <pc:spChg chg="add del">
          <ac:chgData name="Alejandro" userId="d318735d-b8e5-4f1a-b3a1-33090e35db06" providerId="ADAL" clId="{41C69BD3-A650-41EC-A4A6-E6980F7FEF09}" dt="2021-01-30T16:28:50.765" v="9161" actId="26606"/>
          <ac:spMkLst>
            <pc:docMk/>
            <pc:sldMk cId="1242834077" sldId="436"/>
            <ac:spMk id="20" creationId="{8D71EDA1-87BF-4D5D-AB79-F346FD19278A}"/>
          </ac:spMkLst>
        </pc:spChg>
        <pc:spChg chg="add">
          <ac:chgData name="Alejandro" userId="d318735d-b8e5-4f1a-b3a1-33090e35db06" providerId="ADAL" clId="{41C69BD3-A650-41EC-A4A6-E6980F7FEF09}" dt="2021-01-30T16:28:50.765" v="9161" actId="26606"/>
          <ac:spMkLst>
            <pc:docMk/>
            <pc:sldMk cId="1242834077" sldId="436"/>
            <ac:spMk id="25" creationId="{A2679492-7988-4050-9056-542444452411}"/>
          </ac:spMkLst>
        </pc:spChg>
        <pc:spChg chg="add">
          <ac:chgData name="Alejandro" userId="d318735d-b8e5-4f1a-b3a1-33090e35db06" providerId="ADAL" clId="{41C69BD3-A650-41EC-A4A6-E6980F7FEF09}" dt="2021-01-30T16:28:50.765" v="9161" actId="26606"/>
          <ac:spMkLst>
            <pc:docMk/>
            <pc:sldMk cId="1242834077" sldId="436"/>
            <ac:spMk id="27" creationId="{B091B163-7D61-4891-ABCF-5C13D9C418D0}"/>
          </ac:spMkLst>
        </pc:spChg>
        <pc:grpChg chg="add">
          <ac:chgData name="Alejandro" userId="d318735d-b8e5-4f1a-b3a1-33090e35db06" providerId="ADAL" clId="{41C69BD3-A650-41EC-A4A6-E6980F7FEF09}" dt="2021-01-30T16:28:50.765" v="9161" actId="26606"/>
          <ac:grpSpMkLst>
            <pc:docMk/>
            <pc:sldMk cId="1242834077" sldId="436"/>
            <ac:grpSpMk id="29" creationId="{0474DF76-993E-44DE-AFB0-C416182ACECF}"/>
          </ac:grpSpMkLst>
        </pc:grpChg>
        <pc:graphicFrameChg chg="add del">
          <ac:chgData name="Alejandro" userId="d318735d-b8e5-4f1a-b3a1-33090e35db06" providerId="ADAL" clId="{41C69BD3-A650-41EC-A4A6-E6980F7FEF09}" dt="2021-01-30T16:27:16.645" v="9158" actId="26606"/>
          <ac:graphicFrameMkLst>
            <pc:docMk/>
            <pc:sldMk cId="1242834077" sldId="436"/>
            <ac:graphicFrameMk id="5" creationId="{88070FCA-79B0-4067-BFC1-60E193F7B02C}"/>
          </ac:graphicFrameMkLst>
        </pc:graphicFrameChg>
        <pc:picChg chg="add del">
          <ac:chgData name="Alejandro" userId="d318735d-b8e5-4f1a-b3a1-33090e35db06" providerId="ADAL" clId="{41C69BD3-A650-41EC-A4A6-E6980F7FEF09}" dt="2021-01-30T16:27:16.645" v="9158" actId="26606"/>
          <ac:picMkLst>
            <pc:docMk/>
            <pc:sldMk cId="1242834077" sldId="436"/>
            <ac:picMk id="6" creationId="{DEDD7FC6-18E5-4D80-874B-44EC29B8012E}"/>
          </ac:picMkLst>
        </pc:picChg>
        <pc:cxnChg chg="add">
          <ac:chgData name="Alejandro" userId="d318735d-b8e5-4f1a-b3a1-33090e35db06" providerId="ADAL" clId="{41C69BD3-A650-41EC-A4A6-E6980F7FEF09}" dt="2021-01-30T16:28:50.765" v="9161" actId="26606"/>
          <ac:cxnSpMkLst>
            <pc:docMk/>
            <pc:sldMk cId="1242834077" sldId="436"/>
            <ac:cxnSpMk id="34" creationId="{C49DA8F6-BCC1-4447-B54C-57856834B94B}"/>
          </ac:cxnSpMkLst>
        </pc:cxnChg>
      </pc:sldChg>
      <pc:sldChg chg="addSp delSp modSp add mod ord">
        <pc:chgData name="Alejandro" userId="d318735d-b8e5-4f1a-b3a1-33090e35db06" providerId="ADAL" clId="{41C69BD3-A650-41EC-A4A6-E6980F7FEF09}" dt="2021-01-30T12:36:37.131" v="8620" actId="1076"/>
        <pc:sldMkLst>
          <pc:docMk/>
          <pc:sldMk cId="55302712" sldId="437"/>
        </pc:sldMkLst>
        <pc:spChg chg="mod">
          <ac:chgData name="Alejandro" userId="d318735d-b8e5-4f1a-b3a1-33090e35db06" providerId="ADAL" clId="{41C69BD3-A650-41EC-A4A6-E6980F7FEF09}" dt="2021-01-30T11:45:56.019" v="8466" actId="20577"/>
          <ac:spMkLst>
            <pc:docMk/>
            <pc:sldMk cId="55302712" sldId="437"/>
            <ac:spMk id="2" creationId="{88AEA14C-5323-49DF-9064-21A9EE43D9CF}"/>
          </ac:spMkLst>
        </pc:spChg>
        <pc:spChg chg="mod">
          <ac:chgData name="Alejandro" userId="d318735d-b8e5-4f1a-b3a1-33090e35db06" providerId="ADAL" clId="{41C69BD3-A650-41EC-A4A6-E6980F7FEF09}" dt="2021-01-30T11:49:35.838" v="8486" actId="20577"/>
          <ac:spMkLst>
            <pc:docMk/>
            <pc:sldMk cId="55302712" sldId="437"/>
            <ac:spMk id="3" creationId="{53F4CCE4-6EA3-4F09-A395-0D9E0EFD82BD}"/>
          </ac:spMkLst>
        </pc:spChg>
        <pc:spChg chg="mod">
          <ac:chgData name="Alejandro" userId="d318735d-b8e5-4f1a-b3a1-33090e35db06" providerId="ADAL" clId="{41C69BD3-A650-41EC-A4A6-E6980F7FEF09}" dt="2021-01-30T12:35:34.129" v="8615" actId="313"/>
          <ac:spMkLst>
            <pc:docMk/>
            <pc:sldMk cId="55302712" sldId="437"/>
            <ac:spMk id="4" creationId="{DF139E46-FC1F-4B82-83C7-7A947C1E3732}"/>
          </ac:spMkLst>
        </pc:spChg>
        <pc:spChg chg="add del">
          <ac:chgData name="Alejandro" userId="d318735d-b8e5-4f1a-b3a1-33090e35db06" providerId="ADAL" clId="{41C69BD3-A650-41EC-A4A6-E6980F7FEF09}" dt="2021-01-30T11:46:22.665" v="8468" actId="22"/>
          <ac:spMkLst>
            <pc:docMk/>
            <pc:sldMk cId="55302712" sldId="437"/>
            <ac:spMk id="7" creationId="{C906A626-0C94-4F00-8D57-F0A1E6A3E35A}"/>
          </ac:spMkLst>
        </pc:spChg>
        <pc:spChg chg="add del mod">
          <ac:chgData name="Alejandro" userId="d318735d-b8e5-4f1a-b3a1-33090e35db06" providerId="ADAL" clId="{41C69BD3-A650-41EC-A4A6-E6980F7FEF09}" dt="2021-01-30T12:27:50.166" v="8540" actId="478"/>
          <ac:spMkLst>
            <pc:docMk/>
            <pc:sldMk cId="55302712" sldId="437"/>
            <ac:spMk id="9" creationId="{4C5491BD-459A-475F-AEC1-A0801890FDAB}"/>
          </ac:spMkLst>
        </pc:spChg>
        <pc:spChg chg="add del mod">
          <ac:chgData name="Alejandro" userId="d318735d-b8e5-4f1a-b3a1-33090e35db06" providerId="ADAL" clId="{41C69BD3-A650-41EC-A4A6-E6980F7FEF09}" dt="2021-01-30T12:33:47.839" v="8557" actId="478"/>
          <ac:spMkLst>
            <pc:docMk/>
            <pc:sldMk cId="55302712" sldId="437"/>
            <ac:spMk id="11" creationId="{115D1A11-366F-4C2C-BDF3-5A6B6CA6EADC}"/>
          </ac:spMkLst>
        </pc:spChg>
        <pc:spChg chg="add mod">
          <ac:chgData name="Alejandro" userId="d318735d-b8e5-4f1a-b3a1-33090e35db06" providerId="ADAL" clId="{41C69BD3-A650-41EC-A4A6-E6980F7FEF09}" dt="2021-01-30T12:36:37.131" v="8620" actId="1076"/>
          <ac:spMkLst>
            <pc:docMk/>
            <pc:sldMk cId="55302712" sldId="437"/>
            <ac:spMk id="13" creationId="{B38C5A54-6E65-4B14-8CC4-8447EA515859}"/>
          </ac:spMkLst>
        </pc:spChg>
      </pc:sldChg>
      <pc:sldChg chg="addSp modSp add mod ord">
        <pc:chgData name="Alejandro" userId="d318735d-b8e5-4f1a-b3a1-33090e35db06" providerId="ADAL" clId="{41C69BD3-A650-41EC-A4A6-E6980F7FEF09}" dt="2021-01-30T17:33:21.334" v="10123" actId="20577"/>
        <pc:sldMkLst>
          <pc:docMk/>
          <pc:sldMk cId="3671437195" sldId="438"/>
        </pc:sldMkLst>
        <pc:spChg chg="mod">
          <ac:chgData name="Alejandro" userId="d318735d-b8e5-4f1a-b3a1-33090e35db06" providerId="ADAL" clId="{41C69BD3-A650-41EC-A4A6-E6980F7FEF09}" dt="2021-01-30T17:11:56.258" v="9756" actId="20577"/>
          <ac:spMkLst>
            <pc:docMk/>
            <pc:sldMk cId="3671437195" sldId="438"/>
            <ac:spMk id="2" creationId="{88AEA14C-5323-49DF-9064-21A9EE43D9CF}"/>
          </ac:spMkLst>
        </pc:spChg>
        <pc:spChg chg="mod">
          <ac:chgData name="Alejandro" userId="d318735d-b8e5-4f1a-b3a1-33090e35db06" providerId="ADAL" clId="{41C69BD3-A650-41EC-A4A6-E6980F7FEF09}" dt="2021-01-30T17:33:21.334" v="10123" actId="20577"/>
          <ac:spMkLst>
            <pc:docMk/>
            <pc:sldMk cId="3671437195" sldId="438"/>
            <ac:spMk id="3" creationId="{53F4CCE4-6EA3-4F09-A395-0D9E0EFD82BD}"/>
          </ac:spMkLst>
        </pc:spChg>
        <pc:spChg chg="mod">
          <ac:chgData name="Alejandro" userId="d318735d-b8e5-4f1a-b3a1-33090e35db06" providerId="ADAL" clId="{41C69BD3-A650-41EC-A4A6-E6980F7FEF09}" dt="2021-01-30T17:26:54.901" v="10061" actId="20577"/>
          <ac:spMkLst>
            <pc:docMk/>
            <pc:sldMk cId="3671437195" sldId="438"/>
            <ac:spMk id="4" creationId="{DF139E46-FC1F-4B82-83C7-7A947C1E3732}"/>
          </ac:spMkLst>
        </pc:spChg>
        <pc:spChg chg="add mod">
          <ac:chgData name="Alejandro" userId="d318735d-b8e5-4f1a-b3a1-33090e35db06" providerId="ADAL" clId="{41C69BD3-A650-41EC-A4A6-E6980F7FEF09}" dt="2021-01-30T17:32:11.965" v="10112" actId="1076"/>
          <ac:spMkLst>
            <pc:docMk/>
            <pc:sldMk cId="3671437195" sldId="438"/>
            <ac:spMk id="7" creationId="{5AD1712F-9439-40CB-A6E2-A8E18EC904B0}"/>
          </ac:spMkLst>
        </pc:spChg>
        <pc:spChg chg="add mod">
          <ac:chgData name="Alejandro" userId="d318735d-b8e5-4f1a-b3a1-33090e35db06" providerId="ADAL" clId="{41C69BD3-A650-41EC-A4A6-E6980F7FEF09}" dt="2021-01-30T17:32:11.965" v="10112" actId="1076"/>
          <ac:spMkLst>
            <pc:docMk/>
            <pc:sldMk cId="3671437195" sldId="438"/>
            <ac:spMk id="9" creationId="{976726A7-06AD-4741-8362-A91E85CC3829}"/>
          </ac:spMkLst>
        </pc:spChg>
        <pc:spChg chg="add mod">
          <ac:chgData name="Alejandro" userId="d318735d-b8e5-4f1a-b3a1-33090e35db06" providerId="ADAL" clId="{41C69BD3-A650-41EC-A4A6-E6980F7FEF09}" dt="2021-01-30T17:32:11.965" v="10112" actId="1076"/>
          <ac:spMkLst>
            <pc:docMk/>
            <pc:sldMk cId="3671437195" sldId="438"/>
            <ac:spMk id="11" creationId="{5C2A3627-861A-45A3-94BC-66CC982C177D}"/>
          </ac:spMkLst>
        </pc:spChg>
        <pc:spChg chg="add mod">
          <ac:chgData name="Alejandro" userId="d318735d-b8e5-4f1a-b3a1-33090e35db06" providerId="ADAL" clId="{41C69BD3-A650-41EC-A4A6-E6980F7FEF09}" dt="2021-01-30T17:32:11.965" v="10112" actId="1076"/>
          <ac:spMkLst>
            <pc:docMk/>
            <pc:sldMk cId="3671437195" sldId="438"/>
            <ac:spMk id="13" creationId="{8D306649-6D37-4D56-A5EE-3DE5DD9E0FA3}"/>
          </ac:spMkLst>
        </pc:spChg>
      </pc:sldChg>
      <pc:sldChg chg="addSp delSp modSp add mod ord">
        <pc:chgData name="Alejandro" userId="d318735d-b8e5-4f1a-b3a1-33090e35db06" providerId="ADAL" clId="{41C69BD3-A650-41EC-A4A6-E6980F7FEF09}" dt="2021-01-30T13:01:34.570" v="8970" actId="1076"/>
        <pc:sldMkLst>
          <pc:docMk/>
          <pc:sldMk cId="3978109004" sldId="439"/>
        </pc:sldMkLst>
        <pc:spChg chg="mod">
          <ac:chgData name="Alejandro" userId="d318735d-b8e5-4f1a-b3a1-33090e35db06" providerId="ADAL" clId="{41C69BD3-A650-41EC-A4A6-E6980F7FEF09}" dt="2021-01-30T12:51:19.501" v="8866" actId="20577"/>
          <ac:spMkLst>
            <pc:docMk/>
            <pc:sldMk cId="3978109004" sldId="439"/>
            <ac:spMk id="2" creationId="{88AEA14C-5323-49DF-9064-21A9EE43D9CF}"/>
          </ac:spMkLst>
        </pc:spChg>
        <pc:spChg chg="mod">
          <ac:chgData name="Alejandro" userId="d318735d-b8e5-4f1a-b3a1-33090e35db06" providerId="ADAL" clId="{41C69BD3-A650-41EC-A4A6-E6980F7FEF09}" dt="2021-01-30T12:57:27.525" v="8923"/>
          <ac:spMkLst>
            <pc:docMk/>
            <pc:sldMk cId="3978109004" sldId="439"/>
            <ac:spMk id="3" creationId="{53F4CCE4-6EA3-4F09-A395-0D9E0EFD82BD}"/>
          </ac:spMkLst>
        </pc:spChg>
        <pc:spChg chg="mod">
          <ac:chgData name="Alejandro" userId="d318735d-b8e5-4f1a-b3a1-33090e35db06" providerId="ADAL" clId="{41C69BD3-A650-41EC-A4A6-E6980F7FEF09}" dt="2021-01-30T12:59:39.478" v="8946" actId="6549"/>
          <ac:spMkLst>
            <pc:docMk/>
            <pc:sldMk cId="3978109004" sldId="439"/>
            <ac:spMk id="4" creationId="{DF139E46-FC1F-4B82-83C7-7A947C1E3732}"/>
          </ac:spMkLst>
        </pc:spChg>
        <pc:spChg chg="add del">
          <ac:chgData name="Alejandro" userId="d318735d-b8e5-4f1a-b3a1-33090e35db06" providerId="ADAL" clId="{41C69BD3-A650-41EC-A4A6-E6980F7FEF09}" dt="2021-01-30T12:57:58.584" v="8925" actId="22"/>
          <ac:spMkLst>
            <pc:docMk/>
            <pc:sldMk cId="3978109004" sldId="439"/>
            <ac:spMk id="7" creationId="{8580D55B-A21D-4847-9C9D-A0C881DAF609}"/>
          </ac:spMkLst>
        </pc:spChg>
        <pc:spChg chg="add mod">
          <ac:chgData name="Alejandro" userId="d318735d-b8e5-4f1a-b3a1-33090e35db06" providerId="ADAL" clId="{41C69BD3-A650-41EC-A4A6-E6980F7FEF09}" dt="2021-01-30T13:01:34.570" v="8970" actId="1076"/>
          <ac:spMkLst>
            <pc:docMk/>
            <pc:sldMk cId="3978109004" sldId="439"/>
            <ac:spMk id="9" creationId="{6289EF6E-E5B3-4E3E-9094-C48F62A54565}"/>
          </ac:spMkLst>
        </pc:spChg>
      </pc:sldChg>
      <pc:sldChg chg="addSp delSp modSp add mod ord setBg setClrOvrMap">
        <pc:chgData name="Alejandro" userId="d318735d-b8e5-4f1a-b3a1-33090e35db06" providerId="ADAL" clId="{41C69BD3-A650-41EC-A4A6-E6980F7FEF09}" dt="2021-01-31T11:15:40.010" v="13305" actId="26606"/>
        <pc:sldMkLst>
          <pc:docMk/>
          <pc:sldMk cId="2993953701" sldId="440"/>
        </pc:sldMkLst>
        <pc:spChg chg="mod ord">
          <ac:chgData name="Alejandro" userId="d318735d-b8e5-4f1a-b3a1-33090e35db06" providerId="ADAL" clId="{41C69BD3-A650-41EC-A4A6-E6980F7FEF09}" dt="2021-01-31T11:15:40.010" v="13305" actId="26606"/>
          <ac:spMkLst>
            <pc:docMk/>
            <pc:sldMk cId="2993953701" sldId="440"/>
            <ac:spMk id="2" creationId="{8B51BE24-99CE-4C26-A1B9-2D1DCAD918B7}"/>
          </ac:spMkLst>
        </pc:spChg>
        <pc:spChg chg="del mod">
          <ac:chgData name="Alejandro" userId="d318735d-b8e5-4f1a-b3a1-33090e35db06" providerId="ADAL" clId="{41C69BD3-A650-41EC-A4A6-E6980F7FEF09}" dt="2021-01-31T11:14:45.300" v="13300" actId="26606"/>
          <ac:spMkLst>
            <pc:docMk/>
            <pc:sldMk cId="2993953701" sldId="440"/>
            <ac:spMk id="3" creationId="{CB840765-A36F-4EAF-A487-A60C3402176B}"/>
          </ac:spMkLst>
        </pc:spChg>
        <pc:spChg chg="add">
          <ac:chgData name="Alejandro" userId="d318735d-b8e5-4f1a-b3a1-33090e35db06" providerId="ADAL" clId="{41C69BD3-A650-41EC-A4A6-E6980F7FEF09}" dt="2021-01-31T11:15:40.010" v="13305" actId="26606"/>
          <ac:spMkLst>
            <pc:docMk/>
            <pc:sldMk cId="2993953701" sldId="440"/>
            <ac:spMk id="15" creationId="{33CBE267-1877-479F-82F0-E4BAA5BCE76F}"/>
          </ac:spMkLst>
        </pc:spChg>
        <pc:spChg chg="add">
          <ac:chgData name="Alejandro" userId="d318735d-b8e5-4f1a-b3a1-33090e35db06" providerId="ADAL" clId="{41C69BD3-A650-41EC-A4A6-E6980F7FEF09}" dt="2021-01-31T11:15:40.010" v="13305" actId="26606"/>
          <ac:spMkLst>
            <pc:docMk/>
            <pc:sldMk cId="2993953701" sldId="440"/>
            <ac:spMk id="17" creationId="{F2EA12E3-1C9E-43D7-ABCC-C16A6ED4B0AE}"/>
          </ac:spMkLst>
        </pc:spChg>
        <pc:graphicFrameChg chg="add mod modGraphic">
          <ac:chgData name="Alejandro" userId="d318735d-b8e5-4f1a-b3a1-33090e35db06" providerId="ADAL" clId="{41C69BD3-A650-41EC-A4A6-E6980F7FEF09}" dt="2021-01-31T11:15:40.010" v="13305" actId="26606"/>
          <ac:graphicFrameMkLst>
            <pc:docMk/>
            <pc:sldMk cId="2993953701" sldId="440"/>
            <ac:graphicFrameMk id="5" creationId="{F5E1DFCF-4DC3-409B-830E-D23FAF5EC8BF}"/>
          </ac:graphicFrameMkLst>
        </pc:graphicFrameChg>
        <pc:picChg chg="add mod">
          <ac:chgData name="Alejandro" userId="d318735d-b8e5-4f1a-b3a1-33090e35db06" providerId="ADAL" clId="{41C69BD3-A650-41EC-A4A6-E6980F7FEF09}" dt="2021-01-31T11:15:40.010" v="13305" actId="26606"/>
          <ac:picMkLst>
            <pc:docMk/>
            <pc:sldMk cId="2993953701" sldId="440"/>
            <ac:picMk id="6" creationId="{AD779B23-4E92-4744-A999-0B90D83DC5F9}"/>
          </ac:picMkLst>
        </pc:picChg>
        <pc:cxnChg chg="add del">
          <ac:chgData name="Alejandro" userId="d318735d-b8e5-4f1a-b3a1-33090e35db06" providerId="ADAL" clId="{41C69BD3-A650-41EC-A4A6-E6980F7FEF09}" dt="2021-01-31T11:15:40.010" v="13305" actId="26606"/>
          <ac:cxnSpMkLst>
            <pc:docMk/>
            <pc:sldMk cId="2993953701" sldId="440"/>
            <ac:cxnSpMk id="10" creationId="{A7F400EE-A8A5-48AF-B4D6-291B52C6F0B0}"/>
          </ac:cxnSpMkLst>
        </pc:cxnChg>
      </pc:sldChg>
      <pc:sldChg chg="addSp delSp modSp add mod ord">
        <pc:chgData name="Alejandro" userId="d318735d-b8e5-4f1a-b3a1-33090e35db06" providerId="ADAL" clId="{41C69BD3-A650-41EC-A4A6-E6980F7FEF09}" dt="2021-01-30T17:25:00.245" v="9899" actId="20577"/>
        <pc:sldMkLst>
          <pc:docMk/>
          <pc:sldMk cId="3863112735" sldId="441"/>
        </pc:sldMkLst>
        <pc:spChg chg="mod">
          <ac:chgData name="Alejandro" userId="d318735d-b8e5-4f1a-b3a1-33090e35db06" providerId="ADAL" clId="{41C69BD3-A650-41EC-A4A6-E6980F7FEF09}" dt="2021-01-30T17:19:12.202" v="9769"/>
          <ac:spMkLst>
            <pc:docMk/>
            <pc:sldMk cId="3863112735" sldId="441"/>
            <ac:spMk id="3" creationId="{53F4CCE4-6EA3-4F09-A395-0D9E0EFD82BD}"/>
          </ac:spMkLst>
        </pc:spChg>
        <pc:spChg chg="mod">
          <ac:chgData name="Alejandro" userId="d318735d-b8e5-4f1a-b3a1-33090e35db06" providerId="ADAL" clId="{41C69BD3-A650-41EC-A4A6-E6980F7FEF09}" dt="2021-01-30T17:23:34.090" v="9882" actId="20577"/>
          <ac:spMkLst>
            <pc:docMk/>
            <pc:sldMk cId="3863112735" sldId="441"/>
            <ac:spMk id="4" creationId="{DF139E46-FC1F-4B82-83C7-7A947C1E3732}"/>
          </ac:spMkLst>
        </pc:spChg>
        <pc:spChg chg="add mod">
          <ac:chgData name="Alejandro" userId="d318735d-b8e5-4f1a-b3a1-33090e35db06" providerId="ADAL" clId="{41C69BD3-A650-41EC-A4A6-E6980F7FEF09}" dt="2021-01-30T17:24:07.526" v="9889" actId="1076"/>
          <ac:spMkLst>
            <pc:docMk/>
            <pc:sldMk cId="3863112735" sldId="441"/>
            <ac:spMk id="7" creationId="{73850424-2973-48D9-B57B-2D991EDB9AEA}"/>
          </ac:spMkLst>
        </pc:spChg>
        <pc:spChg chg="add del mod">
          <ac:chgData name="Alejandro" userId="d318735d-b8e5-4f1a-b3a1-33090e35db06" providerId="ADAL" clId="{41C69BD3-A650-41EC-A4A6-E6980F7FEF09}" dt="2021-01-30T17:18:16.686" v="9759" actId="478"/>
          <ac:spMkLst>
            <pc:docMk/>
            <pc:sldMk cId="3863112735" sldId="441"/>
            <ac:spMk id="9" creationId="{A1D52FCF-6320-4AF8-B5F5-20F596B05866}"/>
          </ac:spMkLst>
        </pc:spChg>
        <pc:spChg chg="add del mod">
          <ac:chgData name="Alejandro" userId="d318735d-b8e5-4f1a-b3a1-33090e35db06" providerId="ADAL" clId="{41C69BD3-A650-41EC-A4A6-E6980F7FEF09}" dt="2021-01-30T17:18:37.166" v="9763" actId="478"/>
          <ac:spMkLst>
            <pc:docMk/>
            <pc:sldMk cId="3863112735" sldId="441"/>
            <ac:spMk id="11" creationId="{117B255D-6AE4-4F8E-A976-68B719C8A7C7}"/>
          </ac:spMkLst>
        </pc:spChg>
        <pc:spChg chg="add mod">
          <ac:chgData name="Alejandro" userId="d318735d-b8e5-4f1a-b3a1-33090e35db06" providerId="ADAL" clId="{41C69BD3-A650-41EC-A4A6-E6980F7FEF09}" dt="2021-01-30T17:24:04.097" v="9888" actId="1076"/>
          <ac:spMkLst>
            <pc:docMk/>
            <pc:sldMk cId="3863112735" sldId="441"/>
            <ac:spMk id="13" creationId="{16CE173F-9543-4E22-8053-EBA985B3473D}"/>
          </ac:spMkLst>
        </pc:spChg>
        <pc:spChg chg="add mod">
          <ac:chgData name="Alejandro" userId="d318735d-b8e5-4f1a-b3a1-33090e35db06" providerId="ADAL" clId="{41C69BD3-A650-41EC-A4A6-E6980F7FEF09}" dt="2021-01-30T17:24:11.647" v="9890" actId="1076"/>
          <ac:spMkLst>
            <pc:docMk/>
            <pc:sldMk cId="3863112735" sldId="441"/>
            <ac:spMk id="15" creationId="{6859B869-8735-4FEC-B525-5F0683B32131}"/>
          </ac:spMkLst>
        </pc:spChg>
        <pc:spChg chg="add mod">
          <ac:chgData name="Alejandro" userId="d318735d-b8e5-4f1a-b3a1-33090e35db06" providerId="ADAL" clId="{41C69BD3-A650-41EC-A4A6-E6980F7FEF09}" dt="2021-01-30T17:25:00.245" v="9899" actId="20577"/>
          <ac:spMkLst>
            <pc:docMk/>
            <pc:sldMk cId="3863112735" sldId="441"/>
            <ac:spMk id="17" creationId="{18FF8244-73FA-4AE0-B196-978C85B2EC3D}"/>
          </ac:spMkLst>
        </pc:spChg>
        <pc:spChg chg="add mod">
          <ac:chgData name="Alejandro" userId="d318735d-b8e5-4f1a-b3a1-33090e35db06" providerId="ADAL" clId="{41C69BD3-A650-41EC-A4A6-E6980F7FEF09}" dt="2021-01-30T17:24:28.969" v="9893" actId="1076"/>
          <ac:spMkLst>
            <pc:docMk/>
            <pc:sldMk cId="3863112735" sldId="441"/>
            <ac:spMk id="19" creationId="{FE364CF5-B42A-4757-A7EF-6EB017153AF5}"/>
          </ac:spMkLst>
        </pc:spChg>
      </pc:sldChg>
      <pc:sldChg chg="addSp modSp new mod ord setBg setClrOvrMap">
        <pc:chgData name="Alejandro" userId="d318735d-b8e5-4f1a-b3a1-33090e35db06" providerId="ADAL" clId="{41C69BD3-A650-41EC-A4A6-E6980F7FEF09}" dt="2021-01-30T16:56:53.701" v="9579"/>
        <pc:sldMkLst>
          <pc:docMk/>
          <pc:sldMk cId="3262243348" sldId="442"/>
        </pc:sldMkLst>
        <pc:spChg chg="mod">
          <ac:chgData name="Alejandro" userId="d318735d-b8e5-4f1a-b3a1-33090e35db06" providerId="ADAL" clId="{41C69BD3-A650-41EC-A4A6-E6980F7FEF09}" dt="2021-01-30T16:56:40.512" v="9573" actId="26606"/>
          <ac:spMkLst>
            <pc:docMk/>
            <pc:sldMk cId="3262243348" sldId="442"/>
            <ac:spMk id="2" creationId="{87ABC119-455C-4BB6-9F3D-8C730F64CE49}"/>
          </ac:spMkLst>
        </pc:spChg>
        <pc:spChg chg="mod">
          <ac:chgData name="Alejandro" userId="d318735d-b8e5-4f1a-b3a1-33090e35db06" providerId="ADAL" clId="{41C69BD3-A650-41EC-A4A6-E6980F7FEF09}" dt="2021-01-30T16:56:40.512" v="9573" actId="26606"/>
          <ac:spMkLst>
            <pc:docMk/>
            <pc:sldMk cId="3262243348" sldId="442"/>
            <ac:spMk id="3" creationId="{9FF567CC-BA96-482C-B6AE-CA869A0D928C}"/>
          </ac:spMkLst>
        </pc:spChg>
        <pc:spChg chg="add">
          <ac:chgData name="Alejandro" userId="d318735d-b8e5-4f1a-b3a1-33090e35db06" providerId="ADAL" clId="{41C69BD3-A650-41EC-A4A6-E6980F7FEF09}" dt="2021-01-30T16:56:40.512" v="9573" actId="26606"/>
          <ac:spMkLst>
            <pc:docMk/>
            <pc:sldMk cId="3262243348" sldId="442"/>
            <ac:spMk id="9" creationId="{9AA72BD9-2C5A-4EDC-931F-5AA08EACA0F3}"/>
          </ac:spMkLst>
        </pc:spChg>
        <pc:spChg chg="add">
          <ac:chgData name="Alejandro" userId="d318735d-b8e5-4f1a-b3a1-33090e35db06" providerId="ADAL" clId="{41C69BD3-A650-41EC-A4A6-E6980F7FEF09}" dt="2021-01-30T16:56:40.512" v="9573" actId="26606"/>
          <ac:spMkLst>
            <pc:docMk/>
            <pc:sldMk cId="3262243348" sldId="442"/>
            <ac:spMk id="11" creationId="{DD3981AC-7B61-4947-BCF3-F7AA7FA385B9}"/>
          </ac:spMkLst>
        </pc:spChg>
        <pc:spChg chg="add">
          <ac:chgData name="Alejandro" userId="d318735d-b8e5-4f1a-b3a1-33090e35db06" providerId="ADAL" clId="{41C69BD3-A650-41EC-A4A6-E6980F7FEF09}" dt="2021-01-30T16:56:40.512" v="9573" actId="26606"/>
          <ac:spMkLst>
            <pc:docMk/>
            <pc:sldMk cId="3262243348" sldId="442"/>
            <ac:spMk id="13" creationId="{55D4142C-5077-457F-A6AD-3FECFDB39685}"/>
          </ac:spMkLst>
        </pc:spChg>
        <pc:spChg chg="add">
          <ac:chgData name="Alejandro" userId="d318735d-b8e5-4f1a-b3a1-33090e35db06" providerId="ADAL" clId="{41C69BD3-A650-41EC-A4A6-E6980F7FEF09}" dt="2021-01-30T16:56:40.512" v="9573" actId="26606"/>
          <ac:spMkLst>
            <pc:docMk/>
            <pc:sldMk cId="3262243348" sldId="442"/>
            <ac:spMk id="15" creationId="{7A5F0580-5EE9-419F-96EE-B6529EF6E7D0}"/>
          </ac:spMkLst>
        </pc:spChg>
        <pc:picChg chg="add">
          <ac:chgData name="Alejandro" userId="d318735d-b8e5-4f1a-b3a1-33090e35db06" providerId="ADAL" clId="{41C69BD3-A650-41EC-A4A6-E6980F7FEF09}" dt="2021-01-30T16:56:40.512" v="9573" actId="26606"/>
          <ac:picMkLst>
            <pc:docMk/>
            <pc:sldMk cId="3262243348" sldId="442"/>
            <ac:picMk id="5" creationId="{E93A4976-6D1E-47D7-94CC-18DAEC234069}"/>
          </ac:picMkLst>
        </pc:picChg>
      </pc:sldChg>
      <pc:sldChg chg="addSp delSp modSp new mod ord setBg">
        <pc:chgData name="Alejandro" userId="d318735d-b8e5-4f1a-b3a1-33090e35db06" providerId="ADAL" clId="{41C69BD3-A650-41EC-A4A6-E6980F7FEF09}" dt="2021-02-03T14:46:28.059" v="17491" actId="20577"/>
        <pc:sldMkLst>
          <pc:docMk/>
          <pc:sldMk cId="3623141854" sldId="443"/>
        </pc:sldMkLst>
        <pc:spChg chg="mod">
          <ac:chgData name="Alejandro" userId="d318735d-b8e5-4f1a-b3a1-33090e35db06" providerId="ADAL" clId="{41C69BD3-A650-41EC-A4A6-E6980F7FEF09}" dt="2021-01-30T18:43:10.598" v="10814" actId="26606"/>
          <ac:spMkLst>
            <pc:docMk/>
            <pc:sldMk cId="3623141854" sldId="443"/>
            <ac:spMk id="2" creationId="{8B3A96E5-B8A8-4001-8936-6AD582EB42E6}"/>
          </ac:spMkLst>
        </pc:spChg>
        <pc:spChg chg="mod">
          <ac:chgData name="Alejandro" userId="d318735d-b8e5-4f1a-b3a1-33090e35db06" providerId="ADAL" clId="{41C69BD3-A650-41EC-A4A6-E6980F7FEF09}" dt="2021-02-03T14:46:28.059" v="17491" actId="20577"/>
          <ac:spMkLst>
            <pc:docMk/>
            <pc:sldMk cId="3623141854" sldId="443"/>
            <ac:spMk id="3" creationId="{BFF21703-2547-4CB0-B0D9-4E898124C909}"/>
          </ac:spMkLst>
        </pc:spChg>
        <pc:picChg chg="add del">
          <ac:chgData name="Alejandro" userId="d318735d-b8e5-4f1a-b3a1-33090e35db06" providerId="ADAL" clId="{41C69BD3-A650-41EC-A4A6-E6980F7FEF09}" dt="2021-01-30T18:43:10.592" v="10813" actId="26606"/>
          <ac:picMkLst>
            <pc:docMk/>
            <pc:sldMk cId="3623141854" sldId="443"/>
            <ac:picMk id="5" creationId="{CC2003BC-C603-4B45-881C-AA04CDE5F13A}"/>
          </ac:picMkLst>
        </pc:picChg>
        <pc:picChg chg="add">
          <ac:chgData name="Alejandro" userId="d318735d-b8e5-4f1a-b3a1-33090e35db06" providerId="ADAL" clId="{41C69BD3-A650-41EC-A4A6-E6980F7FEF09}" dt="2021-01-30T18:43:10.598" v="10814" actId="26606"/>
          <ac:picMkLst>
            <pc:docMk/>
            <pc:sldMk cId="3623141854" sldId="443"/>
            <ac:picMk id="11" creationId="{B0B35B74-C7F6-4ED1-A4B4-819E90F5E84C}"/>
          </ac:picMkLst>
        </pc:picChg>
        <pc:cxnChg chg="add del">
          <ac:chgData name="Alejandro" userId="d318735d-b8e5-4f1a-b3a1-33090e35db06" providerId="ADAL" clId="{41C69BD3-A650-41EC-A4A6-E6980F7FEF09}" dt="2021-01-30T18:43:10.592" v="10813" actId="26606"/>
          <ac:cxnSpMkLst>
            <pc:docMk/>
            <pc:sldMk cId="3623141854" sldId="443"/>
            <ac:cxnSpMk id="9" creationId="{A7F400EE-A8A5-48AF-B4D6-291B52C6F0B0}"/>
          </ac:cxnSpMkLst>
        </pc:cxnChg>
        <pc:cxnChg chg="add">
          <ac:chgData name="Alejandro" userId="d318735d-b8e5-4f1a-b3a1-33090e35db06" providerId="ADAL" clId="{41C69BD3-A650-41EC-A4A6-E6980F7FEF09}" dt="2021-01-30T18:43:10.598" v="10814" actId="26606"/>
          <ac:cxnSpMkLst>
            <pc:docMk/>
            <pc:sldMk cId="3623141854" sldId="443"/>
            <ac:cxnSpMk id="12" creationId="{A7F400EE-A8A5-48AF-B4D6-291B52C6F0B0}"/>
          </ac:cxnSpMkLst>
        </pc:cxnChg>
      </pc:sldChg>
      <pc:sldChg chg="addSp modSp add mod ord">
        <pc:chgData name="Alejandro" userId="d318735d-b8e5-4f1a-b3a1-33090e35db06" providerId="ADAL" clId="{41C69BD3-A650-41EC-A4A6-E6980F7FEF09}" dt="2021-02-02T22:20:09.525" v="16563" actId="1076"/>
        <pc:sldMkLst>
          <pc:docMk/>
          <pc:sldMk cId="2758022771" sldId="444"/>
        </pc:sldMkLst>
        <pc:spChg chg="mod">
          <ac:chgData name="Alejandro" userId="d318735d-b8e5-4f1a-b3a1-33090e35db06" providerId="ADAL" clId="{41C69BD3-A650-41EC-A4A6-E6980F7FEF09}" dt="2021-01-30T19:01:35.885" v="10939" actId="20577"/>
          <ac:spMkLst>
            <pc:docMk/>
            <pc:sldMk cId="2758022771" sldId="444"/>
            <ac:spMk id="2" creationId="{88AEA14C-5323-49DF-9064-21A9EE43D9CF}"/>
          </ac:spMkLst>
        </pc:spChg>
        <pc:spChg chg="mod">
          <ac:chgData name="Alejandro" userId="d318735d-b8e5-4f1a-b3a1-33090e35db06" providerId="ADAL" clId="{41C69BD3-A650-41EC-A4A6-E6980F7FEF09}" dt="2021-02-02T22:15:16.852" v="16537" actId="20577"/>
          <ac:spMkLst>
            <pc:docMk/>
            <pc:sldMk cId="2758022771" sldId="444"/>
            <ac:spMk id="3" creationId="{53F4CCE4-6EA3-4F09-A395-0D9E0EFD82BD}"/>
          </ac:spMkLst>
        </pc:spChg>
        <pc:spChg chg="mod">
          <ac:chgData name="Alejandro" userId="d318735d-b8e5-4f1a-b3a1-33090e35db06" providerId="ADAL" clId="{41C69BD3-A650-41EC-A4A6-E6980F7FEF09}" dt="2021-01-30T19:03:59.554" v="11110" actId="20577"/>
          <ac:spMkLst>
            <pc:docMk/>
            <pc:sldMk cId="2758022771" sldId="444"/>
            <ac:spMk id="4" creationId="{DF139E46-FC1F-4B82-83C7-7A947C1E3732}"/>
          </ac:spMkLst>
        </pc:spChg>
        <pc:spChg chg="add mod">
          <ac:chgData name="Alejandro" userId="d318735d-b8e5-4f1a-b3a1-33090e35db06" providerId="ADAL" clId="{41C69BD3-A650-41EC-A4A6-E6980F7FEF09}" dt="2021-02-02T22:19:14.646" v="16548" actId="21"/>
          <ac:spMkLst>
            <pc:docMk/>
            <pc:sldMk cId="2758022771" sldId="444"/>
            <ac:spMk id="7" creationId="{4BAAFC50-83EB-4E43-967D-DE4BB70E7DE0}"/>
          </ac:spMkLst>
        </pc:spChg>
        <pc:spChg chg="add mod">
          <ac:chgData name="Alejandro" userId="d318735d-b8e5-4f1a-b3a1-33090e35db06" providerId="ADAL" clId="{41C69BD3-A650-41EC-A4A6-E6980F7FEF09}" dt="2021-02-02T22:19:27.984" v="16554" actId="1076"/>
          <ac:spMkLst>
            <pc:docMk/>
            <pc:sldMk cId="2758022771" sldId="444"/>
            <ac:spMk id="9" creationId="{12F1816B-0837-4A50-B35E-7FE20ABC4EB0}"/>
          </ac:spMkLst>
        </pc:spChg>
        <pc:spChg chg="add mod">
          <ac:chgData name="Alejandro" userId="d318735d-b8e5-4f1a-b3a1-33090e35db06" providerId="ADAL" clId="{41C69BD3-A650-41EC-A4A6-E6980F7FEF09}" dt="2021-02-02T22:19:41.824" v="16559" actId="1076"/>
          <ac:spMkLst>
            <pc:docMk/>
            <pc:sldMk cId="2758022771" sldId="444"/>
            <ac:spMk id="11" creationId="{AAAA5D21-B4E8-4653-9FA9-1887B0B7865A}"/>
          </ac:spMkLst>
        </pc:spChg>
        <pc:spChg chg="add mod">
          <ac:chgData name="Alejandro" userId="d318735d-b8e5-4f1a-b3a1-33090e35db06" providerId="ADAL" clId="{41C69BD3-A650-41EC-A4A6-E6980F7FEF09}" dt="2021-02-02T22:20:09.525" v="16563" actId="1076"/>
          <ac:spMkLst>
            <pc:docMk/>
            <pc:sldMk cId="2758022771" sldId="444"/>
            <ac:spMk id="13" creationId="{B67FF3AE-030C-4643-B18B-AD4255046D6B}"/>
          </ac:spMkLst>
        </pc:spChg>
      </pc:sldChg>
      <pc:sldChg chg="addSp modSp add mod ord">
        <pc:chgData name="Alejandro" userId="d318735d-b8e5-4f1a-b3a1-33090e35db06" providerId="ADAL" clId="{41C69BD3-A650-41EC-A4A6-E6980F7FEF09}" dt="2021-01-30T17:38:29.274" v="10210" actId="20577"/>
        <pc:sldMkLst>
          <pc:docMk/>
          <pc:sldMk cId="655506718" sldId="445"/>
        </pc:sldMkLst>
        <pc:spChg chg="mod">
          <ac:chgData name="Alejandro" userId="d318735d-b8e5-4f1a-b3a1-33090e35db06" providerId="ADAL" clId="{41C69BD3-A650-41EC-A4A6-E6980F7FEF09}" dt="2021-01-30T17:34:07.812" v="10135" actId="20577"/>
          <ac:spMkLst>
            <pc:docMk/>
            <pc:sldMk cId="655506718" sldId="445"/>
            <ac:spMk id="2" creationId="{88AEA14C-5323-49DF-9064-21A9EE43D9CF}"/>
          </ac:spMkLst>
        </pc:spChg>
        <pc:spChg chg="mod">
          <ac:chgData name="Alejandro" userId="d318735d-b8e5-4f1a-b3a1-33090e35db06" providerId="ADAL" clId="{41C69BD3-A650-41EC-A4A6-E6980F7FEF09}" dt="2021-01-30T17:33:58.102" v="10124"/>
          <ac:spMkLst>
            <pc:docMk/>
            <pc:sldMk cId="655506718" sldId="445"/>
            <ac:spMk id="3" creationId="{53F4CCE4-6EA3-4F09-A395-0D9E0EFD82BD}"/>
          </ac:spMkLst>
        </pc:spChg>
        <pc:spChg chg="mod">
          <ac:chgData name="Alejandro" userId="d318735d-b8e5-4f1a-b3a1-33090e35db06" providerId="ADAL" clId="{41C69BD3-A650-41EC-A4A6-E6980F7FEF09}" dt="2021-01-30T17:38:29.274" v="10210" actId="20577"/>
          <ac:spMkLst>
            <pc:docMk/>
            <pc:sldMk cId="655506718" sldId="445"/>
            <ac:spMk id="4" creationId="{DF139E46-FC1F-4B82-83C7-7A947C1E3732}"/>
          </ac:spMkLst>
        </pc:spChg>
        <pc:spChg chg="add mod">
          <ac:chgData name="Alejandro" userId="d318735d-b8e5-4f1a-b3a1-33090e35db06" providerId="ADAL" clId="{41C69BD3-A650-41EC-A4A6-E6980F7FEF09}" dt="2021-01-30T17:37:27.448" v="10165" actId="1076"/>
          <ac:spMkLst>
            <pc:docMk/>
            <pc:sldMk cId="655506718" sldId="445"/>
            <ac:spMk id="7" creationId="{59BBB65E-33F6-4696-9242-B062FAB35B1D}"/>
          </ac:spMkLst>
        </pc:spChg>
        <pc:spChg chg="add mod">
          <ac:chgData name="Alejandro" userId="d318735d-b8e5-4f1a-b3a1-33090e35db06" providerId="ADAL" clId="{41C69BD3-A650-41EC-A4A6-E6980F7FEF09}" dt="2021-01-30T17:37:51.453" v="10168" actId="14100"/>
          <ac:spMkLst>
            <pc:docMk/>
            <pc:sldMk cId="655506718" sldId="445"/>
            <ac:spMk id="9" creationId="{5455DD1A-EA4A-4C2C-80EE-9804BDC8FBE2}"/>
          </ac:spMkLst>
        </pc:spChg>
      </pc:sldChg>
      <pc:sldChg chg="addSp delSp modSp add mod">
        <pc:chgData name="Alejandro" userId="d318735d-b8e5-4f1a-b3a1-33090e35db06" providerId="ADAL" clId="{41C69BD3-A650-41EC-A4A6-E6980F7FEF09}" dt="2021-01-30T17:42:55.758" v="10343" actId="1076"/>
        <pc:sldMkLst>
          <pc:docMk/>
          <pc:sldMk cId="3089340945" sldId="446"/>
        </pc:sldMkLst>
        <pc:spChg chg="mod">
          <ac:chgData name="Alejandro" userId="d318735d-b8e5-4f1a-b3a1-33090e35db06" providerId="ADAL" clId="{41C69BD3-A650-41EC-A4A6-E6980F7FEF09}" dt="2021-01-30T17:40:47.743" v="10325" actId="20577"/>
          <ac:spMkLst>
            <pc:docMk/>
            <pc:sldMk cId="3089340945" sldId="446"/>
            <ac:spMk id="4" creationId="{DF139E46-FC1F-4B82-83C7-7A947C1E3732}"/>
          </ac:spMkLst>
        </pc:spChg>
        <pc:spChg chg="del">
          <ac:chgData name="Alejandro" userId="d318735d-b8e5-4f1a-b3a1-33090e35db06" providerId="ADAL" clId="{41C69BD3-A650-41EC-A4A6-E6980F7FEF09}" dt="2021-01-30T17:39:48.497" v="10275" actId="478"/>
          <ac:spMkLst>
            <pc:docMk/>
            <pc:sldMk cId="3089340945" sldId="446"/>
            <ac:spMk id="7" creationId="{59BBB65E-33F6-4696-9242-B062FAB35B1D}"/>
          </ac:spMkLst>
        </pc:spChg>
        <pc:spChg chg="del">
          <ac:chgData name="Alejandro" userId="d318735d-b8e5-4f1a-b3a1-33090e35db06" providerId="ADAL" clId="{41C69BD3-A650-41EC-A4A6-E6980F7FEF09}" dt="2021-01-30T17:39:44.859" v="10274" actId="478"/>
          <ac:spMkLst>
            <pc:docMk/>
            <pc:sldMk cId="3089340945" sldId="446"/>
            <ac:spMk id="9" creationId="{5455DD1A-EA4A-4C2C-80EE-9804BDC8FBE2}"/>
          </ac:spMkLst>
        </pc:spChg>
        <pc:spChg chg="add mod">
          <ac:chgData name="Alejandro" userId="d318735d-b8e5-4f1a-b3a1-33090e35db06" providerId="ADAL" clId="{41C69BD3-A650-41EC-A4A6-E6980F7FEF09}" dt="2021-01-30T17:42:55.758" v="10343" actId="1076"/>
          <ac:spMkLst>
            <pc:docMk/>
            <pc:sldMk cId="3089340945" sldId="446"/>
            <ac:spMk id="10" creationId="{93F4933B-FB6F-4C19-A70F-503EC688F77C}"/>
          </ac:spMkLst>
        </pc:spChg>
        <pc:spChg chg="add mod">
          <ac:chgData name="Alejandro" userId="d318735d-b8e5-4f1a-b3a1-33090e35db06" providerId="ADAL" clId="{41C69BD3-A650-41EC-A4A6-E6980F7FEF09}" dt="2021-01-30T17:42:43.117" v="10341" actId="1076"/>
          <ac:spMkLst>
            <pc:docMk/>
            <pc:sldMk cId="3089340945" sldId="446"/>
            <ac:spMk id="11" creationId="{662684FD-F746-4723-8BD7-365B2DE1AFE7}"/>
          </ac:spMkLst>
        </pc:spChg>
        <pc:spChg chg="add mod">
          <ac:chgData name="Alejandro" userId="d318735d-b8e5-4f1a-b3a1-33090e35db06" providerId="ADAL" clId="{41C69BD3-A650-41EC-A4A6-E6980F7FEF09}" dt="2021-01-30T17:42:47.661" v="10342" actId="1076"/>
          <ac:spMkLst>
            <pc:docMk/>
            <pc:sldMk cId="3089340945" sldId="446"/>
            <ac:spMk id="13" creationId="{5AEE6DE8-D090-495E-BD03-21F63350C311}"/>
          </ac:spMkLst>
        </pc:spChg>
      </pc:sldChg>
      <pc:sldChg chg="addSp delSp modSp new mod setBg modClrScheme chgLayout">
        <pc:chgData name="Alejandro" userId="d318735d-b8e5-4f1a-b3a1-33090e35db06" providerId="ADAL" clId="{41C69BD3-A650-41EC-A4A6-E6980F7FEF09}" dt="2021-02-03T16:26:28.140" v="17525" actId="790"/>
        <pc:sldMkLst>
          <pc:docMk/>
          <pc:sldMk cId="2961811942" sldId="447"/>
        </pc:sldMkLst>
        <pc:spChg chg="del mod ord">
          <ac:chgData name="Alejandro" userId="d318735d-b8e5-4f1a-b3a1-33090e35db06" providerId="ADAL" clId="{41C69BD3-A650-41EC-A4A6-E6980F7FEF09}" dt="2021-01-30T17:46:22.327" v="10345" actId="700"/>
          <ac:spMkLst>
            <pc:docMk/>
            <pc:sldMk cId="2961811942" sldId="447"/>
            <ac:spMk id="2" creationId="{D6E79835-3114-4136-8652-F060369E5EB4}"/>
          </ac:spMkLst>
        </pc:spChg>
        <pc:spChg chg="del mod ord">
          <ac:chgData name="Alejandro" userId="d318735d-b8e5-4f1a-b3a1-33090e35db06" providerId="ADAL" clId="{41C69BD3-A650-41EC-A4A6-E6980F7FEF09}" dt="2021-01-30T17:46:22.327" v="10345" actId="700"/>
          <ac:spMkLst>
            <pc:docMk/>
            <pc:sldMk cId="2961811942" sldId="447"/>
            <ac:spMk id="3" creationId="{398167BE-F505-485D-9418-99D0D3632FCF}"/>
          </ac:spMkLst>
        </pc:spChg>
        <pc:spChg chg="del">
          <ac:chgData name="Alejandro" userId="d318735d-b8e5-4f1a-b3a1-33090e35db06" providerId="ADAL" clId="{41C69BD3-A650-41EC-A4A6-E6980F7FEF09}" dt="2021-01-30T17:46:22.327" v="10345" actId="700"/>
          <ac:spMkLst>
            <pc:docMk/>
            <pc:sldMk cId="2961811942" sldId="447"/>
            <ac:spMk id="4" creationId="{2AEEA585-2149-4C90-BACF-7A11B2A2F8CD}"/>
          </ac:spMkLst>
        </pc:spChg>
        <pc:spChg chg="add mod ord">
          <ac:chgData name="Alejandro" userId="d318735d-b8e5-4f1a-b3a1-33090e35db06" providerId="ADAL" clId="{41C69BD3-A650-41EC-A4A6-E6980F7FEF09}" dt="2021-01-30T17:49:03.516" v="10408" actId="26606"/>
          <ac:spMkLst>
            <pc:docMk/>
            <pc:sldMk cId="2961811942" sldId="447"/>
            <ac:spMk id="5" creationId="{339818F0-DA68-44ED-BDF7-B3DECE3749BF}"/>
          </ac:spMkLst>
        </pc:spChg>
        <pc:spChg chg="add mod ord">
          <ac:chgData name="Alejandro" userId="d318735d-b8e5-4f1a-b3a1-33090e35db06" providerId="ADAL" clId="{41C69BD3-A650-41EC-A4A6-E6980F7FEF09}" dt="2021-02-03T16:26:28.140" v="17525" actId="790"/>
          <ac:spMkLst>
            <pc:docMk/>
            <pc:sldMk cId="2961811942" sldId="447"/>
            <ac:spMk id="6" creationId="{C34FB62E-2971-4803-835F-FBF4686A302A}"/>
          </ac:spMkLst>
        </pc:spChg>
        <pc:spChg chg="add del">
          <ac:chgData name="Alejandro" userId="d318735d-b8e5-4f1a-b3a1-33090e35db06" providerId="ADAL" clId="{41C69BD3-A650-41EC-A4A6-E6980F7FEF09}" dt="2021-01-30T17:49:03.484" v="10407" actId="26606"/>
          <ac:spMkLst>
            <pc:docMk/>
            <pc:sldMk cId="2961811942" sldId="447"/>
            <ac:spMk id="15" creationId="{2B1D4F77-A17C-43D7-B7FA-545148E4E93D}"/>
          </ac:spMkLst>
        </pc:spChg>
        <pc:picChg chg="add del">
          <ac:chgData name="Alejandro" userId="d318735d-b8e5-4f1a-b3a1-33090e35db06" providerId="ADAL" clId="{41C69BD3-A650-41EC-A4A6-E6980F7FEF09}" dt="2021-01-30T17:48:56.777" v="10405" actId="26606"/>
          <ac:picMkLst>
            <pc:docMk/>
            <pc:sldMk cId="2961811942" sldId="447"/>
            <ac:picMk id="8" creationId="{03F5693B-F111-4C0E-B17B-291055C0F993}"/>
          </ac:picMkLst>
        </pc:picChg>
        <pc:picChg chg="add del">
          <ac:chgData name="Alejandro" userId="d318735d-b8e5-4f1a-b3a1-33090e35db06" providerId="ADAL" clId="{41C69BD3-A650-41EC-A4A6-E6980F7FEF09}" dt="2021-01-30T17:49:03.484" v="10407" actId="26606"/>
          <ac:picMkLst>
            <pc:docMk/>
            <pc:sldMk cId="2961811942" sldId="447"/>
            <ac:picMk id="14" creationId="{032146B1-33A3-42A7-B2FD-15B63290FBC1}"/>
          </ac:picMkLst>
        </pc:picChg>
        <pc:picChg chg="add">
          <ac:chgData name="Alejandro" userId="d318735d-b8e5-4f1a-b3a1-33090e35db06" providerId="ADAL" clId="{41C69BD3-A650-41EC-A4A6-E6980F7FEF09}" dt="2021-01-30T17:49:03.516" v="10408" actId="26606"/>
          <ac:picMkLst>
            <pc:docMk/>
            <pc:sldMk cId="2961811942" sldId="447"/>
            <ac:picMk id="17" creationId="{03F5693B-F111-4C0E-B17B-291055C0F993}"/>
          </ac:picMkLst>
        </pc:picChg>
        <pc:cxnChg chg="add del">
          <ac:chgData name="Alejandro" userId="d318735d-b8e5-4f1a-b3a1-33090e35db06" providerId="ADAL" clId="{41C69BD3-A650-41EC-A4A6-E6980F7FEF09}" dt="2021-01-30T17:48:56.777" v="10405" actId="26606"/>
          <ac:cxnSpMkLst>
            <pc:docMk/>
            <pc:sldMk cId="2961811942" sldId="447"/>
            <ac:cxnSpMk id="12" creationId="{A7F400EE-A8A5-48AF-B4D6-291B52C6F0B0}"/>
          </ac:cxnSpMkLst>
        </pc:cxnChg>
        <pc:cxnChg chg="add">
          <ac:chgData name="Alejandro" userId="d318735d-b8e5-4f1a-b3a1-33090e35db06" providerId="ADAL" clId="{41C69BD3-A650-41EC-A4A6-E6980F7FEF09}" dt="2021-01-30T17:49:03.516" v="10408" actId="26606"/>
          <ac:cxnSpMkLst>
            <pc:docMk/>
            <pc:sldMk cId="2961811942" sldId="447"/>
            <ac:cxnSpMk id="18" creationId="{A7F400EE-A8A5-48AF-B4D6-291B52C6F0B0}"/>
          </ac:cxnSpMkLst>
        </pc:cxnChg>
      </pc:sldChg>
      <pc:sldChg chg="addSp delSp modSp new mod setBg modClrScheme setClrOvrMap chgLayout">
        <pc:chgData name="Alejandro" userId="d318735d-b8e5-4f1a-b3a1-33090e35db06" providerId="ADAL" clId="{41C69BD3-A650-41EC-A4A6-E6980F7FEF09}" dt="2021-01-30T18:02:05.905" v="10509" actId="26606"/>
        <pc:sldMkLst>
          <pc:docMk/>
          <pc:sldMk cId="1280123826" sldId="448"/>
        </pc:sldMkLst>
        <pc:spChg chg="del mod ord">
          <ac:chgData name="Alejandro" userId="d318735d-b8e5-4f1a-b3a1-33090e35db06" providerId="ADAL" clId="{41C69BD3-A650-41EC-A4A6-E6980F7FEF09}" dt="2021-01-30T17:59:48.963" v="10483" actId="700"/>
          <ac:spMkLst>
            <pc:docMk/>
            <pc:sldMk cId="1280123826" sldId="448"/>
            <ac:spMk id="2" creationId="{57E5C3D9-E630-4FAF-8AF0-9F79ED8A0DDE}"/>
          </ac:spMkLst>
        </pc:spChg>
        <pc:spChg chg="del mod ord">
          <ac:chgData name="Alejandro" userId="d318735d-b8e5-4f1a-b3a1-33090e35db06" providerId="ADAL" clId="{41C69BD3-A650-41EC-A4A6-E6980F7FEF09}" dt="2021-01-30T17:59:48.963" v="10483" actId="700"/>
          <ac:spMkLst>
            <pc:docMk/>
            <pc:sldMk cId="1280123826" sldId="448"/>
            <ac:spMk id="3" creationId="{E486500C-B82C-47C7-AFDB-3233C39E9B3E}"/>
          </ac:spMkLst>
        </pc:spChg>
        <pc:spChg chg="del mod ord">
          <ac:chgData name="Alejandro" userId="d318735d-b8e5-4f1a-b3a1-33090e35db06" providerId="ADAL" clId="{41C69BD3-A650-41EC-A4A6-E6980F7FEF09}" dt="2021-01-30T17:59:48.963" v="10483" actId="700"/>
          <ac:spMkLst>
            <pc:docMk/>
            <pc:sldMk cId="1280123826" sldId="448"/>
            <ac:spMk id="4" creationId="{53941EAD-A268-4195-9567-A3EE9DD33297}"/>
          </ac:spMkLst>
        </pc:spChg>
        <pc:spChg chg="add mod ord">
          <ac:chgData name="Alejandro" userId="d318735d-b8e5-4f1a-b3a1-33090e35db06" providerId="ADAL" clId="{41C69BD3-A650-41EC-A4A6-E6980F7FEF09}" dt="2021-01-30T18:02:05.905" v="10509" actId="26606"/>
          <ac:spMkLst>
            <pc:docMk/>
            <pc:sldMk cId="1280123826" sldId="448"/>
            <ac:spMk id="5" creationId="{20586D47-3722-4515-877B-ADECF4A409B9}"/>
          </ac:spMkLst>
        </pc:spChg>
        <pc:spChg chg="add mod ord">
          <ac:chgData name="Alejandro" userId="d318735d-b8e5-4f1a-b3a1-33090e35db06" providerId="ADAL" clId="{41C69BD3-A650-41EC-A4A6-E6980F7FEF09}" dt="2021-01-30T18:02:05.905" v="10509" actId="26606"/>
          <ac:spMkLst>
            <pc:docMk/>
            <pc:sldMk cId="1280123826" sldId="448"/>
            <ac:spMk id="6" creationId="{6C740D8E-6949-4018-8DE4-C2F377038604}"/>
          </ac:spMkLst>
        </pc:spChg>
        <pc:spChg chg="add mod ord">
          <ac:chgData name="Alejandro" userId="d318735d-b8e5-4f1a-b3a1-33090e35db06" providerId="ADAL" clId="{41C69BD3-A650-41EC-A4A6-E6980F7FEF09}" dt="2021-01-30T18:02:05.905" v="10509" actId="26606"/>
          <ac:spMkLst>
            <pc:docMk/>
            <pc:sldMk cId="1280123826" sldId="448"/>
            <ac:spMk id="7" creationId="{3EF0FCD4-2212-4BC3-B722-1F4F9B8DA35C}"/>
          </ac:spMkLst>
        </pc:spChg>
        <pc:spChg chg="add">
          <ac:chgData name="Alejandro" userId="d318735d-b8e5-4f1a-b3a1-33090e35db06" providerId="ADAL" clId="{41C69BD3-A650-41EC-A4A6-E6980F7FEF09}" dt="2021-01-30T18:02:05.905" v="10509" actId="26606"/>
          <ac:spMkLst>
            <pc:docMk/>
            <pc:sldMk cId="1280123826" sldId="448"/>
            <ac:spMk id="12" creationId="{2A6B319F-86FE-4754-878E-06F0804D882B}"/>
          </ac:spMkLst>
        </pc:spChg>
        <pc:spChg chg="add">
          <ac:chgData name="Alejandro" userId="d318735d-b8e5-4f1a-b3a1-33090e35db06" providerId="ADAL" clId="{41C69BD3-A650-41EC-A4A6-E6980F7FEF09}" dt="2021-01-30T18:02:05.905" v="10509" actId="26606"/>
          <ac:spMkLst>
            <pc:docMk/>
            <pc:sldMk cId="1280123826" sldId="448"/>
            <ac:spMk id="14" creationId="{DCF7D1B5-3477-499F-ACC5-2C8B07F4EDB3}"/>
          </ac:spMkLst>
        </pc:spChg>
      </pc:sldChg>
      <pc:sldChg chg="addSp delSp modSp add mod">
        <pc:chgData name="Alejandro" userId="d318735d-b8e5-4f1a-b3a1-33090e35db06" providerId="ADAL" clId="{41C69BD3-A650-41EC-A4A6-E6980F7FEF09}" dt="2021-01-30T18:41:26.347" v="10811" actId="790"/>
        <pc:sldMkLst>
          <pc:docMk/>
          <pc:sldMk cId="2997265018" sldId="449"/>
        </pc:sldMkLst>
        <pc:spChg chg="mod">
          <ac:chgData name="Alejandro" userId="d318735d-b8e5-4f1a-b3a1-33090e35db06" providerId="ADAL" clId="{41C69BD3-A650-41EC-A4A6-E6980F7FEF09}" dt="2021-01-30T18:19:36.498" v="10533" actId="20577"/>
          <ac:spMkLst>
            <pc:docMk/>
            <pc:sldMk cId="2997265018" sldId="449"/>
            <ac:spMk id="2" creationId="{88AEA14C-5323-49DF-9064-21A9EE43D9CF}"/>
          </ac:spMkLst>
        </pc:spChg>
        <pc:spChg chg="mod">
          <ac:chgData name="Alejandro" userId="d318735d-b8e5-4f1a-b3a1-33090e35db06" providerId="ADAL" clId="{41C69BD3-A650-41EC-A4A6-E6980F7FEF09}" dt="2021-01-30T18:24:43.008" v="10727" actId="6549"/>
          <ac:spMkLst>
            <pc:docMk/>
            <pc:sldMk cId="2997265018" sldId="449"/>
            <ac:spMk id="3" creationId="{53F4CCE4-6EA3-4F09-A395-0D9E0EFD82BD}"/>
          </ac:spMkLst>
        </pc:spChg>
        <pc:spChg chg="mod">
          <ac:chgData name="Alejandro" userId="d318735d-b8e5-4f1a-b3a1-33090e35db06" providerId="ADAL" clId="{41C69BD3-A650-41EC-A4A6-E6980F7FEF09}" dt="2021-01-30T18:41:26.347" v="10811" actId="790"/>
          <ac:spMkLst>
            <pc:docMk/>
            <pc:sldMk cId="2997265018" sldId="449"/>
            <ac:spMk id="4" creationId="{DF139E46-FC1F-4B82-83C7-7A947C1E3732}"/>
          </ac:spMkLst>
        </pc:spChg>
        <pc:spChg chg="add del mod">
          <ac:chgData name="Alejandro" userId="d318735d-b8e5-4f1a-b3a1-33090e35db06" providerId="ADAL" clId="{41C69BD3-A650-41EC-A4A6-E6980F7FEF09}" dt="2021-01-30T18:24:36.976" v="10726" actId="478"/>
          <ac:spMkLst>
            <pc:docMk/>
            <pc:sldMk cId="2997265018" sldId="449"/>
            <ac:spMk id="7" creationId="{371D7334-296F-47D2-B86E-95D036818050}"/>
          </ac:spMkLst>
        </pc:spChg>
        <pc:spChg chg="add del">
          <ac:chgData name="Alejandro" userId="d318735d-b8e5-4f1a-b3a1-33090e35db06" providerId="ADAL" clId="{41C69BD3-A650-41EC-A4A6-E6980F7FEF09}" dt="2021-01-30T18:29:18.272" v="10736" actId="22"/>
          <ac:spMkLst>
            <pc:docMk/>
            <pc:sldMk cId="2997265018" sldId="449"/>
            <ac:spMk id="9" creationId="{6A2B4A2F-1236-4ACC-9DD4-4E13C499E518}"/>
          </ac:spMkLst>
        </pc:spChg>
        <pc:spChg chg="add mod">
          <ac:chgData name="Alejandro" userId="d318735d-b8e5-4f1a-b3a1-33090e35db06" providerId="ADAL" clId="{41C69BD3-A650-41EC-A4A6-E6980F7FEF09}" dt="2021-01-30T18:30:48.098" v="10739"/>
          <ac:spMkLst>
            <pc:docMk/>
            <pc:sldMk cId="2997265018" sldId="449"/>
            <ac:spMk id="11" creationId="{15713A9B-1520-4F08-AF3C-EA8969A093E7}"/>
          </ac:spMkLst>
        </pc:spChg>
        <pc:spChg chg="add del mod">
          <ac:chgData name="Alejandro" userId="d318735d-b8e5-4f1a-b3a1-33090e35db06" providerId="ADAL" clId="{41C69BD3-A650-41EC-A4A6-E6980F7FEF09}" dt="2021-01-30T18:31:50.749" v="10744" actId="478"/>
          <ac:spMkLst>
            <pc:docMk/>
            <pc:sldMk cId="2997265018" sldId="449"/>
            <ac:spMk id="13" creationId="{739FC6E6-DFC6-4565-B8EC-66790013163B}"/>
          </ac:spMkLst>
        </pc:spChg>
        <pc:spChg chg="add mod">
          <ac:chgData name="Alejandro" userId="d318735d-b8e5-4f1a-b3a1-33090e35db06" providerId="ADAL" clId="{41C69BD3-A650-41EC-A4A6-E6980F7FEF09}" dt="2021-01-30T18:32:01.295" v="10748" actId="1076"/>
          <ac:spMkLst>
            <pc:docMk/>
            <pc:sldMk cId="2997265018" sldId="449"/>
            <ac:spMk id="15" creationId="{AA8351C4-A55D-4D19-8210-0C17A5C70AD6}"/>
          </ac:spMkLst>
        </pc:spChg>
      </pc:sldChg>
      <pc:sldChg chg="addSp modSp new mod ord setBg">
        <pc:chgData name="Alejandro" userId="d318735d-b8e5-4f1a-b3a1-33090e35db06" providerId="ADAL" clId="{41C69BD3-A650-41EC-A4A6-E6980F7FEF09}" dt="2021-01-30T18:50:42.123" v="10929" actId="26606"/>
        <pc:sldMkLst>
          <pc:docMk/>
          <pc:sldMk cId="2319855233" sldId="450"/>
        </pc:sldMkLst>
        <pc:spChg chg="mod">
          <ac:chgData name="Alejandro" userId="d318735d-b8e5-4f1a-b3a1-33090e35db06" providerId="ADAL" clId="{41C69BD3-A650-41EC-A4A6-E6980F7FEF09}" dt="2021-01-30T18:50:42.123" v="10929" actId="26606"/>
          <ac:spMkLst>
            <pc:docMk/>
            <pc:sldMk cId="2319855233" sldId="450"/>
            <ac:spMk id="2" creationId="{E21D4E3D-A894-4A43-8FA4-264B1CECCC80}"/>
          </ac:spMkLst>
        </pc:spChg>
        <pc:spChg chg="mod">
          <ac:chgData name="Alejandro" userId="d318735d-b8e5-4f1a-b3a1-33090e35db06" providerId="ADAL" clId="{41C69BD3-A650-41EC-A4A6-E6980F7FEF09}" dt="2021-01-30T18:50:42.123" v="10929" actId="26606"/>
          <ac:spMkLst>
            <pc:docMk/>
            <pc:sldMk cId="2319855233" sldId="450"/>
            <ac:spMk id="3" creationId="{4B4793B9-2F06-4975-BBED-0A73A9C806DA}"/>
          </ac:spMkLst>
        </pc:spChg>
        <pc:spChg chg="add">
          <ac:chgData name="Alejandro" userId="d318735d-b8e5-4f1a-b3a1-33090e35db06" providerId="ADAL" clId="{41C69BD3-A650-41EC-A4A6-E6980F7FEF09}" dt="2021-01-30T18:50:42.123" v="10929" actId="26606"/>
          <ac:spMkLst>
            <pc:docMk/>
            <pc:sldMk cId="2319855233" sldId="450"/>
            <ac:spMk id="8" creationId="{A9CB0874-88B8-43D3-B0B6-C32F790F790D}"/>
          </ac:spMkLst>
        </pc:spChg>
        <pc:grpChg chg="add">
          <ac:chgData name="Alejandro" userId="d318735d-b8e5-4f1a-b3a1-33090e35db06" providerId="ADAL" clId="{41C69BD3-A650-41EC-A4A6-E6980F7FEF09}" dt="2021-01-30T18:50:42.123" v="10929" actId="26606"/>
          <ac:grpSpMkLst>
            <pc:docMk/>
            <pc:sldMk cId="2319855233" sldId="450"/>
            <ac:grpSpMk id="10" creationId="{4BFD067A-52BE-40EE-B7CA-391830B9A265}"/>
          </ac:grpSpMkLst>
        </pc:grpChg>
        <pc:grpChg chg="add">
          <ac:chgData name="Alejandro" userId="d318735d-b8e5-4f1a-b3a1-33090e35db06" providerId="ADAL" clId="{41C69BD3-A650-41EC-A4A6-E6980F7FEF09}" dt="2021-01-30T18:50:42.123" v="10929" actId="26606"/>
          <ac:grpSpMkLst>
            <pc:docMk/>
            <pc:sldMk cId="2319855233" sldId="450"/>
            <ac:grpSpMk id="14" creationId="{C15B8CC4-8CCE-428F-AE7E-28D178984CEC}"/>
          </ac:grpSpMkLst>
        </pc:grpChg>
      </pc:sldChg>
      <pc:sldChg chg="addSp delSp modSp add mod ord">
        <pc:chgData name="Alejandro" userId="d318735d-b8e5-4f1a-b3a1-33090e35db06" providerId="ADAL" clId="{41C69BD3-A650-41EC-A4A6-E6980F7FEF09}" dt="2021-01-30T20:10:45.598" v="11573"/>
        <pc:sldMkLst>
          <pc:docMk/>
          <pc:sldMk cId="1348248393" sldId="451"/>
        </pc:sldMkLst>
        <pc:spChg chg="mod">
          <ac:chgData name="Alejandro" userId="d318735d-b8e5-4f1a-b3a1-33090e35db06" providerId="ADAL" clId="{41C69BD3-A650-41EC-A4A6-E6980F7FEF09}" dt="2021-01-30T19:49:26.889" v="11329" actId="6549"/>
          <ac:spMkLst>
            <pc:docMk/>
            <pc:sldMk cId="1348248393" sldId="451"/>
            <ac:spMk id="2" creationId="{88AEA14C-5323-49DF-9064-21A9EE43D9CF}"/>
          </ac:spMkLst>
        </pc:spChg>
        <pc:spChg chg="mod">
          <ac:chgData name="Alejandro" userId="d318735d-b8e5-4f1a-b3a1-33090e35db06" providerId="ADAL" clId="{41C69BD3-A650-41EC-A4A6-E6980F7FEF09}" dt="2021-01-30T20:10:45.598" v="11573"/>
          <ac:spMkLst>
            <pc:docMk/>
            <pc:sldMk cId="1348248393" sldId="451"/>
            <ac:spMk id="3" creationId="{53F4CCE4-6EA3-4F09-A395-0D9E0EFD82BD}"/>
          </ac:spMkLst>
        </pc:spChg>
        <pc:spChg chg="mod">
          <ac:chgData name="Alejandro" userId="d318735d-b8e5-4f1a-b3a1-33090e35db06" providerId="ADAL" clId="{41C69BD3-A650-41EC-A4A6-E6980F7FEF09}" dt="2021-01-30T20:08:11.677" v="11569" actId="20577"/>
          <ac:spMkLst>
            <pc:docMk/>
            <pc:sldMk cId="1348248393" sldId="451"/>
            <ac:spMk id="4" creationId="{DF139E46-FC1F-4B82-83C7-7A947C1E3732}"/>
          </ac:spMkLst>
        </pc:spChg>
        <pc:spChg chg="add del mod">
          <ac:chgData name="Alejandro" userId="d318735d-b8e5-4f1a-b3a1-33090e35db06" providerId="ADAL" clId="{41C69BD3-A650-41EC-A4A6-E6980F7FEF09}" dt="2021-01-30T19:58:40.312" v="11429" actId="478"/>
          <ac:spMkLst>
            <pc:docMk/>
            <pc:sldMk cId="1348248393" sldId="451"/>
            <ac:spMk id="7" creationId="{17AB70A3-D33E-480B-99EA-CADE0A73A57E}"/>
          </ac:spMkLst>
        </pc:spChg>
        <pc:spChg chg="add mod">
          <ac:chgData name="Alejandro" userId="d318735d-b8e5-4f1a-b3a1-33090e35db06" providerId="ADAL" clId="{41C69BD3-A650-41EC-A4A6-E6980F7FEF09}" dt="2021-01-30T20:01:24.496" v="11444"/>
          <ac:spMkLst>
            <pc:docMk/>
            <pc:sldMk cId="1348248393" sldId="451"/>
            <ac:spMk id="9" creationId="{62F1A3F2-845C-4A79-A718-244330A06882}"/>
          </ac:spMkLst>
        </pc:spChg>
        <pc:spChg chg="add mod">
          <ac:chgData name="Alejandro" userId="d318735d-b8e5-4f1a-b3a1-33090e35db06" providerId="ADAL" clId="{41C69BD3-A650-41EC-A4A6-E6980F7FEF09}" dt="2021-01-30T19:59:11.569" v="11434" actId="1076"/>
          <ac:spMkLst>
            <pc:docMk/>
            <pc:sldMk cId="1348248393" sldId="451"/>
            <ac:spMk id="11" creationId="{6FDAFEDD-A197-49D7-8E33-9D4AA44124A7}"/>
          </ac:spMkLst>
        </pc:spChg>
        <pc:spChg chg="add mod">
          <ac:chgData name="Alejandro" userId="d318735d-b8e5-4f1a-b3a1-33090e35db06" providerId="ADAL" clId="{41C69BD3-A650-41EC-A4A6-E6980F7FEF09}" dt="2021-01-30T20:01:03.370" v="11442" actId="1076"/>
          <ac:spMkLst>
            <pc:docMk/>
            <pc:sldMk cId="1348248393" sldId="451"/>
            <ac:spMk id="13" creationId="{23328F23-E41F-4A2B-AFC9-65B9944A666D}"/>
          </ac:spMkLst>
        </pc:spChg>
        <pc:spChg chg="add mod">
          <ac:chgData name="Alejandro" userId="d318735d-b8e5-4f1a-b3a1-33090e35db06" providerId="ADAL" clId="{41C69BD3-A650-41EC-A4A6-E6980F7FEF09}" dt="2021-01-30T20:01:35.082" v="11447" actId="1076"/>
          <ac:spMkLst>
            <pc:docMk/>
            <pc:sldMk cId="1348248393" sldId="451"/>
            <ac:spMk id="15" creationId="{0D3DB80B-3A2C-4F79-87DB-77540F916D85}"/>
          </ac:spMkLst>
        </pc:spChg>
      </pc:sldChg>
      <pc:sldChg chg="addSp delSp modSp add mod ord">
        <pc:chgData name="Alejandro" userId="d318735d-b8e5-4f1a-b3a1-33090e35db06" providerId="ADAL" clId="{41C69BD3-A650-41EC-A4A6-E6980F7FEF09}" dt="2021-01-30T20:20:05.700" v="11799" actId="1076"/>
        <pc:sldMkLst>
          <pc:docMk/>
          <pc:sldMk cId="1099948553" sldId="452"/>
        </pc:sldMkLst>
        <pc:spChg chg="mod">
          <ac:chgData name="Alejandro" userId="d318735d-b8e5-4f1a-b3a1-33090e35db06" providerId="ADAL" clId="{41C69BD3-A650-41EC-A4A6-E6980F7FEF09}" dt="2021-01-30T20:12:21.012" v="11601" actId="20577"/>
          <ac:spMkLst>
            <pc:docMk/>
            <pc:sldMk cId="1099948553" sldId="452"/>
            <ac:spMk id="2" creationId="{88AEA14C-5323-49DF-9064-21A9EE43D9CF}"/>
          </ac:spMkLst>
        </pc:spChg>
        <pc:spChg chg="mod">
          <ac:chgData name="Alejandro" userId="d318735d-b8e5-4f1a-b3a1-33090e35db06" providerId="ADAL" clId="{41C69BD3-A650-41EC-A4A6-E6980F7FEF09}" dt="2021-01-30T20:11:14.428" v="11574"/>
          <ac:spMkLst>
            <pc:docMk/>
            <pc:sldMk cId="1099948553" sldId="452"/>
            <ac:spMk id="3" creationId="{53F4CCE4-6EA3-4F09-A395-0D9E0EFD82BD}"/>
          </ac:spMkLst>
        </pc:spChg>
        <pc:spChg chg="mod">
          <ac:chgData name="Alejandro" userId="d318735d-b8e5-4f1a-b3a1-33090e35db06" providerId="ADAL" clId="{41C69BD3-A650-41EC-A4A6-E6980F7FEF09}" dt="2021-01-30T20:19:24.082" v="11790" actId="20577"/>
          <ac:spMkLst>
            <pc:docMk/>
            <pc:sldMk cId="1099948553" sldId="452"/>
            <ac:spMk id="4" creationId="{DF139E46-FC1F-4B82-83C7-7A947C1E3732}"/>
          </ac:spMkLst>
        </pc:spChg>
        <pc:spChg chg="add mod">
          <ac:chgData name="Alejandro" userId="d318735d-b8e5-4f1a-b3a1-33090e35db06" providerId="ADAL" clId="{41C69BD3-A650-41EC-A4A6-E6980F7FEF09}" dt="2021-01-30T20:19:54.765" v="11797" actId="14100"/>
          <ac:spMkLst>
            <pc:docMk/>
            <pc:sldMk cId="1099948553" sldId="452"/>
            <ac:spMk id="7" creationId="{5CC2B8D0-5AFD-4339-B5D5-1C5DC8340C03}"/>
          </ac:spMkLst>
        </pc:spChg>
        <pc:spChg chg="add mod">
          <ac:chgData name="Alejandro" userId="d318735d-b8e5-4f1a-b3a1-33090e35db06" providerId="ADAL" clId="{41C69BD3-A650-41EC-A4A6-E6980F7FEF09}" dt="2021-01-30T20:20:05.700" v="11799" actId="1076"/>
          <ac:spMkLst>
            <pc:docMk/>
            <pc:sldMk cId="1099948553" sldId="452"/>
            <ac:spMk id="9" creationId="{27D90324-4235-4121-9E4E-8DFD5E16F9EA}"/>
          </ac:spMkLst>
        </pc:spChg>
        <pc:spChg chg="add mod">
          <ac:chgData name="Alejandro" userId="d318735d-b8e5-4f1a-b3a1-33090e35db06" providerId="ADAL" clId="{41C69BD3-A650-41EC-A4A6-E6980F7FEF09}" dt="2021-01-30T20:19:58.248" v="11798" actId="1076"/>
          <ac:spMkLst>
            <pc:docMk/>
            <pc:sldMk cId="1099948553" sldId="452"/>
            <ac:spMk id="11" creationId="{04C2DC9F-C545-4A52-9961-7EE54146C968}"/>
          </ac:spMkLst>
        </pc:spChg>
        <pc:spChg chg="add del">
          <ac:chgData name="Alejandro" userId="d318735d-b8e5-4f1a-b3a1-33090e35db06" providerId="ADAL" clId="{41C69BD3-A650-41EC-A4A6-E6980F7FEF09}" dt="2021-01-30T20:18:23.155" v="11778" actId="22"/>
          <ac:spMkLst>
            <pc:docMk/>
            <pc:sldMk cId="1099948553" sldId="452"/>
            <ac:spMk id="13" creationId="{0CFAC5AB-8BF2-4864-A289-E663AC1ACD4E}"/>
          </ac:spMkLst>
        </pc:spChg>
        <pc:spChg chg="add del mod">
          <ac:chgData name="Alejandro" userId="d318735d-b8e5-4f1a-b3a1-33090e35db06" providerId="ADAL" clId="{41C69BD3-A650-41EC-A4A6-E6980F7FEF09}" dt="2021-01-30T20:19:30.401" v="11791" actId="478"/>
          <ac:spMkLst>
            <pc:docMk/>
            <pc:sldMk cId="1099948553" sldId="452"/>
            <ac:spMk id="15" creationId="{1776F3D3-DCC5-46FA-9203-ECC8236729D7}"/>
          </ac:spMkLst>
        </pc:spChg>
      </pc:sldChg>
      <pc:sldChg chg="addSp modSp add mod ord">
        <pc:chgData name="Alejandro" userId="d318735d-b8e5-4f1a-b3a1-33090e35db06" providerId="ADAL" clId="{41C69BD3-A650-41EC-A4A6-E6980F7FEF09}" dt="2021-01-31T15:41:12.178" v="14834" actId="20577"/>
        <pc:sldMkLst>
          <pc:docMk/>
          <pc:sldMk cId="752593301" sldId="453"/>
        </pc:sldMkLst>
        <pc:spChg chg="mod">
          <ac:chgData name="Alejandro" userId="d318735d-b8e5-4f1a-b3a1-33090e35db06" providerId="ADAL" clId="{41C69BD3-A650-41EC-A4A6-E6980F7FEF09}" dt="2021-01-31T15:32:52.507" v="14571" actId="20577"/>
          <ac:spMkLst>
            <pc:docMk/>
            <pc:sldMk cId="752593301" sldId="453"/>
            <ac:spMk id="2" creationId="{88AEA14C-5323-49DF-9064-21A9EE43D9CF}"/>
          </ac:spMkLst>
        </pc:spChg>
        <pc:spChg chg="mod">
          <ac:chgData name="Alejandro" userId="d318735d-b8e5-4f1a-b3a1-33090e35db06" providerId="ADAL" clId="{41C69BD3-A650-41EC-A4A6-E6980F7FEF09}" dt="2021-01-31T15:37:47.190" v="14675"/>
          <ac:spMkLst>
            <pc:docMk/>
            <pc:sldMk cId="752593301" sldId="453"/>
            <ac:spMk id="3" creationId="{53F4CCE4-6EA3-4F09-A395-0D9E0EFD82BD}"/>
          </ac:spMkLst>
        </pc:spChg>
        <pc:spChg chg="mod">
          <ac:chgData name="Alejandro" userId="d318735d-b8e5-4f1a-b3a1-33090e35db06" providerId="ADAL" clId="{41C69BD3-A650-41EC-A4A6-E6980F7FEF09}" dt="2021-01-31T15:41:12.178" v="14834" actId="20577"/>
          <ac:spMkLst>
            <pc:docMk/>
            <pc:sldMk cId="752593301" sldId="453"/>
            <ac:spMk id="4" creationId="{DF139E46-FC1F-4B82-83C7-7A947C1E3732}"/>
          </ac:spMkLst>
        </pc:spChg>
        <pc:spChg chg="add mod">
          <ac:chgData name="Alejandro" userId="d318735d-b8e5-4f1a-b3a1-33090e35db06" providerId="ADAL" clId="{41C69BD3-A650-41EC-A4A6-E6980F7FEF09}" dt="2021-01-31T15:35:29.683" v="14578" actId="20577"/>
          <ac:spMkLst>
            <pc:docMk/>
            <pc:sldMk cId="752593301" sldId="453"/>
            <ac:spMk id="7" creationId="{58CF13FD-6CF8-4AD0-A435-7196001CE520}"/>
          </ac:spMkLst>
        </pc:spChg>
        <pc:spChg chg="add mod">
          <ac:chgData name="Alejandro" userId="d318735d-b8e5-4f1a-b3a1-33090e35db06" providerId="ADAL" clId="{41C69BD3-A650-41EC-A4A6-E6980F7FEF09}" dt="2021-01-31T15:36:24.381" v="14585" actId="1076"/>
          <ac:spMkLst>
            <pc:docMk/>
            <pc:sldMk cId="752593301" sldId="453"/>
            <ac:spMk id="9" creationId="{DE9C3A49-DC51-46E2-8045-0899F3031174}"/>
          </ac:spMkLst>
        </pc:spChg>
      </pc:sldChg>
      <pc:sldChg chg="addSp delSp modSp add mod">
        <pc:chgData name="Alejandro" userId="d318735d-b8e5-4f1a-b3a1-33090e35db06" providerId="ADAL" clId="{41C69BD3-A650-41EC-A4A6-E6980F7FEF09}" dt="2021-02-07T21:11:25.142" v="32360" actId="20577"/>
        <pc:sldMkLst>
          <pc:docMk/>
          <pc:sldMk cId="1697743968" sldId="454"/>
        </pc:sldMkLst>
        <pc:spChg chg="mod">
          <ac:chgData name="Alejandro" userId="d318735d-b8e5-4f1a-b3a1-33090e35db06" providerId="ADAL" clId="{41C69BD3-A650-41EC-A4A6-E6980F7FEF09}" dt="2021-02-07T21:11:25.142" v="32360" actId="20577"/>
          <ac:spMkLst>
            <pc:docMk/>
            <pc:sldMk cId="1697743968" sldId="454"/>
            <ac:spMk id="2" creationId="{88AEA14C-5323-49DF-9064-21A9EE43D9CF}"/>
          </ac:spMkLst>
        </pc:spChg>
        <pc:spChg chg="mod">
          <ac:chgData name="Alejandro" userId="d318735d-b8e5-4f1a-b3a1-33090e35db06" providerId="ADAL" clId="{41C69BD3-A650-41EC-A4A6-E6980F7FEF09}" dt="2021-01-31T12:26:01.465" v="14154" actId="20577"/>
          <ac:spMkLst>
            <pc:docMk/>
            <pc:sldMk cId="1697743968" sldId="454"/>
            <ac:spMk id="3" creationId="{53F4CCE4-6EA3-4F09-A395-0D9E0EFD82BD}"/>
          </ac:spMkLst>
        </pc:spChg>
        <pc:spChg chg="mod">
          <ac:chgData name="Alejandro" userId="d318735d-b8e5-4f1a-b3a1-33090e35db06" providerId="ADAL" clId="{41C69BD3-A650-41EC-A4A6-E6980F7FEF09}" dt="2021-01-31T12:24:06.827" v="14132" actId="313"/>
          <ac:spMkLst>
            <pc:docMk/>
            <pc:sldMk cId="1697743968" sldId="454"/>
            <ac:spMk id="4" creationId="{DF139E46-FC1F-4B82-83C7-7A947C1E3732}"/>
          </ac:spMkLst>
        </pc:spChg>
        <pc:spChg chg="add del">
          <ac:chgData name="Alejandro" userId="d318735d-b8e5-4f1a-b3a1-33090e35db06" providerId="ADAL" clId="{41C69BD3-A650-41EC-A4A6-E6980F7FEF09}" dt="2021-01-31T12:25:26.137" v="14134" actId="22"/>
          <ac:spMkLst>
            <pc:docMk/>
            <pc:sldMk cId="1697743968" sldId="454"/>
            <ac:spMk id="7" creationId="{D62EA211-A5EC-464F-B229-AA607B8D7156}"/>
          </ac:spMkLst>
        </pc:spChg>
        <pc:spChg chg="add mod">
          <ac:chgData name="Alejandro" userId="d318735d-b8e5-4f1a-b3a1-33090e35db06" providerId="ADAL" clId="{41C69BD3-A650-41EC-A4A6-E6980F7FEF09}" dt="2021-02-07T21:08:17.926" v="32332" actId="6549"/>
          <ac:spMkLst>
            <pc:docMk/>
            <pc:sldMk cId="1697743968" sldId="454"/>
            <ac:spMk id="9" creationId="{DB799B72-4ED9-46CE-85F0-EFCE2C72A70E}"/>
          </ac:spMkLst>
        </pc:spChg>
        <pc:spChg chg="add mod">
          <ac:chgData name="Alejandro" userId="d318735d-b8e5-4f1a-b3a1-33090e35db06" providerId="ADAL" clId="{41C69BD3-A650-41EC-A4A6-E6980F7FEF09}" dt="2021-01-31T12:26:35.577" v="14164" actId="20577"/>
          <ac:spMkLst>
            <pc:docMk/>
            <pc:sldMk cId="1697743968" sldId="454"/>
            <ac:spMk id="10" creationId="{30B810B4-1527-4C2E-962D-E3C4673C9BFD}"/>
          </ac:spMkLst>
        </pc:spChg>
        <pc:spChg chg="add mod">
          <ac:chgData name="Alejandro" userId="d318735d-b8e5-4f1a-b3a1-33090e35db06" providerId="ADAL" clId="{41C69BD3-A650-41EC-A4A6-E6980F7FEF09}" dt="2021-02-07T21:09:11.458" v="32336" actId="20577"/>
          <ac:spMkLst>
            <pc:docMk/>
            <pc:sldMk cId="1697743968" sldId="454"/>
            <ac:spMk id="12" creationId="{3FC6D9BB-56B3-4670-875F-06AD768C671F}"/>
          </ac:spMkLst>
        </pc:spChg>
      </pc:sldChg>
      <pc:sldChg chg="addSp modSp add mod">
        <pc:chgData name="Alejandro" userId="d318735d-b8e5-4f1a-b3a1-33090e35db06" providerId="ADAL" clId="{41C69BD3-A650-41EC-A4A6-E6980F7FEF09}" dt="2021-01-31T09:40:09.759" v="12619"/>
        <pc:sldMkLst>
          <pc:docMk/>
          <pc:sldMk cId="3387244444" sldId="455"/>
        </pc:sldMkLst>
        <pc:spChg chg="mod">
          <ac:chgData name="Alejandro" userId="d318735d-b8e5-4f1a-b3a1-33090e35db06" providerId="ADAL" clId="{41C69BD3-A650-41EC-A4A6-E6980F7FEF09}" dt="2021-01-31T09:26:35.388" v="12442" actId="20577"/>
          <ac:spMkLst>
            <pc:docMk/>
            <pc:sldMk cId="3387244444" sldId="455"/>
            <ac:spMk id="2" creationId="{88AEA14C-5323-49DF-9064-21A9EE43D9CF}"/>
          </ac:spMkLst>
        </pc:spChg>
        <pc:spChg chg="mod">
          <ac:chgData name="Alejandro" userId="d318735d-b8e5-4f1a-b3a1-33090e35db06" providerId="ADAL" clId="{41C69BD3-A650-41EC-A4A6-E6980F7FEF09}" dt="2021-01-31T09:28:32.825" v="12455" actId="5793"/>
          <ac:spMkLst>
            <pc:docMk/>
            <pc:sldMk cId="3387244444" sldId="455"/>
            <ac:spMk id="3" creationId="{53F4CCE4-6EA3-4F09-A395-0D9E0EFD82BD}"/>
          </ac:spMkLst>
        </pc:spChg>
        <pc:spChg chg="mod">
          <ac:chgData name="Alejandro" userId="d318735d-b8e5-4f1a-b3a1-33090e35db06" providerId="ADAL" clId="{41C69BD3-A650-41EC-A4A6-E6980F7FEF09}" dt="2021-01-31T09:31:50.392" v="12526" actId="20577"/>
          <ac:spMkLst>
            <pc:docMk/>
            <pc:sldMk cId="3387244444" sldId="455"/>
            <ac:spMk id="4" creationId="{DF139E46-FC1F-4B82-83C7-7A947C1E3732}"/>
          </ac:spMkLst>
        </pc:spChg>
        <pc:spChg chg="add mod">
          <ac:chgData name="Alejandro" userId="d318735d-b8e5-4f1a-b3a1-33090e35db06" providerId="ADAL" clId="{41C69BD3-A650-41EC-A4A6-E6980F7FEF09}" dt="2021-01-31T09:40:09.759" v="12619"/>
          <ac:spMkLst>
            <pc:docMk/>
            <pc:sldMk cId="3387244444" sldId="455"/>
            <ac:spMk id="7" creationId="{08D8E1D0-83F8-405A-BF26-33E2A3E9CF47}"/>
          </ac:spMkLst>
        </pc:spChg>
        <pc:spChg chg="add mod">
          <ac:chgData name="Alejandro" userId="d318735d-b8e5-4f1a-b3a1-33090e35db06" providerId="ADAL" clId="{41C69BD3-A650-41EC-A4A6-E6980F7FEF09}" dt="2021-01-31T09:29:35.141" v="12463" actId="1076"/>
          <ac:spMkLst>
            <pc:docMk/>
            <pc:sldMk cId="3387244444" sldId="455"/>
            <ac:spMk id="9" creationId="{2D2002BD-73E0-4503-9C28-ECACA88DC1A0}"/>
          </ac:spMkLst>
        </pc:spChg>
      </pc:sldChg>
      <pc:sldChg chg="addSp delSp modSp add mod">
        <pc:chgData name="Alejandro" userId="d318735d-b8e5-4f1a-b3a1-33090e35db06" providerId="ADAL" clId="{41C69BD3-A650-41EC-A4A6-E6980F7FEF09}" dt="2021-01-30T20:40:48.072" v="12123" actId="1076"/>
        <pc:sldMkLst>
          <pc:docMk/>
          <pc:sldMk cId="2996842922" sldId="456"/>
        </pc:sldMkLst>
        <pc:spChg chg="mod">
          <ac:chgData name="Alejandro" userId="d318735d-b8e5-4f1a-b3a1-33090e35db06" providerId="ADAL" clId="{41C69BD3-A650-41EC-A4A6-E6980F7FEF09}" dt="2021-01-30T20:28:59.283" v="11961" actId="20577"/>
          <ac:spMkLst>
            <pc:docMk/>
            <pc:sldMk cId="2996842922" sldId="456"/>
            <ac:spMk id="4" creationId="{DF139E46-FC1F-4B82-83C7-7A947C1E3732}"/>
          </ac:spMkLst>
        </pc:spChg>
        <pc:spChg chg="del">
          <ac:chgData name="Alejandro" userId="d318735d-b8e5-4f1a-b3a1-33090e35db06" providerId="ADAL" clId="{41C69BD3-A650-41EC-A4A6-E6980F7FEF09}" dt="2021-01-30T20:39:28.578" v="12107" actId="478"/>
          <ac:spMkLst>
            <pc:docMk/>
            <pc:sldMk cId="2996842922" sldId="456"/>
            <ac:spMk id="7" creationId="{5CC2B8D0-5AFD-4339-B5D5-1C5DC8340C03}"/>
          </ac:spMkLst>
        </pc:spChg>
        <pc:spChg chg="del mod">
          <ac:chgData name="Alejandro" userId="d318735d-b8e5-4f1a-b3a1-33090e35db06" providerId="ADAL" clId="{41C69BD3-A650-41EC-A4A6-E6980F7FEF09}" dt="2021-01-30T20:39:34.768" v="12109" actId="478"/>
          <ac:spMkLst>
            <pc:docMk/>
            <pc:sldMk cId="2996842922" sldId="456"/>
            <ac:spMk id="9" creationId="{27D90324-4235-4121-9E4E-8DFD5E16F9EA}"/>
          </ac:spMkLst>
        </pc:spChg>
        <pc:spChg chg="del">
          <ac:chgData name="Alejandro" userId="d318735d-b8e5-4f1a-b3a1-33090e35db06" providerId="ADAL" clId="{41C69BD3-A650-41EC-A4A6-E6980F7FEF09}" dt="2021-01-30T20:39:36.859" v="12110" actId="478"/>
          <ac:spMkLst>
            <pc:docMk/>
            <pc:sldMk cId="2996842922" sldId="456"/>
            <ac:spMk id="11" creationId="{04C2DC9F-C545-4A52-9961-7EE54146C968}"/>
          </ac:spMkLst>
        </pc:spChg>
        <pc:spChg chg="add mod">
          <ac:chgData name="Alejandro" userId="d318735d-b8e5-4f1a-b3a1-33090e35db06" providerId="ADAL" clId="{41C69BD3-A650-41EC-A4A6-E6980F7FEF09}" dt="2021-01-30T20:40:48.072" v="12123" actId="1076"/>
          <ac:spMkLst>
            <pc:docMk/>
            <pc:sldMk cId="2996842922" sldId="456"/>
            <ac:spMk id="12" creationId="{070DF599-2E3D-4ECB-8A6C-ABE63A9CED1B}"/>
          </ac:spMkLst>
        </pc:spChg>
        <pc:spChg chg="add mod">
          <ac:chgData name="Alejandro" userId="d318735d-b8e5-4f1a-b3a1-33090e35db06" providerId="ADAL" clId="{41C69BD3-A650-41EC-A4A6-E6980F7FEF09}" dt="2021-01-30T20:40:40.838" v="12120" actId="1076"/>
          <ac:spMkLst>
            <pc:docMk/>
            <pc:sldMk cId="2996842922" sldId="456"/>
            <ac:spMk id="13" creationId="{B571B640-3654-4108-8A4A-33C6BE686C0E}"/>
          </ac:spMkLst>
        </pc:spChg>
        <pc:spChg chg="mod">
          <ac:chgData name="Alejandro" userId="d318735d-b8e5-4f1a-b3a1-33090e35db06" providerId="ADAL" clId="{41C69BD3-A650-41EC-A4A6-E6980F7FEF09}" dt="2021-01-30T20:40:45.717" v="12122" actId="14100"/>
          <ac:spMkLst>
            <pc:docMk/>
            <pc:sldMk cId="2996842922" sldId="456"/>
            <ac:spMk id="15" creationId="{1776F3D3-DCC5-46FA-9203-ECC8236729D7}"/>
          </ac:spMkLst>
        </pc:spChg>
      </pc:sldChg>
      <pc:sldChg chg="addSp delSp modSp add mod">
        <pc:chgData name="Alejandro" userId="d318735d-b8e5-4f1a-b3a1-33090e35db06" providerId="ADAL" clId="{41C69BD3-A650-41EC-A4A6-E6980F7FEF09}" dt="2021-01-31T08:50:32.792" v="12134" actId="20577"/>
        <pc:sldMkLst>
          <pc:docMk/>
          <pc:sldMk cId="2969946269" sldId="457"/>
        </pc:sldMkLst>
        <pc:spChg chg="mod">
          <ac:chgData name="Alejandro" userId="d318735d-b8e5-4f1a-b3a1-33090e35db06" providerId="ADAL" clId="{41C69BD3-A650-41EC-A4A6-E6980F7FEF09}" dt="2021-01-31T08:50:32.792" v="12134" actId="20577"/>
          <ac:spMkLst>
            <pc:docMk/>
            <pc:sldMk cId="2969946269" sldId="457"/>
            <ac:spMk id="4" creationId="{DF139E46-FC1F-4B82-83C7-7A947C1E3732}"/>
          </ac:spMkLst>
        </pc:spChg>
        <pc:spChg chg="del">
          <ac:chgData name="Alejandro" userId="d318735d-b8e5-4f1a-b3a1-33090e35db06" providerId="ADAL" clId="{41C69BD3-A650-41EC-A4A6-E6980F7FEF09}" dt="2021-01-30T20:41:05.859" v="12126" actId="478"/>
          <ac:spMkLst>
            <pc:docMk/>
            <pc:sldMk cId="2969946269" sldId="457"/>
            <ac:spMk id="7" creationId="{5CC2B8D0-5AFD-4339-B5D5-1C5DC8340C03}"/>
          </ac:spMkLst>
        </pc:spChg>
        <pc:spChg chg="del">
          <ac:chgData name="Alejandro" userId="d318735d-b8e5-4f1a-b3a1-33090e35db06" providerId="ADAL" clId="{41C69BD3-A650-41EC-A4A6-E6980F7FEF09}" dt="2021-01-30T20:41:05.859" v="12126" actId="478"/>
          <ac:spMkLst>
            <pc:docMk/>
            <pc:sldMk cId="2969946269" sldId="457"/>
            <ac:spMk id="9" creationId="{27D90324-4235-4121-9E4E-8DFD5E16F9EA}"/>
          </ac:spMkLst>
        </pc:spChg>
        <pc:spChg chg="del">
          <ac:chgData name="Alejandro" userId="d318735d-b8e5-4f1a-b3a1-33090e35db06" providerId="ADAL" clId="{41C69BD3-A650-41EC-A4A6-E6980F7FEF09}" dt="2021-01-30T20:41:05.859" v="12126" actId="478"/>
          <ac:spMkLst>
            <pc:docMk/>
            <pc:sldMk cId="2969946269" sldId="457"/>
            <ac:spMk id="11" creationId="{04C2DC9F-C545-4A52-9961-7EE54146C968}"/>
          </ac:spMkLst>
        </pc:spChg>
        <pc:spChg chg="add mod">
          <ac:chgData name="Alejandro" userId="d318735d-b8e5-4f1a-b3a1-33090e35db06" providerId="ADAL" clId="{41C69BD3-A650-41EC-A4A6-E6980F7FEF09}" dt="2021-01-30T20:42:08.318" v="12128" actId="1076"/>
          <ac:spMkLst>
            <pc:docMk/>
            <pc:sldMk cId="2969946269" sldId="457"/>
            <ac:spMk id="12" creationId="{4E6AA194-1A9F-4DAB-B3BC-EA1108BB04FD}"/>
          </ac:spMkLst>
        </pc:spChg>
        <pc:spChg chg="add mod">
          <ac:chgData name="Alejandro" userId="d318735d-b8e5-4f1a-b3a1-33090e35db06" providerId="ADAL" clId="{41C69BD3-A650-41EC-A4A6-E6980F7FEF09}" dt="2021-01-30T20:42:27.934" v="12133" actId="1076"/>
          <ac:spMkLst>
            <pc:docMk/>
            <pc:sldMk cId="2969946269" sldId="457"/>
            <ac:spMk id="13" creationId="{20262844-3EFE-4276-ABFB-77DAD3BFCA05}"/>
          </ac:spMkLst>
        </pc:spChg>
        <pc:spChg chg="del mod">
          <ac:chgData name="Alejandro" userId="d318735d-b8e5-4f1a-b3a1-33090e35db06" providerId="ADAL" clId="{41C69BD3-A650-41EC-A4A6-E6980F7FEF09}" dt="2021-01-30T20:41:01.165" v="12125" actId="478"/>
          <ac:spMkLst>
            <pc:docMk/>
            <pc:sldMk cId="2969946269" sldId="457"/>
            <ac:spMk id="15" creationId="{1776F3D3-DCC5-46FA-9203-ECC8236729D7}"/>
          </ac:spMkLst>
        </pc:spChg>
      </pc:sldChg>
      <pc:sldChg chg="addSp delSp modSp new mod setBg modClrScheme chgLayout">
        <pc:chgData name="Alejandro" userId="d318735d-b8e5-4f1a-b3a1-33090e35db06" providerId="ADAL" clId="{41C69BD3-A650-41EC-A4A6-E6980F7FEF09}" dt="2021-01-31T10:49:33.276" v="12700" actId="26606"/>
        <pc:sldMkLst>
          <pc:docMk/>
          <pc:sldMk cId="521690547" sldId="458"/>
        </pc:sldMkLst>
        <pc:spChg chg="del mod ord">
          <ac:chgData name="Alejandro" userId="d318735d-b8e5-4f1a-b3a1-33090e35db06" providerId="ADAL" clId="{41C69BD3-A650-41EC-A4A6-E6980F7FEF09}" dt="2021-01-31T10:43:07.847" v="12623" actId="700"/>
          <ac:spMkLst>
            <pc:docMk/>
            <pc:sldMk cId="521690547" sldId="458"/>
            <ac:spMk id="2" creationId="{81A4FD10-EFD8-41BC-A2A2-056570887517}"/>
          </ac:spMkLst>
        </pc:spChg>
        <pc:spChg chg="del">
          <ac:chgData name="Alejandro" userId="d318735d-b8e5-4f1a-b3a1-33090e35db06" providerId="ADAL" clId="{41C69BD3-A650-41EC-A4A6-E6980F7FEF09}" dt="2021-01-31T10:43:07.847" v="12623" actId="700"/>
          <ac:spMkLst>
            <pc:docMk/>
            <pc:sldMk cId="521690547" sldId="458"/>
            <ac:spMk id="3" creationId="{4503D547-87B9-4F32-9B57-A40ED30D75E1}"/>
          </ac:spMkLst>
        </pc:spChg>
        <pc:spChg chg="del">
          <ac:chgData name="Alejandro" userId="d318735d-b8e5-4f1a-b3a1-33090e35db06" providerId="ADAL" clId="{41C69BD3-A650-41EC-A4A6-E6980F7FEF09}" dt="2021-01-31T10:43:07.847" v="12623" actId="700"/>
          <ac:spMkLst>
            <pc:docMk/>
            <pc:sldMk cId="521690547" sldId="458"/>
            <ac:spMk id="4" creationId="{952E1019-9B51-4040-A819-0F5EA781504B}"/>
          </ac:spMkLst>
        </pc:spChg>
        <pc:spChg chg="add mod ord">
          <ac:chgData name="Alejandro" userId="d318735d-b8e5-4f1a-b3a1-33090e35db06" providerId="ADAL" clId="{41C69BD3-A650-41EC-A4A6-E6980F7FEF09}" dt="2021-01-31T10:49:33.276" v="12700" actId="26606"/>
          <ac:spMkLst>
            <pc:docMk/>
            <pc:sldMk cId="521690547" sldId="458"/>
            <ac:spMk id="5" creationId="{66A986A5-7142-4FA6-92B2-118EB76A1D15}"/>
          </ac:spMkLst>
        </pc:spChg>
        <pc:spChg chg="add mod ord">
          <ac:chgData name="Alejandro" userId="d318735d-b8e5-4f1a-b3a1-33090e35db06" providerId="ADAL" clId="{41C69BD3-A650-41EC-A4A6-E6980F7FEF09}" dt="2021-01-31T10:49:33.276" v="12700" actId="26606"/>
          <ac:spMkLst>
            <pc:docMk/>
            <pc:sldMk cId="521690547" sldId="458"/>
            <ac:spMk id="6" creationId="{30938A94-FB24-422B-B642-7182769E97E8}"/>
          </ac:spMkLst>
        </pc:spChg>
        <pc:picChg chg="add">
          <ac:chgData name="Alejandro" userId="d318735d-b8e5-4f1a-b3a1-33090e35db06" providerId="ADAL" clId="{41C69BD3-A650-41EC-A4A6-E6980F7FEF09}" dt="2021-01-31T10:49:33.276" v="12700" actId="26606"/>
          <ac:picMkLst>
            <pc:docMk/>
            <pc:sldMk cId="521690547" sldId="458"/>
            <ac:picMk id="8" creationId="{94271735-CA0D-43F6-98A6-592FC314AE0E}"/>
          </ac:picMkLst>
        </pc:picChg>
        <pc:cxnChg chg="add">
          <ac:chgData name="Alejandro" userId="d318735d-b8e5-4f1a-b3a1-33090e35db06" providerId="ADAL" clId="{41C69BD3-A650-41EC-A4A6-E6980F7FEF09}" dt="2021-01-31T10:49:33.276" v="12700" actId="26606"/>
          <ac:cxnSpMkLst>
            <pc:docMk/>
            <pc:sldMk cId="521690547" sldId="458"/>
            <ac:cxnSpMk id="12" creationId="{A7F400EE-A8A5-48AF-B4D6-291B52C6F0B0}"/>
          </ac:cxnSpMkLst>
        </pc:cxnChg>
      </pc:sldChg>
      <pc:sldChg chg="new del">
        <pc:chgData name="Alejandro" userId="d318735d-b8e5-4f1a-b3a1-33090e35db06" providerId="ADAL" clId="{41C69BD3-A650-41EC-A4A6-E6980F7FEF09}" dt="2021-01-31T10:42:57.277" v="12622" actId="680"/>
        <pc:sldMkLst>
          <pc:docMk/>
          <pc:sldMk cId="1901337246" sldId="459"/>
        </pc:sldMkLst>
      </pc:sldChg>
      <pc:sldChg chg="addSp modSp new mod setBg">
        <pc:chgData name="Alejandro" userId="d318735d-b8e5-4f1a-b3a1-33090e35db06" providerId="ADAL" clId="{41C69BD3-A650-41EC-A4A6-E6980F7FEF09}" dt="2021-01-31T11:16:29.530" v="13306" actId="26606"/>
        <pc:sldMkLst>
          <pc:docMk/>
          <pc:sldMk cId="2954778885" sldId="459"/>
        </pc:sldMkLst>
        <pc:spChg chg="mod">
          <ac:chgData name="Alejandro" userId="d318735d-b8e5-4f1a-b3a1-33090e35db06" providerId="ADAL" clId="{41C69BD3-A650-41EC-A4A6-E6980F7FEF09}" dt="2021-01-31T11:16:29.530" v="13306" actId="26606"/>
          <ac:spMkLst>
            <pc:docMk/>
            <pc:sldMk cId="2954778885" sldId="459"/>
            <ac:spMk id="2" creationId="{1C3CF358-4018-47B5-8BA7-FE818A365069}"/>
          </ac:spMkLst>
        </pc:spChg>
        <pc:spChg chg="mod">
          <ac:chgData name="Alejandro" userId="d318735d-b8e5-4f1a-b3a1-33090e35db06" providerId="ADAL" clId="{41C69BD3-A650-41EC-A4A6-E6980F7FEF09}" dt="2021-01-31T11:16:29.530" v="13306" actId="26606"/>
          <ac:spMkLst>
            <pc:docMk/>
            <pc:sldMk cId="2954778885" sldId="459"/>
            <ac:spMk id="3" creationId="{0BAEAADE-94F2-4D6E-9A7F-F683C0BB077F}"/>
          </ac:spMkLst>
        </pc:spChg>
        <pc:spChg chg="add">
          <ac:chgData name="Alejandro" userId="d318735d-b8e5-4f1a-b3a1-33090e35db06" providerId="ADAL" clId="{41C69BD3-A650-41EC-A4A6-E6980F7FEF09}" dt="2021-01-31T11:16:29.530" v="13306" actId="26606"/>
          <ac:spMkLst>
            <pc:docMk/>
            <pc:sldMk cId="2954778885" sldId="459"/>
            <ac:spMk id="8" creationId="{E8A8EAB8-D2FF-444D-B34B-7D32F106AD0E}"/>
          </ac:spMkLst>
        </pc:spChg>
        <pc:cxnChg chg="add">
          <ac:chgData name="Alejandro" userId="d318735d-b8e5-4f1a-b3a1-33090e35db06" providerId="ADAL" clId="{41C69BD3-A650-41EC-A4A6-E6980F7FEF09}" dt="2021-01-31T11:16:29.530" v="13306" actId="26606"/>
          <ac:cxnSpMkLst>
            <pc:docMk/>
            <pc:sldMk cId="2954778885" sldId="459"/>
            <ac:cxnSpMk id="10" creationId="{067633D1-6EE6-4118-B9F0-B363477BEE7A}"/>
          </ac:cxnSpMkLst>
        </pc:cxnChg>
        <pc:cxnChg chg="add">
          <ac:chgData name="Alejandro" userId="d318735d-b8e5-4f1a-b3a1-33090e35db06" providerId="ADAL" clId="{41C69BD3-A650-41EC-A4A6-E6980F7FEF09}" dt="2021-01-31T11:16:29.530" v="13306" actId="26606"/>
          <ac:cxnSpMkLst>
            <pc:docMk/>
            <pc:sldMk cId="2954778885" sldId="459"/>
            <ac:cxnSpMk id="12" creationId="{4AD7FFC6-42A9-49CB-B5E9-B3F6B038331B}"/>
          </ac:cxnSpMkLst>
        </pc:cxnChg>
      </pc:sldChg>
      <pc:sldChg chg="addSp delSp modSp add del mod ord">
        <pc:chgData name="Alejandro" userId="d318735d-b8e5-4f1a-b3a1-33090e35db06" providerId="ADAL" clId="{41C69BD3-A650-41EC-A4A6-E6980F7FEF09}" dt="2021-01-31T11:44:33.197" v="13383" actId="47"/>
        <pc:sldMkLst>
          <pc:docMk/>
          <pc:sldMk cId="1496905606" sldId="460"/>
        </pc:sldMkLst>
        <pc:spChg chg="mod">
          <ac:chgData name="Alejandro" userId="d318735d-b8e5-4f1a-b3a1-33090e35db06" providerId="ADAL" clId="{41C69BD3-A650-41EC-A4A6-E6980F7FEF09}" dt="2021-01-31T11:10:33.661" v="13172" actId="1076"/>
          <ac:spMkLst>
            <pc:docMk/>
            <pc:sldMk cId="1496905606" sldId="460"/>
            <ac:spMk id="341" creationId="{00000000-0000-0000-0000-000000000000}"/>
          </ac:spMkLst>
        </pc:spChg>
        <pc:spChg chg="mod">
          <ac:chgData name="Alejandro" userId="d318735d-b8e5-4f1a-b3a1-33090e35db06" providerId="ADAL" clId="{41C69BD3-A650-41EC-A4A6-E6980F7FEF09}" dt="2021-01-31T11:09:29.238" v="13159" actId="403"/>
          <ac:spMkLst>
            <pc:docMk/>
            <pc:sldMk cId="1496905606" sldId="460"/>
            <ac:spMk id="343" creationId="{00000000-0000-0000-0000-000000000000}"/>
          </ac:spMkLst>
        </pc:spChg>
        <pc:spChg chg="mod">
          <ac:chgData name="Alejandro" userId="d318735d-b8e5-4f1a-b3a1-33090e35db06" providerId="ADAL" clId="{41C69BD3-A650-41EC-A4A6-E6980F7FEF09}" dt="2021-01-31T11:09:20.709" v="13156" actId="403"/>
          <ac:spMkLst>
            <pc:docMk/>
            <pc:sldMk cId="1496905606" sldId="460"/>
            <ac:spMk id="344" creationId="{00000000-0000-0000-0000-000000000000}"/>
          </ac:spMkLst>
        </pc:spChg>
        <pc:spChg chg="del">
          <ac:chgData name="Alejandro" userId="d318735d-b8e5-4f1a-b3a1-33090e35db06" providerId="ADAL" clId="{41C69BD3-A650-41EC-A4A6-E6980F7FEF09}" dt="2021-01-31T11:10:24.039" v="13170" actId="478"/>
          <ac:spMkLst>
            <pc:docMk/>
            <pc:sldMk cId="1496905606" sldId="460"/>
            <ac:spMk id="352" creationId="{00000000-0000-0000-0000-000000000000}"/>
          </ac:spMkLst>
        </pc:spChg>
        <pc:spChg chg="mod">
          <ac:chgData name="Alejandro" userId="d318735d-b8e5-4f1a-b3a1-33090e35db06" providerId="ADAL" clId="{41C69BD3-A650-41EC-A4A6-E6980F7FEF09}" dt="2021-01-31T11:09:43.204" v="13162" actId="403"/>
          <ac:spMkLst>
            <pc:docMk/>
            <pc:sldMk cId="1496905606" sldId="460"/>
            <ac:spMk id="355" creationId="{00000000-0000-0000-0000-000000000000}"/>
          </ac:spMkLst>
        </pc:spChg>
        <pc:spChg chg="add del mod">
          <ac:chgData name="Alejandro" userId="d318735d-b8e5-4f1a-b3a1-33090e35db06" providerId="ADAL" clId="{41C69BD3-A650-41EC-A4A6-E6980F7FEF09}" dt="2021-01-31T11:10:43.697" v="13176" actId="403"/>
          <ac:spMkLst>
            <pc:docMk/>
            <pc:sldMk cId="1496905606" sldId="460"/>
            <ac:spMk id="356" creationId="{00000000-0000-0000-0000-000000000000}"/>
          </ac:spMkLst>
        </pc:spChg>
      </pc:sldChg>
      <pc:sldChg chg="add ord">
        <pc:chgData name="Alejandro" userId="d318735d-b8e5-4f1a-b3a1-33090e35db06" providerId="ADAL" clId="{41C69BD3-A650-41EC-A4A6-E6980F7FEF09}" dt="2021-01-31T11:11:35.121" v="13197"/>
        <pc:sldMkLst>
          <pc:docMk/>
          <pc:sldMk cId="3987892806" sldId="461"/>
        </pc:sldMkLst>
      </pc:sldChg>
      <pc:sldChg chg="addSp delSp modSp new mod setBg">
        <pc:chgData name="Alejandro" userId="d318735d-b8e5-4f1a-b3a1-33090e35db06" providerId="ADAL" clId="{41C69BD3-A650-41EC-A4A6-E6980F7FEF09}" dt="2021-01-31T11:44:30.189" v="13382" actId="478"/>
        <pc:sldMkLst>
          <pc:docMk/>
          <pc:sldMk cId="3157319461" sldId="462"/>
        </pc:sldMkLst>
        <pc:spChg chg="mod">
          <ac:chgData name="Alejandro" userId="d318735d-b8e5-4f1a-b3a1-33090e35db06" providerId="ADAL" clId="{41C69BD3-A650-41EC-A4A6-E6980F7FEF09}" dt="2021-01-31T11:32:37.626" v="13378" actId="1076"/>
          <ac:spMkLst>
            <pc:docMk/>
            <pc:sldMk cId="3157319461" sldId="462"/>
            <ac:spMk id="2" creationId="{4EBB6896-E304-4348-89B4-5CE47DF9B72C}"/>
          </ac:spMkLst>
        </pc:spChg>
        <pc:spChg chg="del">
          <ac:chgData name="Alejandro" userId="d318735d-b8e5-4f1a-b3a1-33090e35db06" providerId="ADAL" clId="{41C69BD3-A650-41EC-A4A6-E6980F7FEF09}" dt="2021-01-31T11:17:26.297" v="13317" actId="26606"/>
          <ac:spMkLst>
            <pc:docMk/>
            <pc:sldMk cId="3157319461" sldId="462"/>
            <ac:spMk id="3" creationId="{BA3DF754-E27C-4DFB-A78E-E2C30DA20413}"/>
          </ac:spMkLst>
        </pc:spChg>
        <pc:spChg chg="add mod">
          <ac:chgData name="Alejandro" userId="d318735d-b8e5-4f1a-b3a1-33090e35db06" providerId="ADAL" clId="{41C69BD3-A650-41EC-A4A6-E6980F7FEF09}" dt="2021-01-31T11:20:31.897" v="13340" actId="14100"/>
          <ac:spMkLst>
            <pc:docMk/>
            <pc:sldMk cId="3157319461" sldId="462"/>
            <ac:spMk id="7" creationId="{A4042108-9EDA-44A0-AC23-75D6F0746760}"/>
          </ac:spMkLst>
        </pc:spChg>
        <pc:spChg chg="add mod">
          <ac:chgData name="Alejandro" userId="d318735d-b8e5-4f1a-b3a1-33090e35db06" providerId="ADAL" clId="{41C69BD3-A650-41EC-A4A6-E6980F7FEF09}" dt="2021-01-31T11:32:01.120" v="13370" actId="1076"/>
          <ac:spMkLst>
            <pc:docMk/>
            <pc:sldMk cId="3157319461" sldId="462"/>
            <ac:spMk id="8" creationId="{DA52F4B2-7560-4599-85E8-2AB010A3ACB9}"/>
          </ac:spMkLst>
        </pc:spChg>
        <pc:spChg chg="add del">
          <ac:chgData name="Alejandro" userId="d318735d-b8e5-4f1a-b3a1-33090e35db06" providerId="ADAL" clId="{41C69BD3-A650-41EC-A4A6-E6980F7FEF09}" dt="2021-01-31T11:19:10.632" v="13321" actId="26606"/>
          <ac:spMkLst>
            <pc:docMk/>
            <pc:sldMk cId="3157319461" sldId="462"/>
            <ac:spMk id="9" creationId="{C1DD1A8A-57D5-4A81-AD04-532B043C5611}"/>
          </ac:spMkLst>
        </pc:spChg>
        <pc:spChg chg="add mod">
          <ac:chgData name="Alejandro" userId="d318735d-b8e5-4f1a-b3a1-33090e35db06" providerId="ADAL" clId="{41C69BD3-A650-41EC-A4A6-E6980F7FEF09}" dt="2021-01-31T11:20:28.584" v="13339" actId="1076"/>
          <ac:spMkLst>
            <pc:docMk/>
            <pc:sldMk cId="3157319461" sldId="462"/>
            <ac:spMk id="10" creationId="{890A9DD9-1D36-45A0-9C9E-BC2BFCBF3C0C}"/>
          </ac:spMkLst>
        </pc:spChg>
        <pc:spChg chg="add del">
          <ac:chgData name="Alejandro" userId="d318735d-b8e5-4f1a-b3a1-33090e35db06" providerId="ADAL" clId="{41C69BD3-A650-41EC-A4A6-E6980F7FEF09}" dt="2021-01-31T11:19:10.632" v="13321" actId="26606"/>
          <ac:spMkLst>
            <pc:docMk/>
            <pc:sldMk cId="3157319461" sldId="462"/>
            <ac:spMk id="11" creationId="{007891EC-4501-44ED-A8C8-B11B6DB767AB}"/>
          </ac:spMkLst>
        </pc:spChg>
        <pc:spChg chg="add mod">
          <ac:chgData name="Alejandro" userId="d318735d-b8e5-4f1a-b3a1-33090e35db06" providerId="ADAL" clId="{41C69BD3-A650-41EC-A4A6-E6980F7FEF09}" dt="2021-01-31T11:32:51.548" v="13380" actId="1076"/>
          <ac:spMkLst>
            <pc:docMk/>
            <pc:sldMk cId="3157319461" sldId="462"/>
            <ac:spMk id="12" creationId="{B29DAC68-860B-46E1-9A9F-0AC7FA5882BD}"/>
          </ac:spMkLst>
        </pc:spChg>
        <pc:spChg chg="add mod">
          <ac:chgData name="Alejandro" userId="d318735d-b8e5-4f1a-b3a1-33090e35db06" providerId="ADAL" clId="{41C69BD3-A650-41EC-A4A6-E6980F7FEF09}" dt="2021-01-31T11:30:06.853" v="13356" actId="1076"/>
          <ac:spMkLst>
            <pc:docMk/>
            <pc:sldMk cId="3157319461" sldId="462"/>
            <ac:spMk id="13" creationId="{CFA94093-CCF6-41A5-B1E9-72FBAC5F07A9}"/>
          </ac:spMkLst>
        </pc:spChg>
        <pc:spChg chg="add mod">
          <ac:chgData name="Alejandro" userId="d318735d-b8e5-4f1a-b3a1-33090e35db06" providerId="ADAL" clId="{41C69BD3-A650-41EC-A4A6-E6980F7FEF09}" dt="2021-01-31T11:31:32.736" v="13366" actId="1076"/>
          <ac:spMkLst>
            <pc:docMk/>
            <pc:sldMk cId="3157319461" sldId="462"/>
            <ac:spMk id="14" creationId="{A597B2F2-0485-4609-A6F1-6B1BE4E87300}"/>
          </ac:spMkLst>
        </pc:spChg>
        <pc:spChg chg="add mod">
          <ac:chgData name="Alejandro" userId="d318735d-b8e5-4f1a-b3a1-33090e35db06" providerId="ADAL" clId="{41C69BD3-A650-41EC-A4A6-E6980F7FEF09}" dt="2021-01-31T11:30:16.703" v="13359" actId="1076"/>
          <ac:spMkLst>
            <pc:docMk/>
            <pc:sldMk cId="3157319461" sldId="462"/>
            <ac:spMk id="15" creationId="{1D20F685-A093-4F18-ADD8-B900D6DC008A}"/>
          </ac:spMkLst>
        </pc:spChg>
        <pc:spChg chg="add mod">
          <ac:chgData name="Alejandro" userId="d318735d-b8e5-4f1a-b3a1-33090e35db06" providerId="ADAL" clId="{41C69BD3-A650-41EC-A4A6-E6980F7FEF09}" dt="2021-01-31T11:32:24.421" v="13376" actId="207"/>
          <ac:spMkLst>
            <pc:docMk/>
            <pc:sldMk cId="3157319461" sldId="462"/>
            <ac:spMk id="16" creationId="{2C9EAAD2-C444-439E-8A48-9FCD4563B670}"/>
          </ac:spMkLst>
        </pc:spChg>
        <pc:spChg chg="add mod">
          <ac:chgData name="Alejandro" userId="d318735d-b8e5-4f1a-b3a1-33090e35db06" providerId="ADAL" clId="{41C69BD3-A650-41EC-A4A6-E6980F7FEF09}" dt="2021-01-31T11:20:22.672" v="13337" actId="1076"/>
          <ac:spMkLst>
            <pc:docMk/>
            <pc:sldMk cId="3157319461" sldId="462"/>
            <ac:spMk id="17" creationId="{5ED9B949-B730-49C5-8B0F-8B5814EC84AE}"/>
          </ac:spMkLst>
        </pc:spChg>
        <pc:spChg chg="add mod">
          <ac:chgData name="Alejandro" userId="d318735d-b8e5-4f1a-b3a1-33090e35db06" providerId="ADAL" clId="{41C69BD3-A650-41EC-A4A6-E6980F7FEF09}" dt="2021-01-31T11:30:09.499" v="13357" actId="1076"/>
          <ac:spMkLst>
            <pc:docMk/>
            <pc:sldMk cId="3157319461" sldId="462"/>
            <ac:spMk id="18" creationId="{EE11D1AC-3E8E-48AA-BA38-5E7097447DAD}"/>
          </ac:spMkLst>
        </pc:spChg>
        <pc:spChg chg="add mod">
          <ac:chgData name="Alejandro" userId="d318735d-b8e5-4f1a-b3a1-33090e35db06" providerId="ADAL" clId="{41C69BD3-A650-41EC-A4A6-E6980F7FEF09}" dt="2021-01-31T11:32:12.033" v="13373" actId="1076"/>
          <ac:spMkLst>
            <pc:docMk/>
            <pc:sldMk cId="3157319461" sldId="462"/>
            <ac:spMk id="19" creationId="{51AEF938-7CA4-4C26-B44F-2498D4E28977}"/>
          </ac:spMkLst>
        </pc:spChg>
        <pc:spChg chg="add mod">
          <ac:chgData name="Alejandro" userId="d318735d-b8e5-4f1a-b3a1-33090e35db06" providerId="ADAL" clId="{41C69BD3-A650-41EC-A4A6-E6980F7FEF09}" dt="2021-01-31T11:30:50.485" v="13365" actId="1076"/>
          <ac:spMkLst>
            <pc:docMk/>
            <pc:sldMk cId="3157319461" sldId="462"/>
            <ac:spMk id="20" creationId="{77A79952-2D44-441A-807A-F72A436CE60A}"/>
          </ac:spMkLst>
        </pc:spChg>
        <pc:spChg chg="add mod">
          <ac:chgData name="Alejandro" userId="d318735d-b8e5-4f1a-b3a1-33090e35db06" providerId="ADAL" clId="{41C69BD3-A650-41EC-A4A6-E6980F7FEF09}" dt="2021-01-31T11:30:02.206" v="13355" actId="1076"/>
          <ac:spMkLst>
            <pc:docMk/>
            <pc:sldMk cId="3157319461" sldId="462"/>
            <ac:spMk id="21" creationId="{590BBD01-FC6E-4688-86DA-A016592A9707}"/>
          </ac:spMkLst>
        </pc:spChg>
        <pc:spChg chg="add mod">
          <ac:chgData name="Alejandro" userId="d318735d-b8e5-4f1a-b3a1-33090e35db06" providerId="ADAL" clId="{41C69BD3-A650-41EC-A4A6-E6980F7FEF09}" dt="2021-01-31T11:32:41.576" v="13379" actId="1076"/>
          <ac:spMkLst>
            <pc:docMk/>
            <pc:sldMk cId="3157319461" sldId="462"/>
            <ac:spMk id="22" creationId="{F348A385-0A50-499E-90BC-EB2415297AD5}"/>
          </ac:spMkLst>
        </pc:spChg>
        <pc:spChg chg="add mod">
          <ac:chgData name="Alejandro" userId="d318735d-b8e5-4f1a-b3a1-33090e35db06" providerId="ADAL" clId="{41C69BD3-A650-41EC-A4A6-E6980F7FEF09}" dt="2021-01-31T11:29:57.314" v="13354" actId="1076"/>
          <ac:spMkLst>
            <pc:docMk/>
            <pc:sldMk cId="3157319461" sldId="462"/>
            <ac:spMk id="23" creationId="{28D6B558-B703-422C-85D0-65802855E4D4}"/>
          </ac:spMkLst>
        </pc:spChg>
        <pc:spChg chg="add del">
          <ac:chgData name="Alejandro" userId="d318735d-b8e5-4f1a-b3a1-33090e35db06" providerId="ADAL" clId="{41C69BD3-A650-41EC-A4A6-E6980F7FEF09}" dt="2021-01-31T11:19:10.632" v="13321" actId="26606"/>
          <ac:spMkLst>
            <pc:docMk/>
            <pc:sldMk cId="3157319461" sldId="462"/>
            <ac:spMk id="28" creationId="{2B1D4F77-A17C-43D7-B7FA-545148E4E93D}"/>
          </ac:spMkLst>
        </pc:spChg>
        <pc:picChg chg="add del mod">
          <ac:chgData name="Alejandro" userId="d318735d-b8e5-4f1a-b3a1-33090e35db06" providerId="ADAL" clId="{41C69BD3-A650-41EC-A4A6-E6980F7FEF09}" dt="2021-01-31T11:44:30.189" v="13382" actId="478"/>
          <ac:picMkLst>
            <pc:docMk/>
            <pc:sldMk cId="3157319461" sldId="462"/>
            <ac:picMk id="5" creationId="{2D445305-EEFB-437C-95C5-75CD00A4F3A4}"/>
          </ac:picMkLst>
        </pc:picChg>
      </pc:sldChg>
      <pc:sldChg chg="addSp modSp new mod ord setBg">
        <pc:chgData name="Alejandro" userId="d318735d-b8e5-4f1a-b3a1-33090e35db06" providerId="ADAL" clId="{41C69BD3-A650-41EC-A4A6-E6980F7FEF09}" dt="2021-02-04T15:49:18.893" v="18398" actId="20577"/>
        <pc:sldMkLst>
          <pc:docMk/>
          <pc:sldMk cId="2001753348" sldId="463"/>
        </pc:sldMkLst>
        <pc:spChg chg="mod">
          <ac:chgData name="Alejandro" userId="d318735d-b8e5-4f1a-b3a1-33090e35db06" providerId="ADAL" clId="{41C69BD3-A650-41EC-A4A6-E6980F7FEF09}" dt="2021-01-31T12:21:03.497" v="14001" actId="26606"/>
          <ac:spMkLst>
            <pc:docMk/>
            <pc:sldMk cId="2001753348" sldId="463"/>
            <ac:spMk id="2" creationId="{5BBF2DAB-0D86-4625-9FC8-6DB9B7C17F7B}"/>
          </ac:spMkLst>
        </pc:spChg>
        <pc:spChg chg="mod">
          <ac:chgData name="Alejandro" userId="d318735d-b8e5-4f1a-b3a1-33090e35db06" providerId="ADAL" clId="{41C69BD3-A650-41EC-A4A6-E6980F7FEF09}" dt="2021-02-04T15:49:18.893" v="18398" actId="20577"/>
          <ac:spMkLst>
            <pc:docMk/>
            <pc:sldMk cId="2001753348" sldId="463"/>
            <ac:spMk id="3" creationId="{4232AA76-9601-4DBC-AB0E-A457E53B0E31}"/>
          </ac:spMkLst>
        </pc:spChg>
        <pc:spChg chg="add">
          <ac:chgData name="Alejandro" userId="d318735d-b8e5-4f1a-b3a1-33090e35db06" providerId="ADAL" clId="{41C69BD3-A650-41EC-A4A6-E6980F7FEF09}" dt="2021-01-31T12:21:03.497" v="14001" actId="26606"/>
          <ac:spMkLst>
            <pc:docMk/>
            <pc:sldMk cId="2001753348" sldId="463"/>
            <ac:spMk id="8" creationId="{5A0118C5-4F8D-4CF4-BADD-53FEACC6C42A}"/>
          </ac:spMkLst>
        </pc:spChg>
        <pc:spChg chg="add">
          <ac:chgData name="Alejandro" userId="d318735d-b8e5-4f1a-b3a1-33090e35db06" providerId="ADAL" clId="{41C69BD3-A650-41EC-A4A6-E6980F7FEF09}" dt="2021-01-31T12:21:03.497" v="14001" actId="26606"/>
          <ac:spMkLst>
            <pc:docMk/>
            <pc:sldMk cId="2001753348" sldId="463"/>
            <ac:spMk id="10" creationId="{CAEBFCD5-5356-4326-8D39-8235A46CD7B2}"/>
          </ac:spMkLst>
        </pc:spChg>
        <pc:spChg chg="add">
          <ac:chgData name="Alejandro" userId="d318735d-b8e5-4f1a-b3a1-33090e35db06" providerId="ADAL" clId="{41C69BD3-A650-41EC-A4A6-E6980F7FEF09}" dt="2021-01-31T12:21:03.497" v="14001" actId="26606"/>
          <ac:spMkLst>
            <pc:docMk/>
            <pc:sldMk cId="2001753348" sldId="463"/>
            <ac:spMk id="12" creationId="{F6814848-248A-47DD-88E0-95099D951EF8}"/>
          </ac:spMkLst>
        </pc:spChg>
        <pc:spChg chg="add">
          <ac:chgData name="Alejandro" userId="d318735d-b8e5-4f1a-b3a1-33090e35db06" providerId="ADAL" clId="{41C69BD3-A650-41EC-A4A6-E6980F7FEF09}" dt="2021-01-31T12:21:03.497" v="14001" actId="26606"/>
          <ac:spMkLst>
            <pc:docMk/>
            <pc:sldMk cId="2001753348" sldId="463"/>
            <ac:spMk id="14" creationId="{718BDA89-0D2C-4C4E-99F6-D7A220FE48D3}"/>
          </ac:spMkLst>
        </pc:spChg>
        <pc:spChg chg="add">
          <ac:chgData name="Alejandro" userId="d318735d-b8e5-4f1a-b3a1-33090e35db06" providerId="ADAL" clId="{41C69BD3-A650-41EC-A4A6-E6980F7FEF09}" dt="2021-01-31T12:21:03.497" v="14001" actId="26606"/>
          <ac:spMkLst>
            <pc:docMk/>
            <pc:sldMk cId="2001753348" sldId="463"/>
            <ac:spMk id="20" creationId="{7CE98B01-ED41-482F-AFA1-19C7FA7C04A7}"/>
          </ac:spMkLst>
        </pc:spChg>
        <pc:spChg chg="add">
          <ac:chgData name="Alejandro" userId="d318735d-b8e5-4f1a-b3a1-33090e35db06" providerId="ADAL" clId="{41C69BD3-A650-41EC-A4A6-E6980F7FEF09}" dt="2021-01-31T12:21:03.497" v="14001" actId="26606"/>
          <ac:spMkLst>
            <pc:docMk/>
            <pc:sldMk cId="2001753348" sldId="463"/>
            <ac:spMk id="22" creationId="{B9CABDD0-8DF6-4974-A224-9A2A81778003}"/>
          </ac:spMkLst>
        </pc:spChg>
        <pc:grpChg chg="add">
          <ac:chgData name="Alejandro" userId="d318735d-b8e5-4f1a-b3a1-33090e35db06" providerId="ADAL" clId="{41C69BD3-A650-41EC-A4A6-E6980F7FEF09}" dt="2021-01-31T12:21:03.497" v="14001" actId="26606"/>
          <ac:grpSpMkLst>
            <pc:docMk/>
            <pc:sldMk cId="2001753348" sldId="463"/>
            <ac:grpSpMk id="16" creationId="{6B67BE95-96EF-433C-9F29-B0732AA6B6AC}"/>
          </ac:grpSpMkLst>
        </pc:grpChg>
        <pc:grpChg chg="add">
          <ac:chgData name="Alejandro" userId="d318735d-b8e5-4f1a-b3a1-33090e35db06" providerId="ADAL" clId="{41C69BD3-A650-41EC-A4A6-E6980F7FEF09}" dt="2021-01-31T12:21:03.497" v="14001" actId="26606"/>
          <ac:grpSpMkLst>
            <pc:docMk/>
            <pc:sldMk cId="2001753348" sldId="463"/>
            <ac:grpSpMk id="24" creationId="{D6E8B984-55B9-4A62-A043-997D00F0AE09}"/>
          </ac:grpSpMkLst>
        </pc:grpChg>
      </pc:sldChg>
      <pc:sldChg chg="addSp delSp modSp new mod setBg setClrOvrMap">
        <pc:chgData name="Alejandro" userId="d318735d-b8e5-4f1a-b3a1-33090e35db06" providerId="ADAL" clId="{41C69BD3-A650-41EC-A4A6-E6980F7FEF09}" dt="2021-01-31T12:20:41.121" v="14000" actId="26606"/>
        <pc:sldMkLst>
          <pc:docMk/>
          <pc:sldMk cId="1240777819" sldId="464"/>
        </pc:sldMkLst>
        <pc:spChg chg="mod">
          <ac:chgData name="Alejandro" userId="d318735d-b8e5-4f1a-b3a1-33090e35db06" providerId="ADAL" clId="{41C69BD3-A650-41EC-A4A6-E6980F7FEF09}" dt="2021-01-31T12:20:41.121" v="14000" actId="26606"/>
          <ac:spMkLst>
            <pc:docMk/>
            <pc:sldMk cId="1240777819" sldId="464"/>
            <ac:spMk id="2" creationId="{1590134A-3A94-40DF-A1C6-2872F7CBF42C}"/>
          </ac:spMkLst>
        </pc:spChg>
        <pc:spChg chg="del mod">
          <ac:chgData name="Alejandro" userId="d318735d-b8e5-4f1a-b3a1-33090e35db06" providerId="ADAL" clId="{41C69BD3-A650-41EC-A4A6-E6980F7FEF09}" dt="2021-01-31T12:20:41.121" v="14000" actId="26606"/>
          <ac:spMkLst>
            <pc:docMk/>
            <pc:sldMk cId="1240777819" sldId="464"/>
            <ac:spMk id="3" creationId="{9E03F4A0-315A-4966-9B24-9EF53CC4D92B}"/>
          </ac:spMkLst>
        </pc:spChg>
        <pc:spChg chg="add">
          <ac:chgData name="Alejandro" userId="d318735d-b8e5-4f1a-b3a1-33090e35db06" providerId="ADAL" clId="{41C69BD3-A650-41EC-A4A6-E6980F7FEF09}" dt="2021-01-31T12:20:41.121" v="14000" actId="26606"/>
          <ac:spMkLst>
            <pc:docMk/>
            <pc:sldMk cId="1240777819" sldId="464"/>
            <ac:spMk id="10" creationId="{33CBE267-1877-479F-82F0-E4BAA5BCE76F}"/>
          </ac:spMkLst>
        </pc:spChg>
        <pc:spChg chg="add">
          <ac:chgData name="Alejandro" userId="d318735d-b8e5-4f1a-b3a1-33090e35db06" providerId="ADAL" clId="{41C69BD3-A650-41EC-A4A6-E6980F7FEF09}" dt="2021-01-31T12:20:41.121" v="14000" actId="26606"/>
          <ac:spMkLst>
            <pc:docMk/>
            <pc:sldMk cId="1240777819" sldId="464"/>
            <ac:spMk id="12" creationId="{F2EA12E3-1C9E-43D7-ABCC-C16A6ED4B0AE}"/>
          </ac:spMkLst>
        </pc:spChg>
        <pc:graphicFrameChg chg="add">
          <ac:chgData name="Alejandro" userId="d318735d-b8e5-4f1a-b3a1-33090e35db06" providerId="ADAL" clId="{41C69BD3-A650-41EC-A4A6-E6980F7FEF09}" dt="2021-01-31T12:20:41.121" v="14000" actId="26606"/>
          <ac:graphicFrameMkLst>
            <pc:docMk/>
            <pc:sldMk cId="1240777819" sldId="464"/>
            <ac:graphicFrameMk id="5" creationId="{481636FC-3026-4893-90AE-899BBF07D6F5}"/>
          </ac:graphicFrameMkLst>
        </pc:graphicFrameChg>
        <pc:picChg chg="add">
          <ac:chgData name="Alejandro" userId="d318735d-b8e5-4f1a-b3a1-33090e35db06" providerId="ADAL" clId="{41C69BD3-A650-41EC-A4A6-E6980F7FEF09}" dt="2021-01-31T12:20:41.121" v="14000" actId="26606"/>
          <ac:picMkLst>
            <pc:docMk/>
            <pc:sldMk cId="1240777819" sldId="464"/>
            <ac:picMk id="6" creationId="{B213AA3A-43AA-45C7-9322-8AAC48396B90}"/>
          </ac:picMkLst>
        </pc:picChg>
      </pc:sldChg>
      <pc:sldChg chg="addSp delSp modSp new mod ord setBg modClrScheme chgLayout">
        <pc:chgData name="Alejandro" userId="d318735d-b8e5-4f1a-b3a1-33090e35db06" providerId="ADAL" clId="{41C69BD3-A650-41EC-A4A6-E6980F7FEF09}" dt="2021-01-31T15:15:25.323" v="14557"/>
        <pc:sldMkLst>
          <pc:docMk/>
          <pc:sldMk cId="1518628420" sldId="465"/>
        </pc:sldMkLst>
        <pc:spChg chg="del mod ord">
          <ac:chgData name="Alejandro" userId="d318735d-b8e5-4f1a-b3a1-33090e35db06" providerId="ADAL" clId="{41C69BD3-A650-41EC-A4A6-E6980F7FEF09}" dt="2021-01-31T15:10:20.024" v="14193" actId="700"/>
          <ac:spMkLst>
            <pc:docMk/>
            <pc:sldMk cId="1518628420" sldId="465"/>
            <ac:spMk id="2" creationId="{0BC15255-4461-4E4E-84A9-DD014118C248}"/>
          </ac:spMkLst>
        </pc:spChg>
        <pc:spChg chg="del mod ord">
          <ac:chgData name="Alejandro" userId="d318735d-b8e5-4f1a-b3a1-33090e35db06" providerId="ADAL" clId="{41C69BD3-A650-41EC-A4A6-E6980F7FEF09}" dt="2021-01-31T15:10:20.024" v="14193" actId="700"/>
          <ac:spMkLst>
            <pc:docMk/>
            <pc:sldMk cId="1518628420" sldId="465"/>
            <ac:spMk id="3" creationId="{D764DFC6-CCD8-4BAE-9CA9-EDA621FCF72F}"/>
          </ac:spMkLst>
        </pc:spChg>
        <pc:spChg chg="del">
          <ac:chgData name="Alejandro" userId="d318735d-b8e5-4f1a-b3a1-33090e35db06" providerId="ADAL" clId="{41C69BD3-A650-41EC-A4A6-E6980F7FEF09}" dt="2021-01-31T15:10:20.024" v="14193" actId="700"/>
          <ac:spMkLst>
            <pc:docMk/>
            <pc:sldMk cId="1518628420" sldId="465"/>
            <ac:spMk id="4" creationId="{D1201BD7-51BF-4A63-A140-3490E5D443E5}"/>
          </ac:spMkLst>
        </pc:spChg>
        <pc:spChg chg="add mod ord">
          <ac:chgData name="Alejandro" userId="d318735d-b8e5-4f1a-b3a1-33090e35db06" providerId="ADAL" clId="{41C69BD3-A650-41EC-A4A6-E6980F7FEF09}" dt="2021-01-31T15:15:01.731" v="14555" actId="26606"/>
          <ac:spMkLst>
            <pc:docMk/>
            <pc:sldMk cId="1518628420" sldId="465"/>
            <ac:spMk id="5" creationId="{5EFDE982-A98F-4F80-B340-80EECB36A66E}"/>
          </ac:spMkLst>
        </pc:spChg>
        <pc:spChg chg="add mod ord">
          <ac:chgData name="Alejandro" userId="d318735d-b8e5-4f1a-b3a1-33090e35db06" providerId="ADAL" clId="{41C69BD3-A650-41EC-A4A6-E6980F7FEF09}" dt="2021-01-31T15:15:01.731" v="14555" actId="26606"/>
          <ac:spMkLst>
            <pc:docMk/>
            <pc:sldMk cId="1518628420" sldId="465"/>
            <ac:spMk id="6" creationId="{109014C7-DA8B-4909-B33A-F9D6EC1DC34D}"/>
          </ac:spMkLst>
        </pc:spChg>
        <pc:spChg chg="add">
          <ac:chgData name="Alejandro" userId="d318735d-b8e5-4f1a-b3a1-33090e35db06" providerId="ADAL" clId="{41C69BD3-A650-41EC-A4A6-E6980F7FEF09}" dt="2021-01-31T15:15:01.731" v="14555" actId="26606"/>
          <ac:spMkLst>
            <pc:docMk/>
            <pc:sldMk cId="1518628420" sldId="465"/>
            <ac:spMk id="11" creationId="{B95B9BA8-1D69-4796-85F5-B6D0BD52354B}"/>
          </ac:spMkLst>
        </pc:spChg>
        <pc:grpChg chg="add">
          <ac:chgData name="Alejandro" userId="d318735d-b8e5-4f1a-b3a1-33090e35db06" providerId="ADAL" clId="{41C69BD3-A650-41EC-A4A6-E6980F7FEF09}" dt="2021-01-31T15:15:01.731" v="14555" actId="26606"/>
          <ac:grpSpMkLst>
            <pc:docMk/>
            <pc:sldMk cId="1518628420" sldId="465"/>
            <ac:grpSpMk id="13" creationId="{5F892E19-92E7-4BB2-8C3F-DBDFE8D9D324}"/>
          </ac:grpSpMkLst>
        </pc:grpChg>
      </pc:sldChg>
      <pc:sldChg chg="addSp delSp modSp add mod">
        <pc:chgData name="Alejandro" userId="d318735d-b8e5-4f1a-b3a1-33090e35db06" providerId="ADAL" clId="{41C69BD3-A650-41EC-A4A6-E6980F7FEF09}" dt="2021-01-31T16:10:13.667" v="15115" actId="20577"/>
        <pc:sldMkLst>
          <pc:docMk/>
          <pc:sldMk cId="77931359" sldId="466"/>
        </pc:sldMkLst>
        <pc:spChg chg="mod">
          <ac:chgData name="Alejandro" userId="d318735d-b8e5-4f1a-b3a1-33090e35db06" providerId="ADAL" clId="{41C69BD3-A650-41EC-A4A6-E6980F7FEF09}" dt="2021-01-31T16:07:28.523" v="15040" actId="20577"/>
          <ac:spMkLst>
            <pc:docMk/>
            <pc:sldMk cId="77931359" sldId="466"/>
            <ac:spMk id="2" creationId="{88AEA14C-5323-49DF-9064-21A9EE43D9CF}"/>
          </ac:spMkLst>
        </pc:spChg>
        <pc:spChg chg="mod">
          <ac:chgData name="Alejandro" userId="d318735d-b8e5-4f1a-b3a1-33090e35db06" providerId="ADAL" clId="{41C69BD3-A650-41EC-A4A6-E6980F7FEF09}" dt="2021-01-31T16:10:13.667" v="15115" actId="20577"/>
          <ac:spMkLst>
            <pc:docMk/>
            <pc:sldMk cId="77931359" sldId="466"/>
            <ac:spMk id="3" creationId="{53F4CCE4-6EA3-4F09-A395-0D9E0EFD82BD}"/>
          </ac:spMkLst>
        </pc:spChg>
        <pc:spChg chg="mod">
          <ac:chgData name="Alejandro" userId="d318735d-b8e5-4f1a-b3a1-33090e35db06" providerId="ADAL" clId="{41C69BD3-A650-41EC-A4A6-E6980F7FEF09}" dt="2021-01-31T16:08:01.627" v="15100" actId="20577"/>
          <ac:spMkLst>
            <pc:docMk/>
            <pc:sldMk cId="77931359" sldId="466"/>
            <ac:spMk id="4" creationId="{DF139E46-FC1F-4B82-83C7-7A947C1E3732}"/>
          </ac:spMkLst>
        </pc:spChg>
        <pc:spChg chg="add del">
          <ac:chgData name="Alejandro" userId="d318735d-b8e5-4f1a-b3a1-33090e35db06" providerId="ADAL" clId="{41C69BD3-A650-41EC-A4A6-E6980F7FEF09}" dt="2021-01-31T16:07:13.948" v="15029" actId="22"/>
          <ac:spMkLst>
            <pc:docMk/>
            <pc:sldMk cId="77931359" sldId="466"/>
            <ac:spMk id="7" creationId="{3634E7ED-CE6D-4B4A-88A3-54FE5B79FB83}"/>
          </ac:spMkLst>
        </pc:spChg>
        <pc:spChg chg="add mod">
          <ac:chgData name="Alejandro" userId="d318735d-b8e5-4f1a-b3a1-33090e35db06" providerId="ADAL" clId="{41C69BD3-A650-41EC-A4A6-E6980F7FEF09}" dt="2021-01-31T16:07:19.504" v="15031" actId="1076"/>
          <ac:spMkLst>
            <pc:docMk/>
            <pc:sldMk cId="77931359" sldId="466"/>
            <ac:spMk id="9" creationId="{387F820B-B313-470A-BF7C-1E9BF0FAA106}"/>
          </ac:spMkLst>
        </pc:spChg>
        <pc:spChg chg="add mod">
          <ac:chgData name="Alejandro" userId="d318735d-b8e5-4f1a-b3a1-33090e35db06" providerId="ADAL" clId="{41C69BD3-A650-41EC-A4A6-E6980F7FEF09}" dt="2021-01-31T16:08:30.960" v="15103" actId="1076"/>
          <ac:spMkLst>
            <pc:docMk/>
            <pc:sldMk cId="77931359" sldId="466"/>
            <ac:spMk id="11" creationId="{6A3223C5-226C-4E62-9F30-D6A0E1261D2C}"/>
          </ac:spMkLst>
        </pc:spChg>
        <pc:spChg chg="add mod">
          <ac:chgData name="Alejandro" userId="d318735d-b8e5-4f1a-b3a1-33090e35db06" providerId="ADAL" clId="{41C69BD3-A650-41EC-A4A6-E6980F7FEF09}" dt="2021-01-31T16:08:58.051" v="15109" actId="20577"/>
          <ac:spMkLst>
            <pc:docMk/>
            <pc:sldMk cId="77931359" sldId="466"/>
            <ac:spMk id="13" creationId="{BFE5A0D5-06FE-4B68-BC0B-07033D5B766A}"/>
          </ac:spMkLst>
        </pc:spChg>
        <pc:spChg chg="add mod">
          <ac:chgData name="Alejandro" userId="d318735d-b8e5-4f1a-b3a1-33090e35db06" providerId="ADAL" clId="{41C69BD3-A650-41EC-A4A6-E6980F7FEF09}" dt="2021-01-31T16:09:54.711" v="15112" actId="1076"/>
          <ac:spMkLst>
            <pc:docMk/>
            <pc:sldMk cId="77931359" sldId="466"/>
            <ac:spMk id="15" creationId="{46997994-0031-4443-B8D2-E53A8F9EB928}"/>
          </ac:spMkLst>
        </pc:spChg>
      </pc:sldChg>
      <pc:sldChg chg="addSp delSp modSp add mod">
        <pc:chgData name="Alejandro" userId="d318735d-b8e5-4f1a-b3a1-33090e35db06" providerId="ADAL" clId="{41C69BD3-A650-41EC-A4A6-E6980F7FEF09}" dt="2021-01-31T15:55:27.393" v="14857" actId="1076"/>
        <pc:sldMkLst>
          <pc:docMk/>
          <pc:sldMk cId="3082449067" sldId="467"/>
        </pc:sldMkLst>
        <pc:spChg chg="mod">
          <ac:chgData name="Alejandro" userId="d318735d-b8e5-4f1a-b3a1-33090e35db06" providerId="ADAL" clId="{41C69BD3-A650-41EC-A4A6-E6980F7FEF09}" dt="2021-01-31T15:39:34.483" v="14752" actId="20577"/>
          <ac:spMkLst>
            <pc:docMk/>
            <pc:sldMk cId="3082449067" sldId="467"/>
            <ac:spMk id="4" creationId="{DF139E46-FC1F-4B82-83C7-7A947C1E3732}"/>
          </ac:spMkLst>
        </pc:spChg>
        <pc:spChg chg="del mod">
          <ac:chgData name="Alejandro" userId="d318735d-b8e5-4f1a-b3a1-33090e35db06" providerId="ADAL" clId="{41C69BD3-A650-41EC-A4A6-E6980F7FEF09}" dt="2021-01-31T15:39:54.218" v="14754" actId="478"/>
          <ac:spMkLst>
            <pc:docMk/>
            <pc:sldMk cId="3082449067" sldId="467"/>
            <ac:spMk id="7" creationId="{58CF13FD-6CF8-4AD0-A435-7196001CE520}"/>
          </ac:spMkLst>
        </pc:spChg>
        <pc:spChg chg="del">
          <ac:chgData name="Alejandro" userId="d318735d-b8e5-4f1a-b3a1-33090e35db06" providerId="ADAL" clId="{41C69BD3-A650-41EC-A4A6-E6980F7FEF09}" dt="2021-01-31T15:39:54.218" v="14754" actId="478"/>
          <ac:spMkLst>
            <pc:docMk/>
            <pc:sldMk cId="3082449067" sldId="467"/>
            <ac:spMk id="9" creationId="{DE9C3A49-DC51-46E2-8045-0899F3031174}"/>
          </ac:spMkLst>
        </pc:spChg>
        <pc:spChg chg="add del">
          <ac:chgData name="Alejandro" userId="d318735d-b8e5-4f1a-b3a1-33090e35db06" providerId="ADAL" clId="{41C69BD3-A650-41EC-A4A6-E6980F7FEF09}" dt="2021-01-31T15:53:44.603" v="14838" actId="22"/>
          <ac:spMkLst>
            <pc:docMk/>
            <pc:sldMk cId="3082449067" sldId="467"/>
            <ac:spMk id="10" creationId="{959DA2D6-5F0B-4930-82F5-D5F653CBFFB5}"/>
          </ac:spMkLst>
        </pc:spChg>
        <pc:spChg chg="add mod">
          <ac:chgData name="Alejandro" userId="d318735d-b8e5-4f1a-b3a1-33090e35db06" providerId="ADAL" clId="{41C69BD3-A650-41EC-A4A6-E6980F7FEF09}" dt="2021-01-31T15:55:00.818" v="14853" actId="20577"/>
          <ac:spMkLst>
            <pc:docMk/>
            <pc:sldMk cId="3082449067" sldId="467"/>
            <ac:spMk id="11" creationId="{622CBEC3-E070-4D75-8E3D-BE046E6EA028}"/>
          </ac:spMkLst>
        </pc:spChg>
        <pc:spChg chg="add mod">
          <ac:chgData name="Alejandro" userId="d318735d-b8e5-4f1a-b3a1-33090e35db06" providerId="ADAL" clId="{41C69BD3-A650-41EC-A4A6-E6980F7FEF09}" dt="2021-01-31T15:55:27.393" v="14857" actId="1076"/>
          <ac:spMkLst>
            <pc:docMk/>
            <pc:sldMk cId="3082449067" sldId="467"/>
            <ac:spMk id="13" creationId="{B03B0218-C283-419C-BE3C-4BAABC0AD12D}"/>
          </ac:spMkLst>
        </pc:spChg>
      </pc:sldChg>
      <pc:sldChg chg="addSp delSp modSp add mod">
        <pc:chgData name="Alejandro" userId="d318735d-b8e5-4f1a-b3a1-33090e35db06" providerId="ADAL" clId="{41C69BD3-A650-41EC-A4A6-E6980F7FEF09}" dt="2021-01-31T16:01:20.975" v="15025" actId="1076"/>
        <pc:sldMkLst>
          <pc:docMk/>
          <pc:sldMk cId="2925011999" sldId="468"/>
        </pc:sldMkLst>
        <pc:spChg chg="mod">
          <ac:chgData name="Alejandro" userId="d318735d-b8e5-4f1a-b3a1-33090e35db06" providerId="ADAL" clId="{41C69BD3-A650-41EC-A4A6-E6980F7FEF09}" dt="2021-01-31T15:58:06.587" v="15003" actId="20577"/>
          <ac:spMkLst>
            <pc:docMk/>
            <pc:sldMk cId="2925011999" sldId="468"/>
            <ac:spMk id="4" creationId="{DF139E46-FC1F-4B82-83C7-7A947C1E3732}"/>
          </ac:spMkLst>
        </pc:spChg>
        <pc:spChg chg="add mod">
          <ac:chgData name="Alejandro" userId="d318735d-b8e5-4f1a-b3a1-33090e35db06" providerId="ADAL" clId="{41C69BD3-A650-41EC-A4A6-E6980F7FEF09}" dt="2021-01-31T16:00:38.565" v="15021" actId="313"/>
          <ac:spMkLst>
            <pc:docMk/>
            <pc:sldMk cId="2925011999" sldId="468"/>
            <ac:spMk id="9" creationId="{00AB61C0-0070-487C-96F2-8BB0DA6B06CE}"/>
          </ac:spMkLst>
        </pc:spChg>
        <pc:spChg chg="del">
          <ac:chgData name="Alejandro" userId="d318735d-b8e5-4f1a-b3a1-33090e35db06" providerId="ADAL" clId="{41C69BD3-A650-41EC-A4A6-E6980F7FEF09}" dt="2021-01-31T15:59:22.094" v="15004" actId="478"/>
          <ac:spMkLst>
            <pc:docMk/>
            <pc:sldMk cId="2925011999" sldId="468"/>
            <ac:spMk id="11" creationId="{622CBEC3-E070-4D75-8E3D-BE046E6EA028}"/>
          </ac:spMkLst>
        </pc:spChg>
        <pc:spChg chg="add mod">
          <ac:chgData name="Alejandro" userId="d318735d-b8e5-4f1a-b3a1-33090e35db06" providerId="ADAL" clId="{41C69BD3-A650-41EC-A4A6-E6980F7FEF09}" dt="2021-01-31T16:01:20.975" v="15025" actId="1076"/>
          <ac:spMkLst>
            <pc:docMk/>
            <pc:sldMk cId="2925011999" sldId="468"/>
            <ac:spMk id="12" creationId="{6E547F9C-BB8C-44C9-9706-E0B02B07B77D}"/>
          </ac:spMkLst>
        </pc:spChg>
        <pc:spChg chg="del">
          <ac:chgData name="Alejandro" userId="d318735d-b8e5-4f1a-b3a1-33090e35db06" providerId="ADAL" clId="{41C69BD3-A650-41EC-A4A6-E6980F7FEF09}" dt="2021-01-31T15:59:24.168" v="15005" actId="478"/>
          <ac:spMkLst>
            <pc:docMk/>
            <pc:sldMk cId="2925011999" sldId="468"/>
            <ac:spMk id="13" creationId="{B03B0218-C283-419C-BE3C-4BAABC0AD12D}"/>
          </ac:spMkLst>
        </pc:spChg>
      </pc:sldChg>
      <pc:sldChg chg="addSp delSp modSp add mod">
        <pc:chgData name="Alejandro" userId="d318735d-b8e5-4f1a-b3a1-33090e35db06" providerId="ADAL" clId="{41C69BD3-A650-41EC-A4A6-E6980F7FEF09}" dt="2021-01-31T16:26:48.098" v="15170" actId="1076"/>
        <pc:sldMkLst>
          <pc:docMk/>
          <pc:sldMk cId="1973341997" sldId="469"/>
        </pc:sldMkLst>
        <pc:spChg chg="mod">
          <ac:chgData name="Alejandro" userId="d318735d-b8e5-4f1a-b3a1-33090e35db06" providerId="ADAL" clId="{41C69BD3-A650-41EC-A4A6-E6980F7FEF09}" dt="2021-01-31T16:11:47.032" v="15143" actId="20577"/>
          <ac:spMkLst>
            <pc:docMk/>
            <pc:sldMk cId="1973341997" sldId="469"/>
            <ac:spMk id="4" creationId="{DF139E46-FC1F-4B82-83C7-7A947C1E3732}"/>
          </ac:spMkLst>
        </pc:spChg>
        <pc:spChg chg="del">
          <ac:chgData name="Alejandro" userId="d318735d-b8e5-4f1a-b3a1-33090e35db06" providerId="ADAL" clId="{41C69BD3-A650-41EC-A4A6-E6980F7FEF09}" dt="2021-01-31T16:24:30.806" v="15144" actId="478"/>
          <ac:spMkLst>
            <pc:docMk/>
            <pc:sldMk cId="1973341997" sldId="469"/>
            <ac:spMk id="9" creationId="{387F820B-B313-470A-BF7C-1E9BF0FAA106}"/>
          </ac:spMkLst>
        </pc:spChg>
        <pc:spChg chg="del">
          <ac:chgData name="Alejandro" userId="d318735d-b8e5-4f1a-b3a1-33090e35db06" providerId="ADAL" clId="{41C69BD3-A650-41EC-A4A6-E6980F7FEF09}" dt="2021-01-31T16:24:37.121" v="15146" actId="478"/>
          <ac:spMkLst>
            <pc:docMk/>
            <pc:sldMk cId="1973341997" sldId="469"/>
            <ac:spMk id="11" creationId="{6A3223C5-226C-4E62-9F30-D6A0E1261D2C}"/>
          </ac:spMkLst>
        </pc:spChg>
        <pc:spChg chg="add mod">
          <ac:chgData name="Alejandro" userId="d318735d-b8e5-4f1a-b3a1-33090e35db06" providerId="ADAL" clId="{41C69BD3-A650-41EC-A4A6-E6980F7FEF09}" dt="2021-01-31T16:26:32.664" v="15167" actId="20577"/>
          <ac:spMkLst>
            <pc:docMk/>
            <pc:sldMk cId="1973341997" sldId="469"/>
            <ac:spMk id="12" creationId="{7C152B31-1932-4413-95E7-6B9A2A74787A}"/>
          </ac:spMkLst>
        </pc:spChg>
        <pc:spChg chg="del">
          <ac:chgData name="Alejandro" userId="d318735d-b8e5-4f1a-b3a1-33090e35db06" providerId="ADAL" clId="{41C69BD3-A650-41EC-A4A6-E6980F7FEF09}" dt="2021-01-31T16:24:34.146" v="15145" actId="478"/>
          <ac:spMkLst>
            <pc:docMk/>
            <pc:sldMk cId="1973341997" sldId="469"/>
            <ac:spMk id="13" creationId="{BFE5A0D5-06FE-4B68-BC0B-07033D5B766A}"/>
          </ac:spMkLst>
        </pc:spChg>
        <pc:spChg chg="del">
          <ac:chgData name="Alejandro" userId="d318735d-b8e5-4f1a-b3a1-33090e35db06" providerId="ADAL" clId="{41C69BD3-A650-41EC-A4A6-E6980F7FEF09}" dt="2021-01-31T16:24:34.146" v="15145" actId="478"/>
          <ac:spMkLst>
            <pc:docMk/>
            <pc:sldMk cId="1973341997" sldId="469"/>
            <ac:spMk id="15" creationId="{46997994-0031-4443-B8D2-E53A8F9EB928}"/>
          </ac:spMkLst>
        </pc:spChg>
        <pc:spChg chg="add mod">
          <ac:chgData name="Alejandro" userId="d318735d-b8e5-4f1a-b3a1-33090e35db06" providerId="ADAL" clId="{41C69BD3-A650-41EC-A4A6-E6980F7FEF09}" dt="2021-01-31T16:26:40.685" v="15169" actId="1076"/>
          <ac:spMkLst>
            <pc:docMk/>
            <pc:sldMk cId="1973341997" sldId="469"/>
            <ac:spMk id="16" creationId="{08C110BA-94D7-4DE5-9672-9C1617BE64E0}"/>
          </ac:spMkLst>
        </pc:spChg>
        <pc:spChg chg="add mod">
          <ac:chgData name="Alejandro" userId="d318735d-b8e5-4f1a-b3a1-33090e35db06" providerId="ADAL" clId="{41C69BD3-A650-41EC-A4A6-E6980F7FEF09}" dt="2021-01-31T16:26:48.098" v="15170" actId="1076"/>
          <ac:spMkLst>
            <pc:docMk/>
            <pc:sldMk cId="1973341997" sldId="469"/>
            <ac:spMk id="17" creationId="{76CBD449-A9F2-40A2-B751-54029E7BF04B}"/>
          </ac:spMkLst>
        </pc:spChg>
      </pc:sldChg>
      <pc:sldChg chg="addSp delSp modSp new mod setBg setClrOvrMap">
        <pc:chgData name="Alejandro" userId="d318735d-b8e5-4f1a-b3a1-33090e35db06" providerId="ADAL" clId="{41C69BD3-A650-41EC-A4A6-E6980F7FEF09}" dt="2021-02-06T08:23:57.153" v="21116" actId="14100"/>
        <pc:sldMkLst>
          <pc:docMk/>
          <pc:sldMk cId="25832589" sldId="470"/>
        </pc:sldMkLst>
        <pc:spChg chg="mod">
          <ac:chgData name="Alejandro" userId="d318735d-b8e5-4f1a-b3a1-33090e35db06" providerId="ADAL" clId="{41C69BD3-A650-41EC-A4A6-E6980F7FEF09}" dt="2021-02-06T08:23:51.683" v="21114" actId="1076"/>
          <ac:spMkLst>
            <pc:docMk/>
            <pc:sldMk cId="25832589" sldId="470"/>
            <ac:spMk id="2" creationId="{0F77C971-D498-4DC1-B2C4-1F31A894995A}"/>
          </ac:spMkLst>
        </pc:spChg>
        <pc:spChg chg="mod">
          <ac:chgData name="Alejandro" userId="d318735d-b8e5-4f1a-b3a1-33090e35db06" providerId="ADAL" clId="{41C69BD3-A650-41EC-A4A6-E6980F7FEF09}" dt="2021-02-06T08:23:57.153" v="21116" actId="14100"/>
          <ac:spMkLst>
            <pc:docMk/>
            <pc:sldMk cId="25832589" sldId="470"/>
            <ac:spMk id="3" creationId="{0F86DD4F-473E-4AC3-AA60-5085D47B527A}"/>
          </ac:spMkLst>
        </pc:spChg>
        <pc:spChg chg="add del mod">
          <ac:chgData name="Alejandro" userId="d318735d-b8e5-4f1a-b3a1-33090e35db06" providerId="ADAL" clId="{41C69BD3-A650-41EC-A4A6-E6980F7FEF09}" dt="2021-02-06T08:22:54.171" v="21106" actId="21"/>
          <ac:spMkLst>
            <pc:docMk/>
            <pc:sldMk cId="25832589" sldId="470"/>
            <ac:spMk id="4" creationId="{FEFE8DAC-6003-443F-B129-6C378B37EA07}"/>
          </ac:spMkLst>
        </pc:spChg>
        <pc:spChg chg="add">
          <ac:chgData name="Alejandro" userId="d318735d-b8e5-4f1a-b3a1-33090e35db06" providerId="ADAL" clId="{41C69BD3-A650-41EC-A4A6-E6980F7FEF09}" dt="2021-02-06T08:23:03.179" v="21107" actId="26606"/>
          <ac:spMkLst>
            <pc:docMk/>
            <pc:sldMk cId="25832589" sldId="470"/>
            <ac:spMk id="10" creationId="{E0D60ECE-8986-45DC-B7FE-EC7699B466B8}"/>
          </ac:spMkLst>
        </pc:spChg>
        <pc:spChg chg="add">
          <ac:chgData name="Alejandro" userId="d318735d-b8e5-4f1a-b3a1-33090e35db06" providerId="ADAL" clId="{41C69BD3-A650-41EC-A4A6-E6980F7FEF09}" dt="2021-02-06T08:23:03.179" v="21107" actId="26606"/>
          <ac:spMkLst>
            <pc:docMk/>
            <pc:sldMk cId="25832589" sldId="470"/>
            <ac:spMk id="12" creationId="{96964194-5878-40D2-8EC0-DDC58387FA56}"/>
          </ac:spMkLst>
        </pc:spChg>
        <pc:picChg chg="add del mod">
          <ac:chgData name="Alejandro" userId="d318735d-b8e5-4f1a-b3a1-33090e35db06" providerId="ADAL" clId="{41C69BD3-A650-41EC-A4A6-E6980F7FEF09}" dt="2021-02-06T08:21:59.250" v="21095" actId="478"/>
          <ac:picMkLst>
            <pc:docMk/>
            <pc:sldMk cId="25832589" sldId="470"/>
            <ac:picMk id="5" creationId="{CA650F45-0B00-4BF4-846C-6381BB101180}"/>
          </ac:picMkLst>
        </pc:picChg>
        <pc:picChg chg="add mod">
          <ac:chgData name="Alejandro" userId="d318735d-b8e5-4f1a-b3a1-33090e35db06" providerId="ADAL" clId="{41C69BD3-A650-41EC-A4A6-E6980F7FEF09}" dt="2021-02-06T08:23:43.917" v="21112" actId="1076"/>
          <ac:picMkLst>
            <pc:docMk/>
            <pc:sldMk cId="25832589" sldId="470"/>
            <ac:picMk id="6" creationId="{22F616F9-8A31-4281-A2A5-71C2196FC574}"/>
          </ac:picMkLst>
        </pc:picChg>
        <pc:picChg chg="add">
          <ac:chgData name="Alejandro" userId="d318735d-b8e5-4f1a-b3a1-33090e35db06" providerId="ADAL" clId="{41C69BD3-A650-41EC-A4A6-E6980F7FEF09}" dt="2021-02-06T08:23:03.179" v="21107" actId="26606"/>
          <ac:picMkLst>
            <pc:docMk/>
            <pc:sldMk cId="25832589" sldId="470"/>
            <ac:picMk id="7" creationId="{EE420B4C-1C78-4ED6-AD46-DCDB946A977B}"/>
          </ac:picMkLst>
        </pc:picChg>
      </pc:sldChg>
      <pc:sldChg chg="addSp delSp modSp new mod setBg modClrScheme setClrOvrMap chgLayout">
        <pc:chgData name="Alejandro" userId="d318735d-b8e5-4f1a-b3a1-33090e35db06" providerId="ADAL" clId="{41C69BD3-A650-41EC-A4A6-E6980F7FEF09}" dt="2021-01-31T17:21:29.818" v="15219" actId="1076"/>
        <pc:sldMkLst>
          <pc:docMk/>
          <pc:sldMk cId="2889761743" sldId="471"/>
        </pc:sldMkLst>
        <pc:spChg chg="del mod ord">
          <ac:chgData name="Alejandro" userId="d318735d-b8e5-4f1a-b3a1-33090e35db06" providerId="ADAL" clId="{41C69BD3-A650-41EC-A4A6-E6980F7FEF09}" dt="2021-01-31T17:20:54.229" v="15211" actId="700"/>
          <ac:spMkLst>
            <pc:docMk/>
            <pc:sldMk cId="2889761743" sldId="471"/>
            <ac:spMk id="2" creationId="{560DA322-3D47-469E-B078-D4A2988CE811}"/>
          </ac:spMkLst>
        </pc:spChg>
        <pc:spChg chg="del">
          <ac:chgData name="Alejandro" userId="d318735d-b8e5-4f1a-b3a1-33090e35db06" providerId="ADAL" clId="{41C69BD3-A650-41EC-A4A6-E6980F7FEF09}" dt="2021-01-31T17:19:34.769" v="15204" actId="700"/>
          <ac:spMkLst>
            <pc:docMk/>
            <pc:sldMk cId="2889761743" sldId="471"/>
            <ac:spMk id="3" creationId="{7C31C370-26D9-4B1B-820D-108572F54F66}"/>
          </ac:spMkLst>
        </pc:spChg>
        <pc:spChg chg="add mod">
          <ac:chgData name="Alejandro" userId="d318735d-b8e5-4f1a-b3a1-33090e35db06" providerId="ADAL" clId="{41C69BD3-A650-41EC-A4A6-E6980F7FEF09}" dt="2021-01-31T17:21:29.818" v="15219" actId="1076"/>
          <ac:spMkLst>
            <pc:docMk/>
            <pc:sldMk cId="2889761743" sldId="471"/>
            <ac:spMk id="9" creationId="{D613208C-B49F-40A0-97C4-7F57468F5997}"/>
          </ac:spMkLst>
        </pc:spChg>
        <pc:spChg chg="add">
          <ac:chgData name="Alejandro" userId="d318735d-b8e5-4f1a-b3a1-33090e35db06" providerId="ADAL" clId="{41C69BD3-A650-41EC-A4A6-E6980F7FEF09}" dt="2021-01-31T17:21:01.757" v="15214" actId="26606"/>
          <ac:spMkLst>
            <pc:docMk/>
            <pc:sldMk cId="2889761743" sldId="471"/>
            <ac:spMk id="10" creationId="{32BC26D8-82FB-445E-AA49-62A77D7C1EE0}"/>
          </ac:spMkLst>
        </pc:spChg>
        <pc:spChg chg="add">
          <ac:chgData name="Alejandro" userId="d318735d-b8e5-4f1a-b3a1-33090e35db06" providerId="ADAL" clId="{41C69BD3-A650-41EC-A4A6-E6980F7FEF09}" dt="2021-01-31T17:21:01.757" v="15214" actId="26606"/>
          <ac:spMkLst>
            <pc:docMk/>
            <pc:sldMk cId="2889761743" sldId="471"/>
            <ac:spMk id="12" creationId="{CB44330D-EA18-4254-AA95-EB49948539B8}"/>
          </ac:spMkLst>
        </pc:spChg>
        <pc:picChg chg="add mod">
          <ac:chgData name="Alejandro" userId="d318735d-b8e5-4f1a-b3a1-33090e35db06" providerId="ADAL" clId="{41C69BD3-A650-41EC-A4A6-E6980F7FEF09}" dt="2021-01-31T17:21:13.521" v="15216" actId="27614"/>
          <ac:picMkLst>
            <pc:docMk/>
            <pc:sldMk cId="2889761743" sldId="471"/>
            <ac:picMk id="5" creationId="{A01B2FB8-8DC6-487B-834B-CDD236FDDB10}"/>
          </ac:picMkLst>
        </pc:picChg>
      </pc:sldChg>
      <pc:sldChg chg="addSp modSp new mod setBg">
        <pc:chgData name="Alejandro" userId="d318735d-b8e5-4f1a-b3a1-33090e35db06" providerId="ADAL" clId="{41C69BD3-A650-41EC-A4A6-E6980F7FEF09}" dt="2021-02-06T08:24:22.754" v="21119" actId="20577"/>
        <pc:sldMkLst>
          <pc:docMk/>
          <pc:sldMk cId="1234056881" sldId="472"/>
        </pc:sldMkLst>
        <pc:spChg chg="mod">
          <ac:chgData name="Alejandro" userId="d318735d-b8e5-4f1a-b3a1-33090e35db06" providerId="ADAL" clId="{41C69BD3-A650-41EC-A4A6-E6980F7FEF09}" dt="2021-01-31T18:14:00.888" v="16181" actId="26606"/>
          <ac:spMkLst>
            <pc:docMk/>
            <pc:sldMk cId="1234056881" sldId="472"/>
            <ac:spMk id="2" creationId="{3B6DC7D5-AC70-4292-87F3-3F70F5EBF892}"/>
          </ac:spMkLst>
        </pc:spChg>
        <pc:spChg chg="mod">
          <ac:chgData name="Alejandro" userId="d318735d-b8e5-4f1a-b3a1-33090e35db06" providerId="ADAL" clId="{41C69BD3-A650-41EC-A4A6-E6980F7FEF09}" dt="2021-02-06T08:24:22.754" v="21119" actId="20577"/>
          <ac:spMkLst>
            <pc:docMk/>
            <pc:sldMk cId="1234056881" sldId="472"/>
            <ac:spMk id="3" creationId="{EB82D2F8-C0D5-4233-A8C8-F75BE176D629}"/>
          </ac:spMkLst>
        </pc:spChg>
        <pc:spChg chg="add">
          <ac:chgData name="Alejandro" userId="d318735d-b8e5-4f1a-b3a1-33090e35db06" providerId="ADAL" clId="{41C69BD3-A650-41EC-A4A6-E6980F7FEF09}" dt="2021-01-31T18:14:00.888" v="16181" actId="26606"/>
          <ac:spMkLst>
            <pc:docMk/>
            <pc:sldMk cId="1234056881" sldId="472"/>
            <ac:spMk id="8" creationId="{E8A8EAB8-D2FF-444D-B34B-7D32F106AD0E}"/>
          </ac:spMkLst>
        </pc:spChg>
        <pc:cxnChg chg="add">
          <ac:chgData name="Alejandro" userId="d318735d-b8e5-4f1a-b3a1-33090e35db06" providerId="ADAL" clId="{41C69BD3-A650-41EC-A4A6-E6980F7FEF09}" dt="2021-01-31T18:14:00.888" v="16181" actId="26606"/>
          <ac:cxnSpMkLst>
            <pc:docMk/>
            <pc:sldMk cId="1234056881" sldId="472"/>
            <ac:cxnSpMk id="10" creationId="{067633D1-6EE6-4118-B9F0-B363477BEE7A}"/>
          </ac:cxnSpMkLst>
        </pc:cxnChg>
        <pc:cxnChg chg="add">
          <ac:chgData name="Alejandro" userId="d318735d-b8e5-4f1a-b3a1-33090e35db06" providerId="ADAL" clId="{41C69BD3-A650-41EC-A4A6-E6980F7FEF09}" dt="2021-01-31T18:14:00.888" v="16181" actId="26606"/>
          <ac:cxnSpMkLst>
            <pc:docMk/>
            <pc:sldMk cId="1234056881" sldId="472"/>
            <ac:cxnSpMk id="12" creationId="{4AD7FFC6-42A9-49CB-B5E9-B3F6B038331B}"/>
          </ac:cxnSpMkLst>
        </pc:cxnChg>
      </pc:sldChg>
      <pc:sldChg chg="addSp delSp modSp new mod setBg">
        <pc:chgData name="Alejandro" userId="d318735d-b8e5-4f1a-b3a1-33090e35db06" providerId="ADAL" clId="{41C69BD3-A650-41EC-A4A6-E6980F7FEF09}" dt="2021-01-31T17:57:53.175" v="16175" actId="26606"/>
        <pc:sldMkLst>
          <pc:docMk/>
          <pc:sldMk cId="3439839660" sldId="473"/>
        </pc:sldMkLst>
        <pc:spChg chg="mod">
          <ac:chgData name="Alejandro" userId="d318735d-b8e5-4f1a-b3a1-33090e35db06" providerId="ADAL" clId="{41C69BD3-A650-41EC-A4A6-E6980F7FEF09}" dt="2021-01-31T17:57:53.175" v="16175" actId="26606"/>
          <ac:spMkLst>
            <pc:docMk/>
            <pc:sldMk cId="3439839660" sldId="473"/>
            <ac:spMk id="2" creationId="{A6C150F2-F176-4C93-8506-CF2F2E6C50FF}"/>
          </ac:spMkLst>
        </pc:spChg>
        <pc:spChg chg="mod">
          <ac:chgData name="Alejandro" userId="d318735d-b8e5-4f1a-b3a1-33090e35db06" providerId="ADAL" clId="{41C69BD3-A650-41EC-A4A6-E6980F7FEF09}" dt="2021-01-31T17:57:53.175" v="16175" actId="26606"/>
          <ac:spMkLst>
            <pc:docMk/>
            <pc:sldMk cId="3439839660" sldId="473"/>
            <ac:spMk id="3" creationId="{3A8C3A7A-AD38-4148-8C58-23CF3A1B9435}"/>
          </ac:spMkLst>
        </pc:spChg>
        <pc:spChg chg="add del">
          <ac:chgData name="Alejandro" userId="d318735d-b8e5-4f1a-b3a1-33090e35db06" providerId="ADAL" clId="{41C69BD3-A650-41EC-A4A6-E6980F7FEF09}" dt="2021-01-31T17:57:53.164" v="16174" actId="26606"/>
          <ac:spMkLst>
            <pc:docMk/>
            <pc:sldMk cId="3439839660" sldId="473"/>
            <ac:spMk id="10" creationId="{8FC9BE17-9A7B-462D-AE50-3D8777387304}"/>
          </ac:spMkLst>
        </pc:spChg>
        <pc:spChg chg="add del">
          <ac:chgData name="Alejandro" userId="d318735d-b8e5-4f1a-b3a1-33090e35db06" providerId="ADAL" clId="{41C69BD3-A650-41EC-A4A6-E6980F7FEF09}" dt="2021-01-31T17:57:53.164" v="16174" actId="26606"/>
          <ac:spMkLst>
            <pc:docMk/>
            <pc:sldMk cId="3439839660" sldId="473"/>
            <ac:spMk id="12" creationId="{3EBE8569-6AEC-4B8C-8D53-2DE337CDBA65}"/>
          </ac:spMkLst>
        </pc:spChg>
        <pc:spChg chg="add del">
          <ac:chgData name="Alejandro" userId="d318735d-b8e5-4f1a-b3a1-33090e35db06" providerId="ADAL" clId="{41C69BD3-A650-41EC-A4A6-E6980F7FEF09}" dt="2021-01-31T17:57:53.164" v="16174" actId="26606"/>
          <ac:spMkLst>
            <pc:docMk/>
            <pc:sldMk cId="3439839660" sldId="473"/>
            <ac:spMk id="14" creationId="{55D4142C-5077-457F-A6AD-3FECFDB39685}"/>
          </ac:spMkLst>
        </pc:spChg>
        <pc:spChg chg="add del">
          <ac:chgData name="Alejandro" userId="d318735d-b8e5-4f1a-b3a1-33090e35db06" providerId="ADAL" clId="{41C69BD3-A650-41EC-A4A6-E6980F7FEF09}" dt="2021-01-31T17:57:53.164" v="16174" actId="26606"/>
          <ac:spMkLst>
            <pc:docMk/>
            <pc:sldMk cId="3439839660" sldId="473"/>
            <ac:spMk id="16" creationId="{7A5F0580-5EE9-419F-96EE-B6529EF6E7D0}"/>
          </ac:spMkLst>
        </pc:spChg>
        <pc:spChg chg="add">
          <ac:chgData name="Alejandro" userId="d318735d-b8e5-4f1a-b3a1-33090e35db06" providerId="ADAL" clId="{41C69BD3-A650-41EC-A4A6-E6980F7FEF09}" dt="2021-01-31T17:57:53.175" v="16175" actId="26606"/>
          <ac:spMkLst>
            <pc:docMk/>
            <pc:sldMk cId="3439839660" sldId="473"/>
            <ac:spMk id="18" creationId="{C13237C8-E62C-4F0D-A318-BD6FB6C2D138}"/>
          </ac:spMkLst>
        </pc:spChg>
        <pc:spChg chg="add">
          <ac:chgData name="Alejandro" userId="d318735d-b8e5-4f1a-b3a1-33090e35db06" providerId="ADAL" clId="{41C69BD3-A650-41EC-A4A6-E6980F7FEF09}" dt="2021-01-31T17:57:53.175" v="16175" actId="26606"/>
          <ac:spMkLst>
            <pc:docMk/>
            <pc:sldMk cId="3439839660" sldId="473"/>
            <ac:spMk id="19" creationId="{201CC55D-ED54-4C5C-95E6-10947BD1103B}"/>
          </ac:spMkLst>
        </pc:spChg>
        <pc:spChg chg="add">
          <ac:chgData name="Alejandro" userId="d318735d-b8e5-4f1a-b3a1-33090e35db06" providerId="ADAL" clId="{41C69BD3-A650-41EC-A4A6-E6980F7FEF09}" dt="2021-01-31T17:57:53.175" v="16175" actId="26606"/>
          <ac:spMkLst>
            <pc:docMk/>
            <pc:sldMk cId="3439839660" sldId="473"/>
            <ac:spMk id="20" creationId="{19C9EAEA-39D0-4B0E-A0EB-51E7B26740B1}"/>
          </ac:spMkLst>
        </pc:spChg>
        <pc:spChg chg="add">
          <ac:chgData name="Alejandro" userId="d318735d-b8e5-4f1a-b3a1-33090e35db06" providerId="ADAL" clId="{41C69BD3-A650-41EC-A4A6-E6980F7FEF09}" dt="2021-01-31T17:57:53.175" v="16175" actId="26606"/>
          <ac:spMkLst>
            <pc:docMk/>
            <pc:sldMk cId="3439839660" sldId="473"/>
            <ac:spMk id="23" creationId="{3873B707-463F-40B0-8227-E8CC6C67EB25}"/>
          </ac:spMkLst>
        </pc:spChg>
        <pc:grpChg chg="add">
          <ac:chgData name="Alejandro" userId="d318735d-b8e5-4f1a-b3a1-33090e35db06" providerId="ADAL" clId="{41C69BD3-A650-41EC-A4A6-E6980F7FEF09}" dt="2021-01-31T17:57:53.175" v="16175" actId="26606"/>
          <ac:grpSpMkLst>
            <pc:docMk/>
            <pc:sldMk cId="3439839660" sldId="473"/>
            <ac:grpSpMk id="21" creationId="{1DE889C7-FAD6-4397-98E2-05D503484459}"/>
          </ac:grpSpMkLst>
        </pc:grpChg>
        <pc:picChg chg="add mod ord">
          <ac:chgData name="Alejandro" userId="d318735d-b8e5-4f1a-b3a1-33090e35db06" providerId="ADAL" clId="{41C69BD3-A650-41EC-A4A6-E6980F7FEF09}" dt="2021-01-31T17:57:53.175" v="16175" actId="26606"/>
          <ac:picMkLst>
            <pc:docMk/>
            <pc:sldMk cId="3439839660" sldId="473"/>
            <ac:picMk id="5" creationId="{6C219041-7009-4B67-AE0F-09D264688488}"/>
          </ac:picMkLst>
        </pc:picChg>
      </pc:sldChg>
      <pc:sldChg chg="addSp modSp new mod setBg">
        <pc:chgData name="Alejandro" userId="d318735d-b8e5-4f1a-b3a1-33090e35db06" providerId="ADAL" clId="{41C69BD3-A650-41EC-A4A6-E6980F7FEF09}" dt="2021-01-31T18:01:23.948" v="16180" actId="26606"/>
        <pc:sldMkLst>
          <pc:docMk/>
          <pc:sldMk cId="2191634987" sldId="474"/>
        </pc:sldMkLst>
        <pc:spChg chg="mod">
          <ac:chgData name="Alejandro" userId="d318735d-b8e5-4f1a-b3a1-33090e35db06" providerId="ADAL" clId="{41C69BD3-A650-41EC-A4A6-E6980F7FEF09}" dt="2021-01-31T18:01:23.948" v="16180" actId="26606"/>
          <ac:spMkLst>
            <pc:docMk/>
            <pc:sldMk cId="2191634987" sldId="474"/>
            <ac:spMk id="2" creationId="{694B1150-2F48-4019-A251-89527380AC50}"/>
          </ac:spMkLst>
        </pc:spChg>
        <pc:spChg chg="mod">
          <ac:chgData name="Alejandro" userId="d318735d-b8e5-4f1a-b3a1-33090e35db06" providerId="ADAL" clId="{41C69BD3-A650-41EC-A4A6-E6980F7FEF09}" dt="2021-01-31T18:01:23.948" v="16180" actId="26606"/>
          <ac:spMkLst>
            <pc:docMk/>
            <pc:sldMk cId="2191634987" sldId="474"/>
            <ac:spMk id="3" creationId="{F66AA9BD-54D7-4947-AA9F-BE31CE06FB93}"/>
          </ac:spMkLst>
        </pc:spChg>
        <pc:spChg chg="add">
          <ac:chgData name="Alejandro" userId="d318735d-b8e5-4f1a-b3a1-33090e35db06" providerId="ADAL" clId="{41C69BD3-A650-41EC-A4A6-E6980F7FEF09}" dt="2021-01-31T18:01:23.948" v="16180" actId="26606"/>
          <ac:spMkLst>
            <pc:docMk/>
            <pc:sldMk cId="2191634987" sldId="474"/>
            <ac:spMk id="8" creationId="{DBF61EA3-B236-439E-9C0B-340980D56BEE}"/>
          </ac:spMkLst>
        </pc:spChg>
        <pc:spChg chg="add">
          <ac:chgData name="Alejandro" userId="d318735d-b8e5-4f1a-b3a1-33090e35db06" providerId="ADAL" clId="{41C69BD3-A650-41EC-A4A6-E6980F7FEF09}" dt="2021-01-31T18:01:23.948" v="16180" actId="26606"/>
          <ac:spMkLst>
            <pc:docMk/>
            <pc:sldMk cId="2191634987" sldId="474"/>
            <ac:spMk id="14" creationId="{E659831F-0D9A-4C63-9EBB-8435B85A440F}"/>
          </ac:spMkLst>
        </pc:spChg>
        <pc:grpChg chg="add">
          <ac:chgData name="Alejandro" userId="d318735d-b8e5-4f1a-b3a1-33090e35db06" providerId="ADAL" clId="{41C69BD3-A650-41EC-A4A6-E6980F7FEF09}" dt="2021-01-31T18:01:23.948" v="16180" actId="26606"/>
          <ac:grpSpMkLst>
            <pc:docMk/>
            <pc:sldMk cId="2191634987" sldId="474"/>
            <ac:grpSpMk id="10" creationId="{28FAF094-D087-493F-8DF9-A486C2D6BBAA}"/>
          </ac:grpSpMkLst>
        </pc:grpChg>
      </pc:sldChg>
      <pc:sldChg chg="addSp modSp new mod setBg setClrOvrMap">
        <pc:chgData name="Alejandro" userId="d318735d-b8e5-4f1a-b3a1-33090e35db06" providerId="ADAL" clId="{41C69BD3-A650-41EC-A4A6-E6980F7FEF09}" dt="2021-02-04T20:07:17.774" v="19174" actId="20577"/>
        <pc:sldMkLst>
          <pc:docMk/>
          <pc:sldMk cId="3446692755" sldId="475"/>
        </pc:sldMkLst>
        <pc:spChg chg="mod">
          <ac:chgData name="Alejandro" userId="d318735d-b8e5-4f1a-b3a1-33090e35db06" providerId="ADAL" clId="{41C69BD3-A650-41EC-A4A6-E6980F7FEF09}" dt="2021-01-31T17:59:56.950" v="16177" actId="26606"/>
          <ac:spMkLst>
            <pc:docMk/>
            <pc:sldMk cId="3446692755" sldId="475"/>
            <ac:spMk id="2" creationId="{B2FBA843-409C-49E7-98D1-A2325C005BDD}"/>
          </ac:spMkLst>
        </pc:spChg>
        <pc:spChg chg="mod">
          <ac:chgData name="Alejandro" userId="d318735d-b8e5-4f1a-b3a1-33090e35db06" providerId="ADAL" clId="{41C69BD3-A650-41EC-A4A6-E6980F7FEF09}" dt="2021-02-04T20:07:17.774" v="19174" actId="20577"/>
          <ac:spMkLst>
            <pc:docMk/>
            <pc:sldMk cId="3446692755" sldId="475"/>
            <ac:spMk id="3" creationId="{E94B62D9-7E1E-4FA5-A183-6F056C698D4C}"/>
          </ac:spMkLst>
        </pc:spChg>
        <pc:picChg chg="add">
          <ac:chgData name="Alejandro" userId="d318735d-b8e5-4f1a-b3a1-33090e35db06" providerId="ADAL" clId="{41C69BD3-A650-41EC-A4A6-E6980F7FEF09}" dt="2021-01-31T17:59:56.950" v="16177" actId="26606"/>
          <ac:picMkLst>
            <pc:docMk/>
            <pc:sldMk cId="3446692755" sldId="475"/>
            <ac:picMk id="5" creationId="{D1ED6BEF-DF96-4415-80F8-90B56C8C9A13}"/>
          </ac:picMkLst>
        </pc:picChg>
        <pc:picChg chg="add mod">
          <ac:chgData name="Alejandro" userId="d318735d-b8e5-4f1a-b3a1-33090e35db06" providerId="ADAL" clId="{41C69BD3-A650-41EC-A4A6-E6980F7FEF09}" dt="2021-01-31T18:17:17.642" v="16191" actId="1076"/>
          <ac:picMkLst>
            <pc:docMk/>
            <pc:sldMk cId="3446692755" sldId="475"/>
            <ac:picMk id="6" creationId="{F9FF54CB-8D39-4BA8-9FD8-0E642AF18C13}"/>
          </ac:picMkLst>
        </pc:picChg>
      </pc:sldChg>
      <pc:sldChg chg="addSp delSp modSp new mod setBg">
        <pc:chgData name="Alejandro" userId="d318735d-b8e5-4f1a-b3a1-33090e35db06" providerId="ADAL" clId="{41C69BD3-A650-41EC-A4A6-E6980F7FEF09}" dt="2021-01-31T21:52:34.777" v="16280" actId="26606"/>
        <pc:sldMkLst>
          <pc:docMk/>
          <pc:sldMk cId="2995403193" sldId="476"/>
        </pc:sldMkLst>
        <pc:spChg chg="mod">
          <ac:chgData name="Alejandro" userId="d318735d-b8e5-4f1a-b3a1-33090e35db06" providerId="ADAL" clId="{41C69BD3-A650-41EC-A4A6-E6980F7FEF09}" dt="2021-01-31T21:52:34.777" v="16280" actId="26606"/>
          <ac:spMkLst>
            <pc:docMk/>
            <pc:sldMk cId="2995403193" sldId="476"/>
            <ac:spMk id="2" creationId="{BC372B52-232D-4C21-87B1-D1D2F5327E36}"/>
          </ac:spMkLst>
        </pc:spChg>
        <pc:spChg chg="del">
          <ac:chgData name="Alejandro" userId="d318735d-b8e5-4f1a-b3a1-33090e35db06" providerId="ADAL" clId="{41C69BD3-A650-41EC-A4A6-E6980F7FEF09}" dt="2021-01-31T21:52:26.742" v="16277" actId="22"/>
          <ac:spMkLst>
            <pc:docMk/>
            <pc:sldMk cId="2995403193" sldId="476"/>
            <ac:spMk id="3" creationId="{B3ACC062-97F8-40C4-9D86-C8C1BBB42E6D}"/>
          </ac:spMkLst>
        </pc:spChg>
        <pc:spChg chg="add">
          <ac:chgData name="Alejandro" userId="d318735d-b8e5-4f1a-b3a1-33090e35db06" providerId="ADAL" clId="{41C69BD3-A650-41EC-A4A6-E6980F7FEF09}" dt="2021-01-31T21:52:34.777" v="16280" actId="26606"/>
          <ac:spMkLst>
            <pc:docMk/>
            <pc:sldMk cId="2995403193" sldId="476"/>
            <ac:spMk id="7" creationId="{E223798C-12AD-4B0C-A50C-D676347D67CF}"/>
          </ac:spMkLst>
        </pc:spChg>
        <pc:spChg chg="add del">
          <ac:chgData name="Alejandro" userId="d318735d-b8e5-4f1a-b3a1-33090e35db06" providerId="ADAL" clId="{41C69BD3-A650-41EC-A4A6-E6980F7FEF09}" dt="2021-01-31T21:52:31.947" v="16279" actId="26606"/>
          <ac:spMkLst>
            <pc:docMk/>
            <pc:sldMk cId="2995403193" sldId="476"/>
            <ac:spMk id="9" creationId="{EBA74D2A-0FFD-44D6-BB1F-7AB80CCC986C}"/>
          </ac:spMkLst>
        </pc:spChg>
        <pc:spChg chg="add">
          <ac:chgData name="Alejandro" userId="d318735d-b8e5-4f1a-b3a1-33090e35db06" providerId="ADAL" clId="{41C69BD3-A650-41EC-A4A6-E6980F7FEF09}" dt="2021-01-31T21:52:34.777" v="16280" actId="26606"/>
          <ac:spMkLst>
            <pc:docMk/>
            <pc:sldMk cId="2995403193" sldId="476"/>
            <ac:spMk id="10" creationId="{16C5FA50-8D52-4617-AF91-5C7B1C8352F1}"/>
          </ac:spMkLst>
        </pc:spChg>
        <pc:spChg chg="add del">
          <ac:chgData name="Alejandro" userId="d318735d-b8e5-4f1a-b3a1-33090e35db06" providerId="ADAL" clId="{41C69BD3-A650-41EC-A4A6-E6980F7FEF09}" dt="2021-01-31T21:52:31.947" v="16279" actId="26606"/>
          <ac:spMkLst>
            <pc:docMk/>
            <pc:sldMk cId="2995403193" sldId="476"/>
            <ac:spMk id="12" creationId="{9D80C9EF-3CC6-4ECC-9C2D-9D0396C96ED9}"/>
          </ac:spMkLst>
        </pc:spChg>
        <pc:spChg chg="add del">
          <ac:chgData name="Alejandro" userId="d318735d-b8e5-4f1a-b3a1-33090e35db06" providerId="ADAL" clId="{41C69BD3-A650-41EC-A4A6-E6980F7FEF09}" dt="2021-01-31T21:52:31.947" v="16279" actId="26606"/>
          <ac:spMkLst>
            <pc:docMk/>
            <pc:sldMk cId="2995403193" sldId="476"/>
            <ac:spMk id="14" creationId="{5DA32751-37A2-45C0-BE94-63D375E27003}"/>
          </ac:spMkLst>
        </pc:spChg>
        <pc:spChg chg="add del">
          <ac:chgData name="Alejandro" userId="d318735d-b8e5-4f1a-b3a1-33090e35db06" providerId="ADAL" clId="{41C69BD3-A650-41EC-A4A6-E6980F7FEF09}" dt="2021-01-31T21:52:31.947" v="16279" actId="26606"/>
          <ac:spMkLst>
            <pc:docMk/>
            <pc:sldMk cId="2995403193" sldId="476"/>
            <ac:spMk id="16" creationId="{E659831F-0D9A-4C63-9EBB-8435B85A440F}"/>
          </ac:spMkLst>
        </pc:spChg>
        <pc:spChg chg="add del">
          <ac:chgData name="Alejandro" userId="d318735d-b8e5-4f1a-b3a1-33090e35db06" providerId="ADAL" clId="{41C69BD3-A650-41EC-A4A6-E6980F7FEF09}" dt="2021-01-31T21:52:31.947" v="16279" actId="26606"/>
          <ac:spMkLst>
            <pc:docMk/>
            <pc:sldMk cId="2995403193" sldId="476"/>
            <ac:spMk id="18" creationId="{5A55FBCD-CD42-40F5-8A1B-3203F9CAEEAA}"/>
          </ac:spMkLst>
        </pc:spChg>
        <pc:picChg chg="add mod ord">
          <ac:chgData name="Alejandro" userId="d318735d-b8e5-4f1a-b3a1-33090e35db06" providerId="ADAL" clId="{41C69BD3-A650-41EC-A4A6-E6980F7FEF09}" dt="2021-01-31T21:52:34.777" v="16280" actId="26606"/>
          <ac:picMkLst>
            <pc:docMk/>
            <pc:sldMk cId="2995403193" sldId="476"/>
            <ac:picMk id="5" creationId="{BA945599-25E3-4BF7-AAC3-2CD338C7BF85}"/>
          </ac:picMkLst>
        </pc:picChg>
      </pc:sldChg>
      <pc:sldChg chg="addSp delSp modSp add mod">
        <pc:chgData name="Alejandro" userId="d318735d-b8e5-4f1a-b3a1-33090e35db06" providerId="ADAL" clId="{41C69BD3-A650-41EC-A4A6-E6980F7FEF09}" dt="2021-02-02T21:58:19.822" v="16529" actId="1076"/>
        <pc:sldMkLst>
          <pc:docMk/>
          <pc:sldMk cId="1094128801" sldId="477"/>
        </pc:sldMkLst>
        <pc:spChg chg="mod">
          <ac:chgData name="Alejandro" userId="d318735d-b8e5-4f1a-b3a1-33090e35db06" providerId="ADAL" clId="{41C69BD3-A650-41EC-A4A6-E6980F7FEF09}" dt="2021-02-02T21:57:26.768" v="16515"/>
          <ac:spMkLst>
            <pc:docMk/>
            <pc:sldMk cId="1094128801" sldId="477"/>
            <ac:spMk id="4" creationId="{DF139E46-FC1F-4B82-83C7-7A947C1E3732}"/>
          </ac:spMkLst>
        </pc:spChg>
        <pc:spChg chg="del">
          <ac:chgData name="Alejandro" userId="d318735d-b8e5-4f1a-b3a1-33090e35db06" providerId="ADAL" clId="{41C69BD3-A650-41EC-A4A6-E6980F7FEF09}" dt="2021-02-02T21:48:53.871" v="16303" actId="478"/>
          <ac:spMkLst>
            <pc:docMk/>
            <pc:sldMk cId="1094128801" sldId="477"/>
            <ac:spMk id="7" creationId="{59970EED-816C-4AA4-AA07-1279800AFE35}"/>
          </ac:spMkLst>
        </pc:spChg>
        <pc:spChg chg="add mod">
          <ac:chgData name="Alejandro" userId="d318735d-b8e5-4f1a-b3a1-33090e35db06" providerId="ADAL" clId="{41C69BD3-A650-41EC-A4A6-E6980F7FEF09}" dt="2021-02-02T21:57:50.314" v="16522" actId="1076"/>
          <ac:spMkLst>
            <pc:docMk/>
            <pc:sldMk cId="1094128801" sldId="477"/>
            <ac:spMk id="9" creationId="{C7975D11-AF35-40F1-9A94-8C4BA76EEAFE}"/>
          </ac:spMkLst>
        </pc:spChg>
        <pc:spChg chg="del">
          <ac:chgData name="Alejandro" userId="d318735d-b8e5-4f1a-b3a1-33090e35db06" providerId="ADAL" clId="{41C69BD3-A650-41EC-A4A6-E6980F7FEF09}" dt="2021-02-02T21:48:57.214" v="16304" actId="478"/>
          <ac:spMkLst>
            <pc:docMk/>
            <pc:sldMk cId="1094128801" sldId="477"/>
            <ac:spMk id="11" creationId="{93A0218D-3384-4085-A1AF-0FC49C2CBB5A}"/>
          </ac:spMkLst>
        </pc:spChg>
        <pc:spChg chg="add mod">
          <ac:chgData name="Alejandro" userId="d318735d-b8e5-4f1a-b3a1-33090e35db06" providerId="ADAL" clId="{41C69BD3-A650-41EC-A4A6-E6980F7FEF09}" dt="2021-02-02T21:58:09.288" v="16526" actId="1076"/>
          <ac:spMkLst>
            <pc:docMk/>
            <pc:sldMk cId="1094128801" sldId="477"/>
            <ac:spMk id="12" creationId="{6C200D67-411F-4569-B379-132D4D01EE9E}"/>
          </ac:spMkLst>
        </pc:spChg>
        <pc:spChg chg="add mod">
          <ac:chgData name="Alejandro" userId="d318735d-b8e5-4f1a-b3a1-33090e35db06" providerId="ADAL" clId="{41C69BD3-A650-41EC-A4A6-E6980F7FEF09}" dt="2021-02-02T21:57:54.749" v="16523" actId="1076"/>
          <ac:spMkLst>
            <pc:docMk/>
            <pc:sldMk cId="1094128801" sldId="477"/>
            <ac:spMk id="13" creationId="{4934216D-A42A-4D9E-BE41-7D354A9F3742}"/>
          </ac:spMkLst>
        </pc:spChg>
        <pc:spChg chg="add mod">
          <ac:chgData name="Alejandro" userId="d318735d-b8e5-4f1a-b3a1-33090e35db06" providerId="ADAL" clId="{41C69BD3-A650-41EC-A4A6-E6980F7FEF09}" dt="2021-02-02T21:58:02.092" v="16525" actId="1076"/>
          <ac:spMkLst>
            <pc:docMk/>
            <pc:sldMk cId="1094128801" sldId="477"/>
            <ac:spMk id="15" creationId="{771396B4-F71D-4F19-AF34-C0908C3FA668}"/>
          </ac:spMkLst>
        </pc:spChg>
        <pc:spChg chg="add mod">
          <ac:chgData name="Alejandro" userId="d318735d-b8e5-4f1a-b3a1-33090e35db06" providerId="ADAL" clId="{41C69BD3-A650-41EC-A4A6-E6980F7FEF09}" dt="2021-02-02T21:58:12.624" v="16527" actId="1076"/>
          <ac:spMkLst>
            <pc:docMk/>
            <pc:sldMk cId="1094128801" sldId="477"/>
            <ac:spMk id="17" creationId="{0BE0F9EA-25CE-4DA7-8B4C-61F688C223C7}"/>
          </ac:spMkLst>
        </pc:spChg>
        <pc:spChg chg="add mod">
          <ac:chgData name="Alejandro" userId="d318735d-b8e5-4f1a-b3a1-33090e35db06" providerId="ADAL" clId="{41C69BD3-A650-41EC-A4A6-E6980F7FEF09}" dt="2021-02-02T21:58:19.822" v="16529" actId="1076"/>
          <ac:spMkLst>
            <pc:docMk/>
            <pc:sldMk cId="1094128801" sldId="477"/>
            <ac:spMk id="19" creationId="{644DBE9D-16B8-4451-B615-AF9BC9F0915B}"/>
          </ac:spMkLst>
        </pc:spChg>
      </pc:sldChg>
      <pc:sldChg chg="addSp delSp modSp add mod ord">
        <pc:chgData name="Alejandro" userId="d318735d-b8e5-4f1a-b3a1-33090e35db06" providerId="ADAL" clId="{41C69BD3-A650-41EC-A4A6-E6980F7FEF09}" dt="2021-02-02T22:27:55.338" v="16700" actId="1076"/>
        <pc:sldMkLst>
          <pc:docMk/>
          <pc:sldMk cId="634306302" sldId="478"/>
        </pc:sldMkLst>
        <pc:spChg chg="mod">
          <ac:chgData name="Alejandro" userId="d318735d-b8e5-4f1a-b3a1-33090e35db06" providerId="ADAL" clId="{41C69BD3-A650-41EC-A4A6-E6980F7FEF09}" dt="2021-02-02T22:25:42.400" v="16665" actId="20577"/>
          <ac:spMkLst>
            <pc:docMk/>
            <pc:sldMk cId="634306302" sldId="478"/>
            <ac:spMk id="4" creationId="{DF139E46-FC1F-4B82-83C7-7A947C1E3732}"/>
          </ac:spMkLst>
        </pc:spChg>
        <pc:spChg chg="del">
          <ac:chgData name="Alejandro" userId="d318735d-b8e5-4f1a-b3a1-33090e35db06" providerId="ADAL" clId="{41C69BD3-A650-41EC-A4A6-E6980F7FEF09}" dt="2021-02-02T22:21:22.666" v="16611" actId="478"/>
          <ac:spMkLst>
            <pc:docMk/>
            <pc:sldMk cId="634306302" sldId="478"/>
            <ac:spMk id="7" creationId="{4BAAFC50-83EB-4E43-967D-DE4BB70E7DE0}"/>
          </ac:spMkLst>
        </pc:spChg>
        <pc:spChg chg="del">
          <ac:chgData name="Alejandro" userId="d318735d-b8e5-4f1a-b3a1-33090e35db06" providerId="ADAL" clId="{41C69BD3-A650-41EC-A4A6-E6980F7FEF09}" dt="2021-02-02T22:21:22.666" v="16611" actId="478"/>
          <ac:spMkLst>
            <pc:docMk/>
            <pc:sldMk cId="634306302" sldId="478"/>
            <ac:spMk id="9" creationId="{12F1816B-0837-4A50-B35E-7FE20ABC4EB0}"/>
          </ac:spMkLst>
        </pc:spChg>
        <pc:spChg chg="del">
          <ac:chgData name="Alejandro" userId="d318735d-b8e5-4f1a-b3a1-33090e35db06" providerId="ADAL" clId="{41C69BD3-A650-41EC-A4A6-E6980F7FEF09}" dt="2021-02-02T22:21:22.666" v="16611" actId="478"/>
          <ac:spMkLst>
            <pc:docMk/>
            <pc:sldMk cId="634306302" sldId="478"/>
            <ac:spMk id="11" creationId="{AAAA5D21-B4E8-4653-9FA9-1887B0B7865A}"/>
          </ac:spMkLst>
        </pc:spChg>
        <pc:spChg chg="add mod">
          <ac:chgData name="Alejandro" userId="d318735d-b8e5-4f1a-b3a1-33090e35db06" providerId="ADAL" clId="{41C69BD3-A650-41EC-A4A6-E6980F7FEF09}" dt="2021-02-02T22:27:08.928" v="16691" actId="14100"/>
          <ac:spMkLst>
            <pc:docMk/>
            <pc:sldMk cId="634306302" sldId="478"/>
            <ac:spMk id="12" creationId="{22CC0088-4C0F-48B5-A187-946C67BC7579}"/>
          </ac:spMkLst>
        </pc:spChg>
        <pc:spChg chg="del">
          <ac:chgData name="Alejandro" userId="d318735d-b8e5-4f1a-b3a1-33090e35db06" providerId="ADAL" clId="{41C69BD3-A650-41EC-A4A6-E6980F7FEF09}" dt="2021-02-02T22:21:22.666" v="16611" actId="478"/>
          <ac:spMkLst>
            <pc:docMk/>
            <pc:sldMk cId="634306302" sldId="478"/>
            <ac:spMk id="13" creationId="{B67FF3AE-030C-4643-B18B-AD4255046D6B}"/>
          </ac:spMkLst>
        </pc:spChg>
        <pc:spChg chg="add mod">
          <ac:chgData name="Alejandro" userId="d318735d-b8e5-4f1a-b3a1-33090e35db06" providerId="ADAL" clId="{41C69BD3-A650-41EC-A4A6-E6980F7FEF09}" dt="2021-02-02T22:27:45.324" v="16698" actId="20577"/>
          <ac:spMkLst>
            <pc:docMk/>
            <pc:sldMk cId="634306302" sldId="478"/>
            <ac:spMk id="15" creationId="{05F6337B-C5EC-4BCD-8944-B038E7D496CA}"/>
          </ac:spMkLst>
        </pc:spChg>
        <pc:spChg chg="add mod">
          <ac:chgData name="Alejandro" userId="d318735d-b8e5-4f1a-b3a1-33090e35db06" providerId="ADAL" clId="{41C69BD3-A650-41EC-A4A6-E6980F7FEF09}" dt="2021-02-02T22:27:49.041" v="16699" actId="1076"/>
          <ac:spMkLst>
            <pc:docMk/>
            <pc:sldMk cId="634306302" sldId="478"/>
            <ac:spMk id="16" creationId="{CA3EC76F-01E4-4752-945A-DDDE4FDB9F76}"/>
          </ac:spMkLst>
        </pc:spChg>
        <pc:spChg chg="add mod">
          <ac:chgData name="Alejandro" userId="d318735d-b8e5-4f1a-b3a1-33090e35db06" providerId="ADAL" clId="{41C69BD3-A650-41EC-A4A6-E6980F7FEF09}" dt="2021-02-02T22:27:55.338" v="16700" actId="1076"/>
          <ac:spMkLst>
            <pc:docMk/>
            <pc:sldMk cId="634306302" sldId="478"/>
            <ac:spMk id="17" creationId="{AA5CA4E2-99C6-4A5B-95C4-3B46364EF5FC}"/>
          </ac:spMkLst>
        </pc:spChg>
        <pc:spChg chg="add mod">
          <ac:chgData name="Alejandro" userId="d318735d-b8e5-4f1a-b3a1-33090e35db06" providerId="ADAL" clId="{41C69BD3-A650-41EC-A4A6-E6980F7FEF09}" dt="2021-02-02T22:27:23.028" v="16695" actId="1076"/>
          <ac:spMkLst>
            <pc:docMk/>
            <pc:sldMk cId="634306302" sldId="478"/>
            <ac:spMk id="19" creationId="{DDFA3D68-A85B-461B-939F-478D5C1D5624}"/>
          </ac:spMkLst>
        </pc:spChg>
        <pc:spChg chg="add mod">
          <ac:chgData name="Alejandro" userId="d318735d-b8e5-4f1a-b3a1-33090e35db06" providerId="ADAL" clId="{41C69BD3-A650-41EC-A4A6-E6980F7FEF09}" dt="2021-02-02T22:27:36.127" v="16696" actId="1076"/>
          <ac:spMkLst>
            <pc:docMk/>
            <pc:sldMk cId="634306302" sldId="478"/>
            <ac:spMk id="21" creationId="{A90967C6-4365-474A-A41A-C6804DA05B41}"/>
          </ac:spMkLst>
        </pc:spChg>
      </pc:sldChg>
      <pc:sldChg chg="new del">
        <pc:chgData name="Alejandro" userId="d318735d-b8e5-4f1a-b3a1-33090e35db06" providerId="ADAL" clId="{41C69BD3-A650-41EC-A4A6-E6980F7FEF09}" dt="2021-02-02T22:20:29.477" v="16565" actId="680"/>
        <pc:sldMkLst>
          <pc:docMk/>
          <pc:sldMk cId="2481082607" sldId="478"/>
        </pc:sldMkLst>
      </pc:sldChg>
      <pc:sldChg chg="addSp delSp modSp add mod">
        <pc:chgData name="Alejandro" userId="d318735d-b8e5-4f1a-b3a1-33090e35db06" providerId="ADAL" clId="{41C69BD3-A650-41EC-A4A6-E6980F7FEF09}" dt="2021-02-02T22:54:12.043" v="16808" actId="1076"/>
        <pc:sldMkLst>
          <pc:docMk/>
          <pc:sldMk cId="3567469894" sldId="479"/>
        </pc:sldMkLst>
        <pc:spChg chg="mod">
          <ac:chgData name="Alejandro" userId="d318735d-b8e5-4f1a-b3a1-33090e35db06" providerId="ADAL" clId="{41C69BD3-A650-41EC-A4A6-E6980F7FEF09}" dt="2021-02-02T22:50:37.224" v="16713" actId="20577"/>
          <ac:spMkLst>
            <pc:docMk/>
            <pc:sldMk cId="3567469894" sldId="479"/>
            <ac:spMk id="2" creationId="{88AEA14C-5323-49DF-9064-21A9EE43D9CF}"/>
          </ac:spMkLst>
        </pc:spChg>
        <pc:spChg chg="mod">
          <ac:chgData name="Alejandro" userId="d318735d-b8e5-4f1a-b3a1-33090e35db06" providerId="ADAL" clId="{41C69BD3-A650-41EC-A4A6-E6980F7FEF09}" dt="2021-02-02T22:53:55.757" v="16804" actId="20577"/>
          <ac:spMkLst>
            <pc:docMk/>
            <pc:sldMk cId="3567469894" sldId="479"/>
            <ac:spMk id="3" creationId="{53F4CCE4-6EA3-4F09-A395-0D9E0EFD82BD}"/>
          </ac:spMkLst>
        </pc:spChg>
        <pc:spChg chg="mod">
          <ac:chgData name="Alejandro" userId="d318735d-b8e5-4f1a-b3a1-33090e35db06" providerId="ADAL" clId="{41C69BD3-A650-41EC-A4A6-E6980F7FEF09}" dt="2021-02-02T22:51:55.478" v="16761" actId="20577"/>
          <ac:spMkLst>
            <pc:docMk/>
            <pc:sldMk cId="3567469894" sldId="479"/>
            <ac:spMk id="4" creationId="{DF139E46-FC1F-4B82-83C7-7A947C1E3732}"/>
          </ac:spMkLst>
        </pc:spChg>
        <pc:spChg chg="del">
          <ac:chgData name="Alejandro" userId="d318735d-b8e5-4f1a-b3a1-33090e35db06" providerId="ADAL" clId="{41C69BD3-A650-41EC-A4A6-E6980F7FEF09}" dt="2021-02-02T22:50:52.413" v="16715" actId="478"/>
          <ac:spMkLst>
            <pc:docMk/>
            <pc:sldMk cId="3567469894" sldId="479"/>
            <ac:spMk id="12" creationId="{22CC0088-4C0F-48B5-A187-946C67BC7579}"/>
          </ac:spMkLst>
        </pc:spChg>
        <pc:spChg chg="add mod">
          <ac:chgData name="Alejandro" userId="d318735d-b8e5-4f1a-b3a1-33090e35db06" providerId="ADAL" clId="{41C69BD3-A650-41EC-A4A6-E6980F7FEF09}" dt="2021-02-02T22:54:12.043" v="16808" actId="1076"/>
          <ac:spMkLst>
            <pc:docMk/>
            <pc:sldMk cId="3567469894" sldId="479"/>
            <ac:spMk id="13" creationId="{3C7C0F59-54BA-40D7-8E8A-6782A1149BB0}"/>
          </ac:spMkLst>
        </pc:spChg>
        <pc:spChg chg="del">
          <ac:chgData name="Alejandro" userId="d318735d-b8e5-4f1a-b3a1-33090e35db06" providerId="ADAL" clId="{41C69BD3-A650-41EC-A4A6-E6980F7FEF09}" dt="2021-02-02T22:50:44.845" v="16714" actId="478"/>
          <ac:spMkLst>
            <pc:docMk/>
            <pc:sldMk cId="3567469894" sldId="479"/>
            <ac:spMk id="15" creationId="{05F6337B-C5EC-4BCD-8944-B038E7D496CA}"/>
          </ac:spMkLst>
        </pc:spChg>
        <pc:spChg chg="del">
          <ac:chgData name="Alejandro" userId="d318735d-b8e5-4f1a-b3a1-33090e35db06" providerId="ADAL" clId="{41C69BD3-A650-41EC-A4A6-E6980F7FEF09}" dt="2021-02-02T22:50:44.845" v="16714" actId="478"/>
          <ac:spMkLst>
            <pc:docMk/>
            <pc:sldMk cId="3567469894" sldId="479"/>
            <ac:spMk id="16" creationId="{CA3EC76F-01E4-4752-945A-DDDE4FDB9F76}"/>
          </ac:spMkLst>
        </pc:spChg>
        <pc:spChg chg="del">
          <ac:chgData name="Alejandro" userId="d318735d-b8e5-4f1a-b3a1-33090e35db06" providerId="ADAL" clId="{41C69BD3-A650-41EC-A4A6-E6980F7FEF09}" dt="2021-02-02T22:50:44.845" v="16714" actId="478"/>
          <ac:spMkLst>
            <pc:docMk/>
            <pc:sldMk cId="3567469894" sldId="479"/>
            <ac:spMk id="17" creationId="{AA5CA4E2-99C6-4A5B-95C4-3B46364EF5FC}"/>
          </ac:spMkLst>
        </pc:spChg>
        <pc:spChg chg="add mod">
          <ac:chgData name="Alejandro" userId="d318735d-b8e5-4f1a-b3a1-33090e35db06" providerId="ADAL" clId="{41C69BD3-A650-41EC-A4A6-E6980F7FEF09}" dt="2021-02-02T22:54:02.785" v="16805" actId="1076"/>
          <ac:spMkLst>
            <pc:docMk/>
            <pc:sldMk cId="3567469894" sldId="479"/>
            <ac:spMk id="18" creationId="{25268447-0BF6-46A1-A6BE-8442CF21F2F5}"/>
          </ac:spMkLst>
        </pc:spChg>
        <pc:spChg chg="del">
          <ac:chgData name="Alejandro" userId="d318735d-b8e5-4f1a-b3a1-33090e35db06" providerId="ADAL" clId="{41C69BD3-A650-41EC-A4A6-E6980F7FEF09}" dt="2021-02-02T22:50:44.845" v="16714" actId="478"/>
          <ac:spMkLst>
            <pc:docMk/>
            <pc:sldMk cId="3567469894" sldId="479"/>
            <ac:spMk id="19" creationId="{DDFA3D68-A85B-461B-939F-478D5C1D5624}"/>
          </ac:spMkLst>
        </pc:spChg>
        <pc:spChg chg="add mod">
          <ac:chgData name="Alejandro" userId="d318735d-b8e5-4f1a-b3a1-33090e35db06" providerId="ADAL" clId="{41C69BD3-A650-41EC-A4A6-E6980F7FEF09}" dt="2021-02-02T22:54:02.785" v="16805" actId="1076"/>
          <ac:spMkLst>
            <pc:docMk/>
            <pc:sldMk cId="3567469894" sldId="479"/>
            <ac:spMk id="20" creationId="{2A06A0CF-7E34-4110-BDF5-12377FC05227}"/>
          </ac:spMkLst>
        </pc:spChg>
        <pc:spChg chg="del">
          <ac:chgData name="Alejandro" userId="d318735d-b8e5-4f1a-b3a1-33090e35db06" providerId="ADAL" clId="{41C69BD3-A650-41EC-A4A6-E6980F7FEF09}" dt="2021-02-02T22:50:44.845" v="16714" actId="478"/>
          <ac:spMkLst>
            <pc:docMk/>
            <pc:sldMk cId="3567469894" sldId="479"/>
            <ac:spMk id="21" creationId="{A90967C6-4365-474A-A41A-C6804DA05B41}"/>
          </ac:spMkLst>
        </pc:spChg>
        <pc:spChg chg="add mod">
          <ac:chgData name="Alejandro" userId="d318735d-b8e5-4f1a-b3a1-33090e35db06" providerId="ADAL" clId="{41C69BD3-A650-41EC-A4A6-E6980F7FEF09}" dt="2021-02-02T22:54:02.785" v="16805" actId="1076"/>
          <ac:spMkLst>
            <pc:docMk/>
            <pc:sldMk cId="3567469894" sldId="479"/>
            <ac:spMk id="22" creationId="{7C34C1B6-1962-49D5-83FB-04881CD40E69}"/>
          </ac:spMkLst>
        </pc:spChg>
      </pc:sldChg>
      <pc:sldChg chg="addSp delSp modSp new mod ord setBg">
        <pc:chgData name="Alejandro" userId="d318735d-b8e5-4f1a-b3a1-33090e35db06" providerId="ADAL" clId="{41C69BD3-A650-41EC-A4A6-E6980F7FEF09}" dt="2021-02-03T07:51:16.823" v="17490" actId="6549"/>
        <pc:sldMkLst>
          <pc:docMk/>
          <pc:sldMk cId="913750185" sldId="480"/>
        </pc:sldMkLst>
        <pc:spChg chg="mod">
          <ac:chgData name="Alejandro" userId="d318735d-b8e5-4f1a-b3a1-33090e35db06" providerId="ADAL" clId="{41C69BD3-A650-41EC-A4A6-E6980F7FEF09}" dt="2021-02-03T07:39:15.201" v="16917" actId="20577"/>
          <ac:spMkLst>
            <pc:docMk/>
            <pc:sldMk cId="913750185" sldId="480"/>
            <ac:spMk id="2" creationId="{F967F5E7-C327-4B24-92C0-5655E477D36F}"/>
          </ac:spMkLst>
        </pc:spChg>
        <pc:spChg chg="mod">
          <ac:chgData name="Alejandro" userId="d318735d-b8e5-4f1a-b3a1-33090e35db06" providerId="ADAL" clId="{41C69BD3-A650-41EC-A4A6-E6980F7FEF09}" dt="2021-02-03T07:51:16.823" v="17490" actId="6549"/>
          <ac:spMkLst>
            <pc:docMk/>
            <pc:sldMk cId="913750185" sldId="480"/>
            <ac:spMk id="3" creationId="{09A47641-D527-4708-8341-A818E982F7C7}"/>
          </ac:spMkLst>
        </pc:spChg>
        <pc:picChg chg="add del">
          <ac:chgData name="Alejandro" userId="d318735d-b8e5-4f1a-b3a1-33090e35db06" providerId="ADAL" clId="{41C69BD3-A650-41EC-A4A6-E6980F7FEF09}" dt="2021-02-03T07:36:41.529" v="16895" actId="26606"/>
          <ac:picMkLst>
            <pc:docMk/>
            <pc:sldMk cId="913750185" sldId="480"/>
            <ac:picMk id="5" creationId="{1662BB47-2DBD-4BF4-B1E5-75B163887BDE}"/>
          </ac:picMkLst>
        </pc:picChg>
        <pc:picChg chg="add mod">
          <ac:chgData name="Alejandro" userId="d318735d-b8e5-4f1a-b3a1-33090e35db06" providerId="ADAL" clId="{41C69BD3-A650-41EC-A4A6-E6980F7FEF09}" dt="2021-02-03T07:38:56.785" v="16902" actId="14826"/>
          <ac:picMkLst>
            <pc:docMk/>
            <pc:sldMk cId="913750185" sldId="480"/>
            <ac:picMk id="6" creationId="{74DB8542-9948-4AFE-83B5-223D4E76635D}"/>
          </ac:picMkLst>
        </pc:picChg>
        <pc:picChg chg="add del">
          <ac:chgData name="Alejandro" userId="d318735d-b8e5-4f1a-b3a1-33090e35db06" providerId="ADAL" clId="{41C69BD3-A650-41EC-A4A6-E6980F7FEF09}" dt="2021-02-03T07:36:55.863" v="16897" actId="26606"/>
          <ac:picMkLst>
            <pc:docMk/>
            <pc:sldMk cId="913750185" sldId="480"/>
            <ac:picMk id="11" creationId="{6DEB5491-6F45-45D1-8117-8A4C75227D05}"/>
          </ac:picMkLst>
        </pc:picChg>
        <pc:picChg chg="add del mod">
          <ac:chgData name="Alejandro" userId="d318735d-b8e5-4f1a-b3a1-33090e35db06" providerId="ADAL" clId="{41C69BD3-A650-41EC-A4A6-E6980F7FEF09}" dt="2021-02-03T07:39:08.528" v="16905"/>
          <ac:picMkLst>
            <pc:docMk/>
            <pc:sldMk cId="913750185" sldId="480"/>
            <ac:picMk id="13" creationId="{8AEDF0E8-2C21-4970-9DAE-2E34A3FEAF86}"/>
          </ac:picMkLst>
        </pc:picChg>
        <pc:picChg chg="add del">
          <ac:chgData name="Alejandro" userId="d318735d-b8e5-4f1a-b3a1-33090e35db06" providerId="ADAL" clId="{41C69BD3-A650-41EC-A4A6-E6980F7FEF09}" dt="2021-02-03T07:37:28.567" v="16899" actId="26606"/>
          <ac:picMkLst>
            <pc:docMk/>
            <pc:sldMk cId="913750185" sldId="480"/>
            <ac:picMk id="14" creationId="{1662BB47-2DBD-4BF4-B1E5-75B163887BDE}"/>
          </ac:picMkLst>
        </pc:picChg>
        <pc:cxnChg chg="add">
          <ac:chgData name="Alejandro" userId="d318735d-b8e5-4f1a-b3a1-33090e35db06" providerId="ADAL" clId="{41C69BD3-A650-41EC-A4A6-E6980F7FEF09}" dt="2021-02-03T07:38:09.070" v="16901" actId="26606"/>
          <ac:cxnSpMkLst>
            <pc:docMk/>
            <pc:sldMk cId="913750185" sldId="480"/>
            <ac:cxnSpMk id="7" creationId="{A7F400EE-A8A5-48AF-B4D6-291B52C6F0B0}"/>
          </ac:cxnSpMkLst>
        </pc:cxnChg>
        <pc:cxnChg chg="add del">
          <ac:chgData name="Alejandro" userId="d318735d-b8e5-4f1a-b3a1-33090e35db06" providerId="ADAL" clId="{41C69BD3-A650-41EC-A4A6-E6980F7FEF09}" dt="2021-02-03T07:36:41.529" v="16895" actId="26606"/>
          <ac:cxnSpMkLst>
            <pc:docMk/>
            <pc:sldMk cId="913750185" sldId="480"/>
            <ac:cxnSpMk id="9" creationId="{A7F400EE-A8A5-48AF-B4D6-291B52C6F0B0}"/>
          </ac:cxnSpMkLst>
        </pc:cxnChg>
        <pc:cxnChg chg="add del">
          <ac:chgData name="Alejandro" userId="d318735d-b8e5-4f1a-b3a1-33090e35db06" providerId="ADAL" clId="{41C69BD3-A650-41EC-A4A6-E6980F7FEF09}" dt="2021-02-03T07:36:55.863" v="16897" actId="26606"/>
          <ac:cxnSpMkLst>
            <pc:docMk/>
            <pc:sldMk cId="913750185" sldId="480"/>
            <ac:cxnSpMk id="12" creationId="{A7F400EE-A8A5-48AF-B4D6-291B52C6F0B0}"/>
          </ac:cxnSpMkLst>
        </pc:cxnChg>
        <pc:cxnChg chg="add del">
          <ac:chgData name="Alejandro" userId="d318735d-b8e5-4f1a-b3a1-33090e35db06" providerId="ADAL" clId="{41C69BD3-A650-41EC-A4A6-E6980F7FEF09}" dt="2021-02-03T07:37:28.567" v="16899" actId="26606"/>
          <ac:cxnSpMkLst>
            <pc:docMk/>
            <pc:sldMk cId="913750185" sldId="480"/>
            <ac:cxnSpMk id="15" creationId="{A7F400EE-A8A5-48AF-B4D6-291B52C6F0B0}"/>
          </ac:cxnSpMkLst>
        </pc:cxnChg>
      </pc:sldChg>
      <pc:sldChg chg="addSp delSp modSp add mod">
        <pc:chgData name="Alejandro" userId="d318735d-b8e5-4f1a-b3a1-33090e35db06" providerId="ADAL" clId="{41C69BD3-A650-41EC-A4A6-E6980F7FEF09}" dt="2021-02-02T22:59:04.967" v="16890" actId="14100"/>
        <pc:sldMkLst>
          <pc:docMk/>
          <pc:sldMk cId="192579227" sldId="481"/>
        </pc:sldMkLst>
        <pc:spChg chg="mod">
          <ac:chgData name="Alejandro" userId="d318735d-b8e5-4f1a-b3a1-33090e35db06" providerId="ADAL" clId="{41C69BD3-A650-41EC-A4A6-E6980F7FEF09}" dt="2021-02-02T22:57:50.260" v="16870"/>
          <ac:spMkLst>
            <pc:docMk/>
            <pc:sldMk cId="192579227" sldId="481"/>
            <ac:spMk id="4" creationId="{DF139E46-FC1F-4B82-83C7-7A947C1E3732}"/>
          </ac:spMkLst>
        </pc:spChg>
        <pc:spChg chg="add mod">
          <ac:chgData name="Alejandro" userId="d318735d-b8e5-4f1a-b3a1-33090e35db06" providerId="ADAL" clId="{41C69BD3-A650-41EC-A4A6-E6980F7FEF09}" dt="2021-02-02T22:58:14.614" v="16878" actId="6549"/>
          <ac:spMkLst>
            <pc:docMk/>
            <pc:sldMk cId="192579227" sldId="481"/>
            <ac:spMk id="11" creationId="{D656E850-D979-48E9-8643-94D12460D451}"/>
          </ac:spMkLst>
        </pc:spChg>
        <pc:spChg chg="del">
          <ac:chgData name="Alejandro" userId="d318735d-b8e5-4f1a-b3a1-33090e35db06" providerId="ADAL" clId="{41C69BD3-A650-41EC-A4A6-E6980F7FEF09}" dt="2021-02-02T22:55:07.108" v="16845" actId="478"/>
          <ac:spMkLst>
            <pc:docMk/>
            <pc:sldMk cId="192579227" sldId="481"/>
            <ac:spMk id="13" creationId="{3C7C0F59-54BA-40D7-8E8A-6782A1149BB0}"/>
          </ac:spMkLst>
        </pc:spChg>
        <pc:spChg chg="add mod">
          <ac:chgData name="Alejandro" userId="d318735d-b8e5-4f1a-b3a1-33090e35db06" providerId="ADAL" clId="{41C69BD3-A650-41EC-A4A6-E6980F7FEF09}" dt="2021-02-02T22:58:48.445" v="16885" actId="20577"/>
          <ac:spMkLst>
            <pc:docMk/>
            <pc:sldMk cId="192579227" sldId="481"/>
            <ac:spMk id="15" creationId="{C58BB774-3D31-4F50-B541-69993C699BA5}"/>
          </ac:spMkLst>
        </pc:spChg>
        <pc:spChg chg="add mod">
          <ac:chgData name="Alejandro" userId="d318735d-b8e5-4f1a-b3a1-33090e35db06" providerId="ADAL" clId="{41C69BD3-A650-41EC-A4A6-E6980F7FEF09}" dt="2021-02-02T22:59:04.967" v="16890" actId="14100"/>
          <ac:spMkLst>
            <pc:docMk/>
            <pc:sldMk cId="192579227" sldId="481"/>
            <ac:spMk id="16" creationId="{F6EDAFDA-CA5E-4DB5-A4A0-0BDDA2CAE565}"/>
          </ac:spMkLst>
        </pc:spChg>
        <pc:spChg chg="add mod">
          <ac:chgData name="Alejandro" userId="d318735d-b8e5-4f1a-b3a1-33090e35db06" providerId="ADAL" clId="{41C69BD3-A650-41EC-A4A6-E6980F7FEF09}" dt="2021-02-02T22:59:00.588" v="16888" actId="1076"/>
          <ac:spMkLst>
            <pc:docMk/>
            <pc:sldMk cId="192579227" sldId="481"/>
            <ac:spMk id="17" creationId="{F50DF590-064B-42E7-BF1E-70D84AC4D927}"/>
          </ac:spMkLst>
        </pc:spChg>
        <pc:spChg chg="del">
          <ac:chgData name="Alejandro" userId="d318735d-b8e5-4f1a-b3a1-33090e35db06" providerId="ADAL" clId="{41C69BD3-A650-41EC-A4A6-E6980F7FEF09}" dt="2021-02-02T22:55:03.860" v="16844" actId="478"/>
          <ac:spMkLst>
            <pc:docMk/>
            <pc:sldMk cId="192579227" sldId="481"/>
            <ac:spMk id="18" creationId="{25268447-0BF6-46A1-A6BE-8442CF21F2F5}"/>
          </ac:spMkLst>
        </pc:spChg>
        <pc:spChg chg="del">
          <ac:chgData name="Alejandro" userId="d318735d-b8e5-4f1a-b3a1-33090e35db06" providerId="ADAL" clId="{41C69BD3-A650-41EC-A4A6-E6980F7FEF09}" dt="2021-02-02T22:55:03.860" v="16844" actId="478"/>
          <ac:spMkLst>
            <pc:docMk/>
            <pc:sldMk cId="192579227" sldId="481"/>
            <ac:spMk id="20" creationId="{2A06A0CF-7E34-4110-BDF5-12377FC05227}"/>
          </ac:spMkLst>
        </pc:spChg>
        <pc:spChg chg="del">
          <ac:chgData name="Alejandro" userId="d318735d-b8e5-4f1a-b3a1-33090e35db06" providerId="ADAL" clId="{41C69BD3-A650-41EC-A4A6-E6980F7FEF09}" dt="2021-02-02T22:55:03.860" v="16844" actId="478"/>
          <ac:spMkLst>
            <pc:docMk/>
            <pc:sldMk cId="192579227" sldId="481"/>
            <ac:spMk id="22" creationId="{7C34C1B6-1962-49D5-83FB-04881CD40E69}"/>
          </ac:spMkLst>
        </pc:spChg>
      </pc:sldChg>
      <pc:sldChg chg="addSp delSp modSp add mod ord">
        <pc:chgData name="Alejandro" userId="d318735d-b8e5-4f1a-b3a1-33090e35db06" providerId="ADAL" clId="{41C69BD3-A650-41EC-A4A6-E6980F7FEF09}" dt="2021-02-04T19:35:12.100" v="18857" actId="1076"/>
        <pc:sldMkLst>
          <pc:docMk/>
          <pc:sldMk cId="3526034602" sldId="482"/>
        </pc:sldMkLst>
        <pc:spChg chg="mod">
          <ac:chgData name="Alejandro" userId="d318735d-b8e5-4f1a-b3a1-33090e35db06" providerId="ADAL" clId="{41C69BD3-A650-41EC-A4A6-E6980F7FEF09}" dt="2021-02-04T12:07:40.063" v="17536" actId="20577"/>
          <ac:spMkLst>
            <pc:docMk/>
            <pc:sldMk cId="3526034602" sldId="482"/>
            <ac:spMk id="2" creationId="{88AEA14C-5323-49DF-9064-21A9EE43D9CF}"/>
          </ac:spMkLst>
        </pc:spChg>
        <pc:spChg chg="mod">
          <ac:chgData name="Alejandro" userId="d318735d-b8e5-4f1a-b3a1-33090e35db06" providerId="ADAL" clId="{41C69BD3-A650-41EC-A4A6-E6980F7FEF09}" dt="2021-02-04T12:11:06.937" v="17633" actId="20577"/>
          <ac:spMkLst>
            <pc:docMk/>
            <pc:sldMk cId="3526034602" sldId="482"/>
            <ac:spMk id="4" creationId="{DF139E46-FC1F-4B82-83C7-7A947C1E3732}"/>
          </ac:spMkLst>
        </pc:spChg>
        <pc:spChg chg="del">
          <ac:chgData name="Alejandro" userId="d318735d-b8e5-4f1a-b3a1-33090e35db06" providerId="ADAL" clId="{41C69BD3-A650-41EC-A4A6-E6980F7FEF09}" dt="2021-02-04T12:07:59.093" v="17540" actId="478"/>
          <ac:spMkLst>
            <pc:docMk/>
            <pc:sldMk cId="3526034602" sldId="482"/>
            <ac:spMk id="7" creationId="{08D8E1D0-83F8-405A-BF26-33E2A3E9CF47}"/>
          </ac:spMkLst>
        </pc:spChg>
        <pc:spChg chg="del">
          <ac:chgData name="Alejandro" userId="d318735d-b8e5-4f1a-b3a1-33090e35db06" providerId="ADAL" clId="{41C69BD3-A650-41EC-A4A6-E6980F7FEF09}" dt="2021-02-04T12:07:57.253" v="17539" actId="478"/>
          <ac:spMkLst>
            <pc:docMk/>
            <pc:sldMk cId="3526034602" sldId="482"/>
            <ac:spMk id="9" creationId="{2D2002BD-73E0-4503-9C28-ECACA88DC1A0}"/>
          </ac:spMkLst>
        </pc:spChg>
        <pc:spChg chg="add mod">
          <ac:chgData name="Alejandro" userId="d318735d-b8e5-4f1a-b3a1-33090e35db06" providerId="ADAL" clId="{41C69BD3-A650-41EC-A4A6-E6980F7FEF09}" dt="2021-02-04T12:08:28.564" v="17544" actId="14100"/>
          <ac:spMkLst>
            <pc:docMk/>
            <pc:sldMk cId="3526034602" sldId="482"/>
            <ac:spMk id="10" creationId="{18F9C78B-C73D-42C6-A1BB-2CAB0055A540}"/>
          </ac:spMkLst>
        </pc:spChg>
        <pc:spChg chg="add mod">
          <ac:chgData name="Alejandro" userId="d318735d-b8e5-4f1a-b3a1-33090e35db06" providerId="ADAL" clId="{41C69BD3-A650-41EC-A4A6-E6980F7FEF09}" dt="2021-02-04T12:08:51.031" v="17547" actId="1076"/>
          <ac:spMkLst>
            <pc:docMk/>
            <pc:sldMk cId="3526034602" sldId="482"/>
            <ac:spMk id="11" creationId="{55A7953A-0A07-4A53-95C8-85C2DCF85566}"/>
          </ac:spMkLst>
        </pc:spChg>
        <pc:spChg chg="add mod">
          <ac:chgData name="Alejandro" userId="d318735d-b8e5-4f1a-b3a1-33090e35db06" providerId="ADAL" clId="{41C69BD3-A650-41EC-A4A6-E6980F7FEF09}" dt="2021-02-04T12:11:17.185" v="17634" actId="14100"/>
          <ac:spMkLst>
            <pc:docMk/>
            <pc:sldMk cId="3526034602" sldId="482"/>
            <ac:spMk id="13" creationId="{EF477BE0-1551-4ABE-91BC-49B842593DF0}"/>
          </ac:spMkLst>
        </pc:spChg>
        <pc:spChg chg="add mod">
          <ac:chgData name="Alejandro" userId="d318735d-b8e5-4f1a-b3a1-33090e35db06" providerId="ADAL" clId="{41C69BD3-A650-41EC-A4A6-E6980F7FEF09}" dt="2021-02-04T19:35:12.100" v="18857" actId="1076"/>
          <ac:spMkLst>
            <pc:docMk/>
            <pc:sldMk cId="3526034602" sldId="482"/>
            <ac:spMk id="15" creationId="{072F81EB-4851-4DE6-9C4D-3B41DC64FEC2}"/>
          </ac:spMkLst>
        </pc:spChg>
      </pc:sldChg>
      <pc:sldChg chg="addSp modSp new mod ord setBg">
        <pc:chgData name="Alejandro" userId="d318735d-b8e5-4f1a-b3a1-33090e35db06" providerId="ADAL" clId="{41C69BD3-A650-41EC-A4A6-E6980F7FEF09}" dt="2021-02-04T12:21:15.261" v="18028" actId="26606"/>
        <pc:sldMkLst>
          <pc:docMk/>
          <pc:sldMk cId="1704248361" sldId="483"/>
        </pc:sldMkLst>
        <pc:spChg chg="mod">
          <ac:chgData name="Alejandro" userId="d318735d-b8e5-4f1a-b3a1-33090e35db06" providerId="ADAL" clId="{41C69BD3-A650-41EC-A4A6-E6980F7FEF09}" dt="2021-02-04T12:21:15.261" v="18028" actId="26606"/>
          <ac:spMkLst>
            <pc:docMk/>
            <pc:sldMk cId="1704248361" sldId="483"/>
            <ac:spMk id="2" creationId="{FE0F46F3-B28D-4113-81F4-FE15CEFA43B5}"/>
          </ac:spMkLst>
        </pc:spChg>
        <pc:spChg chg="mod">
          <ac:chgData name="Alejandro" userId="d318735d-b8e5-4f1a-b3a1-33090e35db06" providerId="ADAL" clId="{41C69BD3-A650-41EC-A4A6-E6980F7FEF09}" dt="2021-02-04T12:21:15.261" v="18028" actId="26606"/>
          <ac:spMkLst>
            <pc:docMk/>
            <pc:sldMk cId="1704248361" sldId="483"/>
            <ac:spMk id="3" creationId="{B5524457-1BA1-4562-A612-372BEC7AE46C}"/>
          </ac:spMkLst>
        </pc:spChg>
        <pc:picChg chg="add">
          <ac:chgData name="Alejandro" userId="d318735d-b8e5-4f1a-b3a1-33090e35db06" providerId="ADAL" clId="{41C69BD3-A650-41EC-A4A6-E6980F7FEF09}" dt="2021-02-04T12:21:15.261" v="18028" actId="26606"/>
          <ac:picMkLst>
            <pc:docMk/>
            <pc:sldMk cId="1704248361" sldId="483"/>
            <ac:picMk id="5" creationId="{66922BC0-4FC7-4AAD-8AE0-0C5AD86313AE}"/>
          </ac:picMkLst>
        </pc:picChg>
        <pc:cxnChg chg="add">
          <ac:chgData name="Alejandro" userId="d318735d-b8e5-4f1a-b3a1-33090e35db06" providerId="ADAL" clId="{41C69BD3-A650-41EC-A4A6-E6980F7FEF09}" dt="2021-02-04T12:21:15.261" v="18028" actId="26606"/>
          <ac:cxnSpMkLst>
            <pc:docMk/>
            <pc:sldMk cId="1704248361" sldId="483"/>
            <ac:cxnSpMk id="9" creationId="{A7F400EE-A8A5-48AF-B4D6-291B52C6F0B0}"/>
          </ac:cxnSpMkLst>
        </pc:cxnChg>
      </pc:sldChg>
      <pc:sldChg chg="addSp modSp new mod ord setBg">
        <pc:chgData name="Alejandro" userId="d318735d-b8e5-4f1a-b3a1-33090e35db06" providerId="ADAL" clId="{41C69BD3-A650-41EC-A4A6-E6980F7FEF09}" dt="2021-02-04T14:27:01.873" v="18375" actId="26606"/>
        <pc:sldMkLst>
          <pc:docMk/>
          <pc:sldMk cId="3985805243" sldId="484"/>
        </pc:sldMkLst>
        <pc:spChg chg="mod">
          <ac:chgData name="Alejandro" userId="d318735d-b8e5-4f1a-b3a1-33090e35db06" providerId="ADAL" clId="{41C69BD3-A650-41EC-A4A6-E6980F7FEF09}" dt="2021-02-04T14:27:01.873" v="18375" actId="26606"/>
          <ac:spMkLst>
            <pc:docMk/>
            <pc:sldMk cId="3985805243" sldId="484"/>
            <ac:spMk id="2" creationId="{B5370B45-9D2C-4529-B752-A5D46F218868}"/>
          </ac:spMkLst>
        </pc:spChg>
        <pc:spChg chg="mod">
          <ac:chgData name="Alejandro" userId="d318735d-b8e5-4f1a-b3a1-33090e35db06" providerId="ADAL" clId="{41C69BD3-A650-41EC-A4A6-E6980F7FEF09}" dt="2021-02-04T14:27:01.873" v="18375" actId="26606"/>
          <ac:spMkLst>
            <pc:docMk/>
            <pc:sldMk cId="3985805243" sldId="484"/>
            <ac:spMk id="3" creationId="{87A1EF7F-472E-4F54-805A-5BABCA0E086F}"/>
          </ac:spMkLst>
        </pc:spChg>
        <pc:picChg chg="add">
          <ac:chgData name="Alejandro" userId="d318735d-b8e5-4f1a-b3a1-33090e35db06" providerId="ADAL" clId="{41C69BD3-A650-41EC-A4A6-E6980F7FEF09}" dt="2021-02-04T14:27:01.873" v="18375" actId="26606"/>
          <ac:picMkLst>
            <pc:docMk/>
            <pc:sldMk cId="3985805243" sldId="484"/>
            <ac:picMk id="5" creationId="{3B9ABD21-8D2F-4398-BC6C-95EA637B2A13}"/>
          </ac:picMkLst>
        </pc:picChg>
        <pc:cxnChg chg="add">
          <ac:chgData name="Alejandro" userId="d318735d-b8e5-4f1a-b3a1-33090e35db06" providerId="ADAL" clId="{41C69BD3-A650-41EC-A4A6-E6980F7FEF09}" dt="2021-02-04T14:27:01.873" v="18375" actId="26606"/>
          <ac:cxnSpMkLst>
            <pc:docMk/>
            <pc:sldMk cId="3985805243" sldId="484"/>
            <ac:cxnSpMk id="9" creationId="{A7F400EE-A8A5-48AF-B4D6-291B52C6F0B0}"/>
          </ac:cxnSpMkLst>
        </pc:cxnChg>
      </pc:sldChg>
      <pc:sldChg chg="addSp modSp new mod setBg">
        <pc:chgData name="Alejandro" userId="d318735d-b8e5-4f1a-b3a1-33090e35db06" providerId="ADAL" clId="{41C69BD3-A650-41EC-A4A6-E6980F7FEF09}" dt="2021-02-04T20:35:47.857" v="19238" actId="6549"/>
        <pc:sldMkLst>
          <pc:docMk/>
          <pc:sldMk cId="3018454566" sldId="485"/>
        </pc:sldMkLst>
        <pc:spChg chg="mod">
          <ac:chgData name="Alejandro" userId="d318735d-b8e5-4f1a-b3a1-33090e35db06" providerId="ADAL" clId="{41C69BD3-A650-41EC-A4A6-E6980F7FEF09}" dt="2021-02-04T19:23:43.370" v="18506" actId="26606"/>
          <ac:spMkLst>
            <pc:docMk/>
            <pc:sldMk cId="3018454566" sldId="485"/>
            <ac:spMk id="2" creationId="{8495A4A0-B045-49E7-A996-DE5317C30BC6}"/>
          </ac:spMkLst>
        </pc:spChg>
        <pc:spChg chg="mod">
          <ac:chgData name="Alejandro" userId="d318735d-b8e5-4f1a-b3a1-33090e35db06" providerId="ADAL" clId="{41C69BD3-A650-41EC-A4A6-E6980F7FEF09}" dt="2021-02-04T20:35:47.857" v="19238" actId="6549"/>
          <ac:spMkLst>
            <pc:docMk/>
            <pc:sldMk cId="3018454566" sldId="485"/>
            <ac:spMk id="3" creationId="{E1817141-7CF0-4B68-A606-2B8499BFB5B9}"/>
          </ac:spMkLst>
        </pc:spChg>
        <pc:spChg chg="add">
          <ac:chgData name="Alejandro" userId="d318735d-b8e5-4f1a-b3a1-33090e35db06" providerId="ADAL" clId="{41C69BD3-A650-41EC-A4A6-E6980F7FEF09}" dt="2021-02-04T19:23:43.370" v="18506" actId="26606"/>
          <ac:spMkLst>
            <pc:docMk/>
            <pc:sldMk cId="3018454566" sldId="485"/>
            <ac:spMk id="9" creationId="{EBF87945-A001-489F-9D9B-7D9435F0B9CA}"/>
          </ac:spMkLst>
        </pc:spChg>
        <pc:picChg chg="add mod">
          <ac:chgData name="Alejandro" userId="d318735d-b8e5-4f1a-b3a1-33090e35db06" providerId="ADAL" clId="{41C69BD3-A650-41EC-A4A6-E6980F7FEF09}" dt="2021-02-04T19:23:43.370" v="18506" actId="26606"/>
          <ac:picMkLst>
            <pc:docMk/>
            <pc:sldMk cId="3018454566" sldId="485"/>
            <ac:picMk id="4" creationId="{78362DB4-040F-474B-98F4-D2F4175C6956}"/>
          </ac:picMkLst>
        </pc:picChg>
      </pc:sldChg>
      <pc:sldChg chg="addSp modSp new add del mod setBg">
        <pc:chgData name="Alejandro" userId="d318735d-b8e5-4f1a-b3a1-33090e35db06" providerId="ADAL" clId="{41C69BD3-A650-41EC-A4A6-E6980F7FEF09}" dt="2021-02-04T21:38:56.350" v="20638" actId="207"/>
        <pc:sldMkLst>
          <pc:docMk/>
          <pc:sldMk cId="1434118095" sldId="486"/>
        </pc:sldMkLst>
        <pc:spChg chg="mod">
          <ac:chgData name="Alejandro" userId="d318735d-b8e5-4f1a-b3a1-33090e35db06" providerId="ADAL" clId="{41C69BD3-A650-41EC-A4A6-E6980F7FEF09}" dt="2021-02-04T20:00:32.532" v="19110" actId="26606"/>
          <ac:spMkLst>
            <pc:docMk/>
            <pc:sldMk cId="1434118095" sldId="486"/>
            <ac:spMk id="2" creationId="{2AD64140-2ACE-43D7-B718-34689390CF76}"/>
          </ac:spMkLst>
        </pc:spChg>
        <pc:spChg chg="mod">
          <ac:chgData name="Alejandro" userId="d318735d-b8e5-4f1a-b3a1-33090e35db06" providerId="ADAL" clId="{41C69BD3-A650-41EC-A4A6-E6980F7FEF09}" dt="2021-02-04T21:38:56.350" v="20638" actId="207"/>
          <ac:spMkLst>
            <pc:docMk/>
            <pc:sldMk cId="1434118095" sldId="486"/>
            <ac:spMk id="3" creationId="{006BD8C3-3B6B-404D-92D4-FF85A7810C11}"/>
          </ac:spMkLst>
        </pc:spChg>
        <pc:spChg chg="add">
          <ac:chgData name="Alejandro" userId="d318735d-b8e5-4f1a-b3a1-33090e35db06" providerId="ADAL" clId="{41C69BD3-A650-41EC-A4A6-E6980F7FEF09}" dt="2021-02-04T20:00:32.532" v="19110" actId="26606"/>
          <ac:spMkLst>
            <pc:docMk/>
            <pc:sldMk cId="1434118095" sldId="486"/>
            <ac:spMk id="8" creationId="{3B854194-185D-494D-905C-7C7CB2E30F6E}"/>
          </ac:spMkLst>
        </pc:spChg>
        <pc:spChg chg="add">
          <ac:chgData name="Alejandro" userId="d318735d-b8e5-4f1a-b3a1-33090e35db06" providerId="ADAL" clId="{41C69BD3-A650-41EC-A4A6-E6980F7FEF09}" dt="2021-02-04T20:00:32.532" v="19110" actId="26606"/>
          <ac:spMkLst>
            <pc:docMk/>
            <pc:sldMk cId="1434118095" sldId="486"/>
            <ac:spMk id="10" creationId="{B4F5FA0D-0104-4987-8241-EFF7C85B88DE}"/>
          </ac:spMkLst>
        </pc:spChg>
        <pc:picChg chg="add">
          <ac:chgData name="Alejandro" userId="d318735d-b8e5-4f1a-b3a1-33090e35db06" providerId="ADAL" clId="{41C69BD3-A650-41EC-A4A6-E6980F7FEF09}" dt="2021-02-04T20:00:32.532" v="19110" actId="26606"/>
          <ac:picMkLst>
            <pc:docMk/>
            <pc:sldMk cId="1434118095" sldId="486"/>
            <ac:picMk id="12" creationId="{2897127E-6CEF-446C-BE87-93B7C46E49D1}"/>
          </ac:picMkLst>
        </pc:picChg>
      </pc:sldChg>
      <pc:sldChg chg="addSp delSp modSp new mod setBg modClrScheme chgLayout">
        <pc:chgData name="Alejandro" userId="d318735d-b8e5-4f1a-b3a1-33090e35db06" providerId="ADAL" clId="{41C69BD3-A650-41EC-A4A6-E6980F7FEF09}" dt="2021-02-04T19:33:05.707" v="18852" actId="1076"/>
        <pc:sldMkLst>
          <pc:docMk/>
          <pc:sldMk cId="3025311355" sldId="487"/>
        </pc:sldMkLst>
        <pc:spChg chg="del mod ord">
          <ac:chgData name="Alejandro" userId="d318735d-b8e5-4f1a-b3a1-33090e35db06" providerId="ADAL" clId="{41C69BD3-A650-41EC-A4A6-E6980F7FEF09}" dt="2021-02-04T19:29:26.439" v="18792" actId="700"/>
          <ac:spMkLst>
            <pc:docMk/>
            <pc:sldMk cId="3025311355" sldId="487"/>
            <ac:spMk id="2" creationId="{636AAA62-684F-47AD-8315-68B95F0F8688}"/>
          </ac:spMkLst>
        </pc:spChg>
        <pc:spChg chg="del">
          <ac:chgData name="Alejandro" userId="d318735d-b8e5-4f1a-b3a1-33090e35db06" providerId="ADAL" clId="{41C69BD3-A650-41EC-A4A6-E6980F7FEF09}" dt="2021-02-04T19:29:26.439" v="18792" actId="700"/>
          <ac:spMkLst>
            <pc:docMk/>
            <pc:sldMk cId="3025311355" sldId="487"/>
            <ac:spMk id="3" creationId="{86B16C0C-1BA5-4E57-9C60-61B468D4EA00}"/>
          </ac:spMkLst>
        </pc:spChg>
        <pc:spChg chg="del">
          <ac:chgData name="Alejandro" userId="d318735d-b8e5-4f1a-b3a1-33090e35db06" providerId="ADAL" clId="{41C69BD3-A650-41EC-A4A6-E6980F7FEF09}" dt="2021-02-04T19:29:26.439" v="18792" actId="700"/>
          <ac:spMkLst>
            <pc:docMk/>
            <pc:sldMk cId="3025311355" sldId="487"/>
            <ac:spMk id="4" creationId="{0E499DDD-9582-4973-B40C-B20202481D03}"/>
          </ac:spMkLst>
        </pc:spChg>
        <pc:spChg chg="add mod ord">
          <ac:chgData name="Alejandro" userId="d318735d-b8e5-4f1a-b3a1-33090e35db06" providerId="ADAL" clId="{41C69BD3-A650-41EC-A4A6-E6980F7FEF09}" dt="2021-02-04T19:31:05.902" v="18834" actId="26606"/>
          <ac:spMkLst>
            <pc:docMk/>
            <pc:sldMk cId="3025311355" sldId="487"/>
            <ac:spMk id="5" creationId="{9471547B-163F-447B-88A2-2E62CE215351}"/>
          </ac:spMkLst>
        </pc:spChg>
        <pc:spChg chg="add del mod">
          <ac:chgData name="Alejandro" userId="d318735d-b8e5-4f1a-b3a1-33090e35db06" providerId="ADAL" clId="{41C69BD3-A650-41EC-A4A6-E6980F7FEF09}" dt="2021-02-04T19:30:33.951" v="18824" actId="478"/>
          <ac:spMkLst>
            <pc:docMk/>
            <pc:sldMk cId="3025311355" sldId="487"/>
            <ac:spMk id="7" creationId="{1425D68F-13F1-4990-894B-72D400E88D39}"/>
          </ac:spMkLst>
        </pc:spChg>
        <pc:spChg chg="add del">
          <ac:chgData name="Alejandro" userId="d318735d-b8e5-4f1a-b3a1-33090e35db06" providerId="ADAL" clId="{41C69BD3-A650-41EC-A4A6-E6980F7FEF09}" dt="2021-02-04T19:30:46.688" v="18827" actId="26606"/>
          <ac:spMkLst>
            <pc:docMk/>
            <pc:sldMk cId="3025311355" sldId="487"/>
            <ac:spMk id="13" creationId="{7F57BEA8-497D-4AA8-8A18-BDCD696B25FE}"/>
          </ac:spMkLst>
        </pc:spChg>
        <pc:spChg chg="add del">
          <ac:chgData name="Alejandro" userId="d318735d-b8e5-4f1a-b3a1-33090e35db06" providerId="ADAL" clId="{41C69BD3-A650-41EC-A4A6-E6980F7FEF09}" dt="2021-02-04T19:30:49.471" v="18829" actId="26606"/>
          <ac:spMkLst>
            <pc:docMk/>
            <pc:sldMk cId="3025311355" sldId="487"/>
            <ac:spMk id="19" creationId="{53F29798-D584-4792-9B62-3F5F5C36D619}"/>
          </ac:spMkLst>
        </pc:spChg>
        <pc:spChg chg="add del">
          <ac:chgData name="Alejandro" userId="d318735d-b8e5-4f1a-b3a1-33090e35db06" providerId="ADAL" clId="{41C69BD3-A650-41EC-A4A6-E6980F7FEF09}" dt="2021-02-04T19:31:01.803" v="18831" actId="26606"/>
          <ac:spMkLst>
            <pc:docMk/>
            <pc:sldMk cId="3025311355" sldId="487"/>
            <ac:spMk id="21" creationId="{D4771268-CB57-404A-9271-370EB28F6090}"/>
          </ac:spMkLst>
        </pc:spChg>
        <pc:spChg chg="add mod">
          <ac:chgData name="Alejandro" userId="d318735d-b8e5-4f1a-b3a1-33090e35db06" providerId="ADAL" clId="{41C69BD3-A650-41EC-A4A6-E6980F7FEF09}" dt="2021-02-04T19:33:05.707" v="18852" actId="1076"/>
          <ac:spMkLst>
            <pc:docMk/>
            <pc:sldMk cId="3025311355" sldId="487"/>
            <ac:spMk id="22" creationId="{F10C8C3C-5426-4B29-A4A0-5960586E1587}"/>
          </ac:spMkLst>
        </pc:spChg>
        <pc:spChg chg="add del">
          <ac:chgData name="Alejandro" userId="d318735d-b8e5-4f1a-b3a1-33090e35db06" providerId="ADAL" clId="{41C69BD3-A650-41EC-A4A6-E6980F7FEF09}" dt="2021-02-04T19:31:05.792" v="18833" actId="26606"/>
          <ac:spMkLst>
            <pc:docMk/>
            <pc:sldMk cId="3025311355" sldId="487"/>
            <ac:spMk id="24" creationId="{7F57BEA8-497D-4AA8-8A18-BDCD696B25FE}"/>
          </ac:spMkLst>
        </pc:spChg>
        <pc:spChg chg="add del">
          <ac:chgData name="Alejandro" userId="d318735d-b8e5-4f1a-b3a1-33090e35db06" providerId="ADAL" clId="{41C69BD3-A650-41EC-A4A6-E6980F7FEF09}" dt="2021-02-04T19:31:42.737" v="18841" actId="26606"/>
          <ac:spMkLst>
            <pc:docMk/>
            <pc:sldMk cId="3025311355" sldId="487"/>
            <ac:spMk id="28" creationId="{D4771268-CB57-404A-9271-370EB28F6090}"/>
          </ac:spMkLst>
        </pc:spChg>
        <pc:spChg chg="add">
          <ac:chgData name="Alejandro" userId="d318735d-b8e5-4f1a-b3a1-33090e35db06" providerId="ADAL" clId="{41C69BD3-A650-41EC-A4A6-E6980F7FEF09}" dt="2021-02-04T19:31:42.737" v="18841" actId="26606"/>
          <ac:spMkLst>
            <pc:docMk/>
            <pc:sldMk cId="3025311355" sldId="487"/>
            <ac:spMk id="33" creationId="{D4771268-CB57-404A-9271-370EB28F6090}"/>
          </ac:spMkLst>
        </pc:spChg>
        <pc:graphicFrameChg chg="add mod modGraphic">
          <ac:chgData name="Alejandro" userId="d318735d-b8e5-4f1a-b3a1-33090e35db06" providerId="ADAL" clId="{41C69BD3-A650-41EC-A4A6-E6980F7FEF09}" dt="2021-02-04T19:32:25.846" v="18845"/>
          <ac:graphicFrameMkLst>
            <pc:docMk/>
            <pc:sldMk cId="3025311355" sldId="487"/>
            <ac:graphicFrameMk id="6" creationId="{0139734C-BF5A-4959-B444-B7BE2A04405F}"/>
          </ac:graphicFrameMkLst>
        </pc:graphicFrameChg>
        <pc:cxnChg chg="add del">
          <ac:chgData name="Alejandro" userId="d318735d-b8e5-4f1a-b3a1-33090e35db06" providerId="ADAL" clId="{41C69BD3-A650-41EC-A4A6-E6980F7FEF09}" dt="2021-02-04T19:30:46.688" v="18827" actId="26606"/>
          <ac:cxnSpMkLst>
            <pc:docMk/>
            <pc:sldMk cId="3025311355" sldId="487"/>
            <ac:cxnSpMk id="11" creationId="{D2E961F1-4A28-4A5F-BBD4-6E400E5E6C75}"/>
          </ac:cxnSpMkLst>
        </pc:cxnChg>
        <pc:cxnChg chg="add del">
          <ac:chgData name="Alejandro" userId="d318735d-b8e5-4f1a-b3a1-33090e35db06" providerId="ADAL" clId="{41C69BD3-A650-41EC-A4A6-E6980F7FEF09}" dt="2021-02-04T19:30:46.688" v="18827" actId="26606"/>
          <ac:cxnSpMkLst>
            <pc:docMk/>
            <pc:sldMk cId="3025311355" sldId="487"/>
            <ac:cxnSpMk id="15" creationId="{A82415D3-DDE5-4D63-8CB3-23A5EC581B27}"/>
          </ac:cxnSpMkLst>
        </pc:cxnChg>
        <pc:cxnChg chg="add del">
          <ac:chgData name="Alejandro" userId="d318735d-b8e5-4f1a-b3a1-33090e35db06" providerId="ADAL" clId="{41C69BD3-A650-41EC-A4A6-E6980F7FEF09}" dt="2021-02-04T19:30:46.688" v="18827" actId="26606"/>
          <ac:cxnSpMkLst>
            <pc:docMk/>
            <pc:sldMk cId="3025311355" sldId="487"/>
            <ac:cxnSpMk id="17" creationId="{AD7193FB-6AE6-4B3B-8F89-56B55DD63B4D}"/>
          </ac:cxnSpMkLst>
        </pc:cxnChg>
        <pc:cxnChg chg="add del">
          <ac:chgData name="Alejandro" userId="d318735d-b8e5-4f1a-b3a1-33090e35db06" providerId="ADAL" clId="{41C69BD3-A650-41EC-A4A6-E6980F7FEF09}" dt="2021-02-04T19:31:05.792" v="18833" actId="26606"/>
          <ac:cxnSpMkLst>
            <pc:docMk/>
            <pc:sldMk cId="3025311355" sldId="487"/>
            <ac:cxnSpMk id="23" creationId="{D2E961F1-4A28-4A5F-BBD4-6E400E5E6C75}"/>
          </ac:cxnSpMkLst>
        </pc:cxnChg>
        <pc:cxnChg chg="add del">
          <ac:chgData name="Alejandro" userId="d318735d-b8e5-4f1a-b3a1-33090e35db06" providerId="ADAL" clId="{41C69BD3-A650-41EC-A4A6-E6980F7FEF09}" dt="2021-02-04T19:31:05.792" v="18833" actId="26606"/>
          <ac:cxnSpMkLst>
            <pc:docMk/>
            <pc:sldMk cId="3025311355" sldId="487"/>
            <ac:cxnSpMk id="25" creationId="{A82415D3-DDE5-4D63-8CB3-23A5EC581B27}"/>
          </ac:cxnSpMkLst>
        </pc:cxnChg>
        <pc:cxnChg chg="add del">
          <ac:chgData name="Alejandro" userId="d318735d-b8e5-4f1a-b3a1-33090e35db06" providerId="ADAL" clId="{41C69BD3-A650-41EC-A4A6-E6980F7FEF09}" dt="2021-02-04T19:31:05.792" v="18833" actId="26606"/>
          <ac:cxnSpMkLst>
            <pc:docMk/>
            <pc:sldMk cId="3025311355" sldId="487"/>
            <ac:cxnSpMk id="26" creationId="{AD7193FB-6AE6-4B3B-8F89-56B55DD63B4D}"/>
          </ac:cxnSpMkLst>
        </pc:cxnChg>
      </pc:sldChg>
      <pc:sldChg chg="addSp delSp modSp new add del mod setBg">
        <pc:chgData name="Alejandro" userId="d318735d-b8e5-4f1a-b3a1-33090e35db06" providerId="ADAL" clId="{41C69BD3-A650-41EC-A4A6-E6980F7FEF09}" dt="2021-02-04T20:46:26.012" v="19678" actId="26606"/>
        <pc:sldMkLst>
          <pc:docMk/>
          <pc:sldMk cId="835807622" sldId="488"/>
        </pc:sldMkLst>
        <pc:spChg chg="mod">
          <ac:chgData name="Alejandro" userId="d318735d-b8e5-4f1a-b3a1-33090e35db06" providerId="ADAL" clId="{41C69BD3-A650-41EC-A4A6-E6980F7FEF09}" dt="2021-02-04T20:46:25.933" v="19677" actId="26606"/>
          <ac:spMkLst>
            <pc:docMk/>
            <pc:sldMk cId="835807622" sldId="488"/>
            <ac:spMk id="2" creationId="{5179E85D-FCFB-433F-A03D-5CD2503B7585}"/>
          </ac:spMkLst>
        </pc:spChg>
        <pc:spChg chg="mod">
          <ac:chgData name="Alejandro" userId="d318735d-b8e5-4f1a-b3a1-33090e35db06" providerId="ADAL" clId="{41C69BD3-A650-41EC-A4A6-E6980F7FEF09}" dt="2021-02-04T20:46:25.933" v="19677" actId="26606"/>
          <ac:spMkLst>
            <pc:docMk/>
            <pc:sldMk cId="835807622" sldId="488"/>
            <ac:spMk id="3" creationId="{822AA95E-04B7-48E6-AE58-E7B9EC9413CA}"/>
          </ac:spMkLst>
        </pc:spChg>
        <pc:spChg chg="add del">
          <ac:chgData name="Alejandro" userId="d318735d-b8e5-4f1a-b3a1-33090e35db06" providerId="ADAL" clId="{41C69BD3-A650-41EC-A4A6-E6980F7FEF09}" dt="2021-02-04T20:45:49.738" v="19672" actId="26606"/>
          <ac:spMkLst>
            <pc:docMk/>
            <pc:sldMk cId="835807622" sldId="488"/>
            <ac:spMk id="8" creationId="{44D65982-4F00-4330-8DAA-DE6A9E4D6D23}"/>
          </ac:spMkLst>
        </pc:spChg>
        <pc:spChg chg="add del">
          <ac:chgData name="Alejandro" userId="d318735d-b8e5-4f1a-b3a1-33090e35db06" providerId="ADAL" clId="{41C69BD3-A650-41EC-A4A6-E6980F7FEF09}" dt="2021-02-04T20:45:49.738" v="19672" actId="26606"/>
          <ac:spMkLst>
            <pc:docMk/>
            <pc:sldMk cId="835807622" sldId="488"/>
            <ac:spMk id="10" creationId="{009115B9-5BFD-478D-9C87-29ADB3AF1721}"/>
          </ac:spMkLst>
        </pc:spChg>
        <pc:spChg chg="add del">
          <ac:chgData name="Alejandro" userId="d318735d-b8e5-4f1a-b3a1-33090e35db06" providerId="ADAL" clId="{41C69BD3-A650-41EC-A4A6-E6980F7FEF09}" dt="2021-02-04T20:45:55.145" v="19674" actId="26606"/>
          <ac:spMkLst>
            <pc:docMk/>
            <pc:sldMk cId="835807622" sldId="488"/>
            <ac:spMk id="25" creationId="{907EF6B7-1338-4443-8C46-6A318D952DFD}"/>
          </ac:spMkLst>
        </pc:spChg>
        <pc:spChg chg="add del">
          <ac:chgData name="Alejandro" userId="d318735d-b8e5-4f1a-b3a1-33090e35db06" providerId="ADAL" clId="{41C69BD3-A650-41EC-A4A6-E6980F7FEF09}" dt="2021-02-04T20:45:55.145" v="19674" actId="26606"/>
          <ac:spMkLst>
            <pc:docMk/>
            <pc:sldMk cId="835807622" sldId="488"/>
            <ac:spMk id="26" creationId="{DAAE4CDD-124C-4DCF-9584-B6033B545DD5}"/>
          </ac:spMkLst>
        </pc:spChg>
        <pc:spChg chg="add del">
          <ac:chgData name="Alejandro" userId="d318735d-b8e5-4f1a-b3a1-33090e35db06" providerId="ADAL" clId="{41C69BD3-A650-41EC-A4A6-E6980F7FEF09}" dt="2021-02-04T20:45:55.145" v="19674" actId="26606"/>
          <ac:spMkLst>
            <pc:docMk/>
            <pc:sldMk cId="835807622" sldId="488"/>
            <ac:spMk id="27" creationId="{081E4A58-353D-44AE-B2FC-2A74E2E400F7}"/>
          </ac:spMkLst>
        </pc:spChg>
        <pc:spChg chg="add del">
          <ac:chgData name="Alejandro" userId="d318735d-b8e5-4f1a-b3a1-33090e35db06" providerId="ADAL" clId="{41C69BD3-A650-41EC-A4A6-E6980F7FEF09}" dt="2021-02-04T20:46:26.012" v="19678" actId="26606"/>
          <ac:spMkLst>
            <pc:docMk/>
            <pc:sldMk cId="835807622" sldId="488"/>
            <ac:spMk id="29" creationId="{44D65982-4F00-4330-8DAA-DE6A9E4D6D23}"/>
          </ac:spMkLst>
        </pc:spChg>
        <pc:spChg chg="add del">
          <ac:chgData name="Alejandro" userId="d318735d-b8e5-4f1a-b3a1-33090e35db06" providerId="ADAL" clId="{41C69BD3-A650-41EC-A4A6-E6980F7FEF09}" dt="2021-02-04T20:46:26.012" v="19678" actId="26606"/>
          <ac:spMkLst>
            <pc:docMk/>
            <pc:sldMk cId="835807622" sldId="488"/>
            <ac:spMk id="30" creationId="{009115B9-5BFD-478D-9C87-29ADB3AF1721}"/>
          </ac:spMkLst>
        </pc:spChg>
        <pc:spChg chg="add del">
          <ac:chgData name="Alejandro" userId="d318735d-b8e5-4f1a-b3a1-33090e35db06" providerId="ADAL" clId="{41C69BD3-A650-41EC-A4A6-E6980F7FEF09}" dt="2021-02-04T20:46:25.933" v="19677" actId="26606"/>
          <ac:spMkLst>
            <pc:docMk/>
            <pc:sldMk cId="835807622" sldId="488"/>
            <ac:spMk id="37" creationId="{815925C2-A704-4D47-B1C1-3FCA52512EC1}"/>
          </ac:spMkLst>
        </pc:spChg>
        <pc:spChg chg="add del">
          <ac:chgData name="Alejandro" userId="d318735d-b8e5-4f1a-b3a1-33090e35db06" providerId="ADAL" clId="{41C69BD3-A650-41EC-A4A6-E6980F7FEF09}" dt="2021-02-04T20:46:25.933" v="19677" actId="26606"/>
          <ac:spMkLst>
            <pc:docMk/>
            <pc:sldMk cId="835807622" sldId="488"/>
            <ac:spMk id="39" creationId="{01D4315C-C23C-4FD3-98DF-08C29E2292A8}"/>
          </ac:spMkLst>
        </pc:spChg>
        <pc:spChg chg="add">
          <ac:chgData name="Alejandro" userId="d318735d-b8e5-4f1a-b3a1-33090e35db06" providerId="ADAL" clId="{41C69BD3-A650-41EC-A4A6-E6980F7FEF09}" dt="2021-02-04T20:46:26.012" v="19678" actId="26606"/>
          <ac:spMkLst>
            <pc:docMk/>
            <pc:sldMk cId="835807622" sldId="488"/>
            <ac:spMk id="54" creationId="{44D65982-4F00-4330-8DAA-DE6A9E4D6D23}"/>
          </ac:spMkLst>
        </pc:spChg>
        <pc:spChg chg="add">
          <ac:chgData name="Alejandro" userId="d318735d-b8e5-4f1a-b3a1-33090e35db06" providerId="ADAL" clId="{41C69BD3-A650-41EC-A4A6-E6980F7FEF09}" dt="2021-02-04T20:46:26.012" v="19678" actId="26606"/>
          <ac:spMkLst>
            <pc:docMk/>
            <pc:sldMk cId="835807622" sldId="488"/>
            <ac:spMk id="55" creationId="{009115B9-5BFD-478D-9C87-29ADB3AF1721}"/>
          </ac:spMkLst>
        </pc:spChg>
        <pc:grpChg chg="add del">
          <ac:chgData name="Alejandro" userId="d318735d-b8e5-4f1a-b3a1-33090e35db06" providerId="ADAL" clId="{41C69BD3-A650-41EC-A4A6-E6980F7FEF09}" dt="2021-02-04T20:45:49.738" v="19672" actId="26606"/>
          <ac:grpSpMkLst>
            <pc:docMk/>
            <pc:sldMk cId="835807622" sldId="488"/>
            <ac:grpSpMk id="12" creationId="{8D57F946-2E03-4DE1-91F8-25BEDC663563}"/>
          </ac:grpSpMkLst>
        </pc:grpChg>
        <pc:grpChg chg="add del">
          <ac:chgData name="Alejandro" userId="d318735d-b8e5-4f1a-b3a1-33090e35db06" providerId="ADAL" clId="{41C69BD3-A650-41EC-A4A6-E6980F7FEF09}" dt="2021-02-04T20:45:49.738" v="19672" actId="26606"/>
          <ac:grpSpMkLst>
            <pc:docMk/>
            <pc:sldMk cId="835807622" sldId="488"/>
            <ac:grpSpMk id="16" creationId="{43F5E015-E085-4624-B431-B42414448684}"/>
          </ac:grpSpMkLst>
        </pc:grpChg>
        <pc:grpChg chg="add del">
          <ac:chgData name="Alejandro" userId="d318735d-b8e5-4f1a-b3a1-33090e35db06" providerId="ADAL" clId="{41C69BD3-A650-41EC-A4A6-E6980F7FEF09}" dt="2021-02-04T20:46:26.012" v="19678" actId="26606"/>
          <ac:grpSpMkLst>
            <pc:docMk/>
            <pc:sldMk cId="835807622" sldId="488"/>
            <ac:grpSpMk id="31" creationId="{8D57F946-2E03-4DE1-91F8-25BEDC663563}"/>
          </ac:grpSpMkLst>
        </pc:grpChg>
        <pc:grpChg chg="add del">
          <ac:chgData name="Alejandro" userId="d318735d-b8e5-4f1a-b3a1-33090e35db06" providerId="ADAL" clId="{41C69BD3-A650-41EC-A4A6-E6980F7FEF09}" dt="2021-02-04T20:46:26.012" v="19678" actId="26606"/>
          <ac:grpSpMkLst>
            <pc:docMk/>
            <pc:sldMk cId="835807622" sldId="488"/>
            <ac:grpSpMk id="32" creationId="{43F5E015-E085-4624-B431-B42414448684}"/>
          </ac:grpSpMkLst>
        </pc:grpChg>
        <pc:grpChg chg="add del">
          <ac:chgData name="Alejandro" userId="d318735d-b8e5-4f1a-b3a1-33090e35db06" providerId="ADAL" clId="{41C69BD3-A650-41EC-A4A6-E6980F7FEF09}" dt="2021-02-04T20:46:25.933" v="19677" actId="26606"/>
          <ac:grpSpMkLst>
            <pc:docMk/>
            <pc:sldMk cId="835807622" sldId="488"/>
            <ac:grpSpMk id="41" creationId="{5E6B47BC-43FD-4C91-8BFF-B41B99A8A39E}"/>
          </ac:grpSpMkLst>
        </pc:grpChg>
        <pc:grpChg chg="add del">
          <ac:chgData name="Alejandro" userId="d318735d-b8e5-4f1a-b3a1-33090e35db06" providerId="ADAL" clId="{41C69BD3-A650-41EC-A4A6-E6980F7FEF09}" dt="2021-02-04T20:46:25.933" v="19677" actId="26606"/>
          <ac:grpSpMkLst>
            <pc:docMk/>
            <pc:sldMk cId="835807622" sldId="488"/>
            <ac:grpSpMk id="45" creationId="{43F5E015-E085-4624-B431-B42414448684}"/>
          </ac:grpSpMkLst>
        </pc:grpChg>
        <pc:grpChg chg="add">
          <ac:chgData name="Alejandro" userId="d318735d-b8e5-4f1a-b3a1-33090e35db06" providerId="ADAL" clId="{41C69BD3-A650-41EC-A4A6-E6980F7FEF09}" dt="2021-02-04T20:46:26.012" v="19678" actId="26606"/>
          <ac:grpSpMkLst>
            <pc:docMk/>
            <pc:sldMk cId="835807622" sldId="488"/>
            <ac:grpSpMk id="56" creationId="{8D57F946-2E03-4DE1-91F8-25BEDC663563}"/>
          </ac:grpSpMkLst>
        </pc:grpChg>
        <pc:grpChg chg="add">
          <ac:chgData name="Alejandro" userId="d318735d-b8e5-4f1a-b3a1-33090e35db06" providerId="ADAL" clId="{41C69BD3-A650-41EC-A4A6-E6980F7FEF09}" dt="2021-02-04T20:46:26.012" v="19678" actId="26606"/>
          <ac:grpSpMkLst>
            <pc:docMk/>
            <pc:sldMk cId="835807622" sldId="488"/>
            <ac:grpSpMk id="59" creationId="{43F5E015-E085-4624-B431-B42414448684}"/>
          </ac:grpSpMkLst>
        </pc:grpChg>
      </pc:sldChg>
      <pc:sldChg chg="new del">
        <pc:chgData name="Alejandro" userId="d318735d-b8e5-4f1a-b3a1-33090e35db06" providerId="ADAL" clId="{41C69BD3-A650-41EC-A4A6-E6980F7FEF09}" dt="2021-02-04T20:31:56.698" v="19232" actId="680"/>
        <pc:sldMkLst>
          <pc:docMk/>
          <pc:sldMk cId="1453414186" sldId="489"/>
        </pc:sldMkLst>
      </pc:sldChg>
      <pc:sldChg chg="addSp delSp modSp new mod setBg">
        <pc:chgData name="Alejandro" userId="d318735d-b8e5-4f1a-b3a1-33090e35db06" providerId="ADAL" clId="{41C69BD3-A650-41EC-A4A6-E6980F7FEF09}" dt="2021-02-04T21:25:54.419" v="20306" actId="26606"/>
        <pc:sldMkLst>
          <pc:docMk/>
          <pc:sldMk cId="3988848213" sldId="489"/>
        </pc:sldMkLst>
        <pc:spChg chg="mod">
          <ac:chgData name="Alejandro" userId="d318735d-b8e5-4f1a-b3a1-33090e35db06" providerId="ADAL" clId="{41C69BD3-A650-41EC-A4A6-E6980F7FEF09}" dt="2021-02-04T21:25:54.419" v="20306" actId="26606"/>
          <ac:spMkLst>
            <pc:docMk/>
            <pc:sldMk cId="3988848213" sldId="489"/>
            <ac:spMk id="2" creationId="{BF9407EE-27F1-4DDB-ACAE-1E200A994D3B}"/>
          </ac:spMkLst>
        </pc:spChg>
        <pc:spChg chg="add del mod">
          <ac:chgData name="Alejandro" userId="d318735d-b8e5-4f1a-b3a1-33090e35db06" providerId="ADAL" clId="{41C69BD3-A650-41EC-A4A6-E6980F7FEF09}" dt="2021-02-04T21:25:54.419" v="20306" actId="26606"/>
          <ac:spMkLst>
            <pc:docMk/>
            <pc:sldMk cId="3988848213" sldId="489"/>
            <ac:spMk id="3" creationId="{8450F68E-85A2-4457-B40E-318D013A2921}"/>
          </ac:spMkLst>
        </pc:spChg>
        <pc:spChg chg="add">
          <ac:chgData name="Alejandro" userId="d318735d-b8e5-4f1a-b3a1-33090e35db06" providerId="ADAL" clId="{41C69BD3-A650-41EC-A4A6-E6980F7FEF09}" dt="2021-02-04T21:25:54.419" v="20306" actId="26606"/>
          <ac:spMkLst>
            <pc:docMk/>
            <pc:sldMk cId="3988848213" sldId="489"/>
            <ac:spMk id="13" creationId="{68575C10-8187-4AC4-AD72-C754EAFD2867}"/>
          </ac:spMkLst>
        </pc:spChg>
        <pc:graphicFrameChg chg="add del">
          <ac:chgData name="Alejandro" userId="d318735d-b8e5-4f1a-b3a1-33090e35db06" providerId="ADAL" clId="{41C69BD3-A650-41EC-A4A6-E6980F7FEF09}" dt="2021-02-04T21:25:54.385" v="20305" actId="26606"/>
          <ac:graphicFrameMkLst>
            <pc:docMk/>
            <pc:sldMk cId="3988848213" sldId="489"/>
            <ac:graphicFrameMk id="11" creationId="{265644C2-6639-494F-BBCC-18B1F32477F8}"/>
          </ac:graphicFrameMkLst>
        </pc:graphicFrameChg>
        <pc:graphicFrameChg chg="add">
          <ac:chgData name="Alejandro" userId="d318735d-b8e5-4f1a-b3a1-33090e35db06" providerId="ADAL" clId="{41C69BD3-A650-41EC-A4A6-E6980F7FEF09}" dt="2021-02-04T21:25:54.419" v="20306" actId="26606"/>
          <ac:graphicFrameMkLst>
            <pc:docMk/>
            <pc:sldMk cId="3988848213" sldId="489"/>
            <ac:graphicFrameMk id="15" creationId="{7F74FE95-B4B6-4F7A-9869-F0452FA799A0}"/>
          </ac:graphicFrameMkLst>
        </pc:graphicFrameChg>
        <pc:picChg chg="add del">
          <ac:chgData name="Alejandro" userId="d318735d-b8e5-4f1a-b3a1-33090e35db06" providerId="ADAL" clId="{41C69BD3-A650-41EC-A4A6-E6980F7FEF09}" dt="2021-02-04T21:25:52.039" v="20303" actId="26606"/>
          <ac:picMkLst>
            <pc:docMk/>
            <pc:sldMk cId="3988848213" sldId="489"/>
            <ac:picMk id="5" creationId="{BC86E820-0296-4FCC-85F7-8489B980522C}"/>
          </ac:picMkLst>
        </pc:picChg>
        <pc:picChg chg="add del">
          <ac:chgData name="Alejandro" userId="d318735d-b8e5-4f1a-b3a1-33090e35db06" providerId="ADAL" clId="{41C69BD3-A650-41EC-A4A6-E6980F7FEF09}" dt="2021-02-04T21:25:52.039" v="20303" actId="26606"/>
          <ac:picMkLst>
            <pc:docMk/>
            <pc:sldMk cId="3988848213" sldId="489"/>
            <ac:picMk id="9" creationId="{54DDEBDD-D8BD-41A6-8A0D-B00E3768B0F9}"/>
          </ac:picMkLst>
        </pc:picChg>
        <pc:cxnChg chg="add">
          <ac:chgData name="Alejandro" userId="d318735d-b8e5-4f1a-b3a1-33090e35db06" providerId="ADAL" clId="{41C69BD3-A650-41EC-A4A6-E6980F7FEF09}" dt="2021-02-04T21:25:54.419" v="20306" actId="26606"/>
          <ac:cxnSpMkLst>
            <pc:docMk/>
            <pc:sldMk cId="3988848213" sldId="489"/>
            <ac:cxnSpMk id="14" creationId="{74E776C9-ED67-41B7-B3A3-4DF76EF3ACEE}"/>
          </ac:cxnSpMkLst>
        </pc:cxnChg>
      </pc:sldChg>
      <pc:sldChg chg="addSp delSp modSp add del mod">
        <pc:chgData name="Alejandro" userId="d318735d-b8e5-4f1a-b3a1-33090e35db06" providerId="ADAL" clId="{41C69BD3-A650-41EC-A4A6-E6980F7FEF09}" dt="2021-02-04T21:28:48.356" v="20322" actId="2696"/>
        <pc:sldMkLst>
          <pc:docMk/>
          <pc:sldMk cId="2696739735" sldId="490"/>
        </pc:sldMkLst>
        <pc:spChg chg="del mod">
          <ac:chgData name="Alejandro" userId="d318735d-b8e5-4f1a-b3a1-33090e35db06" providerId="ADAL" clId="{41C69BD3-A650-41EC-A4A6-E6980F7FEF09}" dt="2021-02-04T20:56:19.652" v="19896" actId="478"/>
          <ac:spMkLst>
            <pc:docMk/>
            <pc:sldMk cId="2696739735" sldId="490"/>
            <ac:spMk id="3" creationId="{8450F68E-85A2-4457-B40E-318D013A2921}"/>
          </ac:spMkLst>
        </pc:spChg>
        <pc:spChg chg="add del mod">
          <ac:chgData name="Alejandro" userId="d318735d-b8e5-4f1a-b3a1-33090e35db06" providerId="ADAL" clId="{41C69BD3-A650-41EC-A4A6-E6980F7FEF09}" dt="2021-02-04T20:56:23.313" v="19897" actId="478"/>
          <ac:spMkLst>
            <pc:docMk/>
            <pc:sldMk cId="2696739735" sldId="490"/>
            <ac:spMk id="6" creationId="{A265AE95-0A47-40BA-A699-5D1BDEAA3783}"/>
          </ac:spMkLst>
        </pc:spChg>
        <pc:graphicFrameChg chg="add del mod modGraphic">
          <ac:chgData name="Alejandro" userId="d318735d-b8e5-4f1a-b3a1-33090e35db06" providerId="ADAL" clId="{41C69BD3-A650-41EC-A4A6-E6980F7FEF09}" dt="2021-02-04T21:27:54.961" v="20318" actId="21"/>
          <ac:graphicFrameMkLst>
            <pc:docMk/>
            <pc:sldMk cId="2696739735" sldId="490"/>
            <ac:graphicFrameMk id="4" creationId="{E159CB9F-10EA-43DB-B6CF-4DDAF85FB4ED}"/>
          </ac:graphicFrameMkLst>
        </pc:graphicFrameChg>
        <pc:cxnChg chg="add del">
          <ac:chgData name="Alejandro" userId="d318735d-b8e5-4f1a-b3a1-33090e35db06" providerId="ADAL" clId="{41C69BD3-A650-41EC-A4A6-E6980F7FEF09}" dt="2021-02-04T21:27:54.961" v="20318" actId="21"/>
          <ac:cxnSpMkLst>
            <pc:docMk/>
            <pc:sldMk cId="2696739735" sldId="490"/>
            <ac:cxnSpMk id="8" creationId="{C4E5D65C-0AE8-43F4-ADA7-C3D6DE9F84E2}"/>
          </ac:cxnSpMkLst>
        </pc:cxnChg>
        <pc:cxnChg chg="add del">
          <ac:chgData name="Alejandro" userId="d318735d-b8e5-4f1a-b3a1-33090e35db06" providerId="ADAL" clId="{41C69BD3-A650-41EC-A4A6-E6980F7FEF09}" dt="2021-02-04T21:27:54.961" v="20318" actId="21"/>
          <ac:cxnSpMkLst>
            <pc:docMk/>
            <pc:sldMk cId="2696739735" sldId="490"/>
            <ac:cxnSpMk id="10" creationId="{170B197A-C21B-4418-8720-C8B017090614}"/>
          </ac:cxnSpMkLst>
        </pc:cxnChg>
      </pc:sldChg>
      <pc:sldChg chg="addSp delSp modSp add mod setBg chgLayout">
        <pc:chgData name="Alejandro" userId="d318735d-b8e5-4f1a-b3a1-33090e35db06" providerId="ADAL" clId="{41C69BD3-A650-41EC-A4A6-E6980F7FEF09}" dt="2021-02-06T11:52:41.943" v="23566" actId="1076"/>
        <pc:sldMkLst>
          <pc:docMk/>
          <pc:sldMk cId="1619804949" sldId="491"/>
        </pc:sldMkLst>
        <pc:spChg chg="mod ord">
          <ac:chgData name="Alejandro" userId="d318735d-b8e5-4f1a-b3a1-33090e35db06" providerId="ADAL" clId="{41C69BD3-A650-41EC-A4A6-E6980F7FEF09}" dt="2021-02-04T21:34:58.164" v="20636" actId="26606"/>
          <ac:spMkLst>
            <pc:docMk/>
            <pc:sldMk cId="1619804949" sldId="491"/>
            <ac:spMk id="2" creationId="{BF9407EE-27F1-4DDB-ACAE-1E200A994D3B}"/>
          </ac:spMkLst>
        </pc:spChg>
        <pc:spChg chg="add mod">
          <ac:chgData name="Alejandro" userId="d318735d-b8e5-4f1a-b3a1-33090e35db06" providerId="ADAL" clId="{41C69BD3-A650-41EC-A4A6-E6980F7FEF09}" dt="2021-02-04T21:11:32.217" v="20045"/>
          <ac:spMkLst>
            <pc:docMk/>
            <pc:sldMk cId="1619804949" sldId="491"/>
            <ac:spMk id="7" creationId="{9B9CA5BF-20D3-4249-8D47-4853E687A739}"/>
          </ac:spMkLst>
        </pc:spChg>
        <pc:spChg chg="add mod">
          <ac:chgData name="Alejandro" userId="d318735d-b8e5-4f1a-b3a1-33090e35db06" providerId="ADAL" clId="{41C69BD3-A650-41EC-A4A6-E6980F7FEF09}" dt="2021-02-04T21:11:32.217" v="20045"/>
          <ac:spMkLst>
            <pc:docMk/>
            <pc:sldMk cId="1619804949" sldId="491"/>
            <ac:spMk id="9" creationId="{5576ED93-E8E3-4C0D-87F5-F3691A76A1E8}"/>
          </ac:spMkLst>
        </pc:spChg>
        <pc:spChg chg="add mod">
          <ac:chgData name="Alejandro" userId="d318735d-b8e5-4f1a-b3a1-33090e35db06" providerId="ADAL" clId="{41C69BD3-A650-41EC-A4A6-E6980F7FEF09}" dt="2021-02-06T11:52:41.943" v="23566" actId="1076"/>
          <ac:spMkLst>
            <pc:docMk/>
            <pc:sldMk cId="1619804949" sldId="491"/>
            <ac:spMk id="12" creationId="{6B37A519-1281-4F3C-BE5C-742807A6B554}"/>
          </ac:spMkLst>
        </pc:spChg>
        <pc:spChg chg="add mod ord">
          <ac:chgData name="Alejandro" userId="d318735d-b8e5-4f1a-b3a1-33090e35db06" providerId="ADAL" clId="{41C69BD3-A650-41EC-A4A6-E6980F7FEF09}" dt="2021-02-06T11:52:38.991" v="23565" actId="14100"/>
          <ac:spMkLst>
            <pc:docMk/>
            <pc:sldMk cId="1619804949" sldId="491"/>
            <ac:spMk id="18" creationId="{8ECA8E36-3B2B-4E71-8D25-4ED6C20C7C72}"/>
          </ac:spMkLst>
        </pc:spChg>
        <pc:spChg chg="add">
          <ac:chgData name="Alejandro" userId="d318735d-b8e5-4f1a-b3a1-33090e35db06" providerId="ADAL" clId="{41C69BD3-A650-41EC-A4A6-E6980F7FEF09}" dt="2021-02-04T21:34:58.164" v="20636" actId="26606"/>
          <ac:spMkLst>
            <pc:docMk/>
            <pc:sldMk cId="1619804949" sldId="491"/>
            <ac:spMk id="23" creationId="{09588DA8-065E-4F6F-8EFD-43104AB2E0CF}"/>
          </ac:spMkLst>
        </pc:spChg>
        <pc:spChg chg="add">
          <ac:chgData name="Alejandro" userId="d318735d-b8e5-4f1a-b3a1-33090e35db06" providerId="ADAL" clId="{41C69BD3-A650-41EC-A4A6-E6980F7FEF09}" dt="2021-02-04T21:34:58.164" v="20636" actId="26606"/>
          <ac:spMkLst>
            <pc:docMk/>
            <pc:sldMk cId="1619804949" sldId="491"/>
            <ac:spMk id="25" creationId="{C4285719-470E-454C-AF62-8323075F1F5B}"/>
          </ac:spMkLst>
        </pc:spChg>
        <pc:spChg chg="add">
          <ac:chgData name="Alejandro" userId="d318735d-b8e5-4f1a-b3a1-33090e35db06" providerId="ADAL" clId="{41C69BD3-A650-41EC-A4A6-E6980F7FEF09}" dt="2021-02-04T21:34:58.164" v="20636" actId="26606"/>
          <ac:spMkLst>
            <pc:docMk/>
            <pc:sldMk cId="1619804949" sldId="491"/>
            <ac:spMk id="27" creationId="{CD9FE4EF-C4D8-49A0-B2FF-81D8DB7D8A24}"/>
          </ac:spMkLst>
        </pc:spChg>
        <pc:spChg chg="add">
          <ac:chgData name="Alejandro" userId="d318735d-b8e5-4f1a-b3a1-33090e35db06" providerId="ADAL" clId="{41C69BD3-A650-41EC-A4A6-E6980F7FEF09}" dt="2021-02-04T21:34:58.164" v="20636" actId="26606"/>
          <ac:spMkLst>
            <pc:docMk/>
            <pc:sldMk cId="1619804949" sldId="491"/>
            <ac:spMk id="29" creationId="{4300840D-0A0B-4512-BACA-B439D5B9C57C}"/>
          </ac:spMkLst>
        </pc:spChg>
        <pc:spChg chg="add">
          <ac:chgData name="Alejandro" userId="d318735d-b8e5-4f1a-b3a1-33090e35db06" providerId="ADAL" clId="{41C69BD3-A650-41EC-A4A6-E6980F7FEF09}" dt="2021-02-04T21:34:58.164" v="20636" actId="26606"/>
          <ac:spMkLst>
            <pc:docMk/>
            <pc:sldMk cId="1619804949" sldId="491"/>
            <ac:spMk id="31" creationId="{D2B78728-A580-49A7-84F9-6EF6F583ADE0}"/>
          </ac:spMkLst>
        </pc:spChg>
        <pc:spChg chg="add">
          <ac:chgData name="Alejandro" userId="d318735d-b8e5-4f1a-b3a1-33090e35db06" providerId="ADAL" clId="{41C69BD3-A650-41EC-A4A6-E6980F7FEF09}" dt="2021-02-04T21:34:58.164" v="20636" actId="26606"/>
          <ac:spMkLst>
            <pc:docMk/>
            <pc:sldMk cId="1619804949" sldId="491"/>
            <ac:spMk id="33" creationId="{38FAA1A1-D861-433F-88FA-1E9D6FD31D11}"/>
          </ac:spMkLst>
        </pc:spChg>
        <pc:spChg chg="add">
          <ac:chgData name="Alejandro" userId="d318735d-b8e5-4f1a-b3a1-33090e35db06" providerId="ADAL" clId="{41C69BD3-A650-41EC-A4A6-E6980F7FEF09}" dt="2021-02-04T21:34:58.164" v="20636" actId="26606"/>
          <ac:spMkLst>
            <pc:docMk/>
            <pc:sldMk cId="1619804949" sldId="491"/>
            <ac:spMk id="35" creationId="{8D71EDA1-87BF-4D5D-AB79-F346FD19278A}"/>
          </ac:spMkLst>
        </pc:spChg>
        <pc:grpChg chg="add mod">
          <ac:chgData name="Alejandro" userId="d318735d-b8e5-4f1a-b3a1-33090e35db06" providerId="ADAL" clId="{41C69BD3-A650-41EC-A4A6-E6980F7FEF09}" dt="2021-02-04T21:11:32.217" v="20045"/>
          <ac:grpSpMkLst>
            <pc:docMk/>
            <pc:sldMk cId="1619804949" sldId="491"/>
            <ac:grpSpMk id="6" creationId="{D9A46DAC-2F3C-4341-BB46-BC825B4729C4}"/>
          </ac:grpSpMkLst>
        </pc:grpChg>
        <pc:graphicFrameChg chg="del mod modGraphic">
          <ac:chgData name="Alejandro" userId="d318735d-b8e5-4f1a-b3a1-33090e35db06" providerId="ADAL" clId="{41C69BD3-A650-41EC-A4A6-E6980F7FEF09}" dt="2021-02-04T21:30:14.202" v="20341" actId="21"/>
          <ac:graphicFrameMkLst>
            <pc:docMk/>
            <pc:sldMk cId="1619804949" sldId="491"/>
            <ac:graphicFrameMk id="4" creationId="{E159CB9F-10EA-43DB-B6CF-4DDAF85FB4ED}"/>
          </ac:graphicFrameMkLst>
        </pc:graphicFrameChg>
        <pc:graphicFrameChg chg="add del mod">
          <ac:chgData name="Alejandro" userId="d318735d-b8e5-4f1a-b3a1-33090e35db06" providerId="ADAL" clId="{41C69BD3-A650-41EC-A4A6-E6980F7FEF09}" dt="2021-02-04T21:30:14.202" v="20341" actId="21"/>
          <ac:graphicFrameMkLst>
            <pc:docMk/>
            <pc:sldMk cId="1619804949" sldId="491"/>
            <ac:graphicFrameMk id="11" creationId="{B378B7F8-9B7A-4A69-8E23-0E7FAB035713}"/>
          </ac:graphicFrameMkLst>
        </pc:graphicFrameChg>
        <pc:graphicFrameChg chg="add del mod">
          <ac:chgData name="Alejandro" userId="d318735d-b8e5-4f1a-b3a1-33090e35db06" providerId="ADAL" clId="{41C69BD3-A650-41EC-A4A6-E6980F7FEF09}" dt="2021-02-04T21:30:14.202" v="20341" actId="21"/>
          <ac:graphicFrameMkLst>
            <pc:docMk/>
            <pc:sldMk cId="1619804949" sldId="491"/>
            <ac:graphicFrameMk id="15" creationId="{78B96D4F-9E81-4247-99F2-8DD5D1DBF917}"/>
          </ac:graphicFrameMkLst>
        </pc:graphicFrameChg>
        <pc:cxnChg chg="del mod">
          <ac:chgData name="Alejandro" userId="d318735d-b8e5-4f1a-b3a1-33090e35db06" providerId="ADAL" clId="{41C69BD3-A650-41EC-A4A6-E6980F7FEF09}" dt="2021-02-04T21:30:14.202" v="20341" actId="21"/>
          <ac:cxnSpMkLst>
            <pc:docMk/>
            <pc:sldMk cId="1619804949" sldId="491"/>
            <ac:cxnSpMk id="8" creationId="{C4E5D65C-0AE8-43F4-ADA7-C3D6DE9F84E2}"/>
          </ac:cxnSpMkLst>
        </pc:cxnChg>
        <pc:cxnChg chg="del mod">
          <ac:chgData name="Alejandro" userId="d318735d-b8e5-4f1a-b3a1-33090e35db06" providerId="ADAL" clId="{41C69BD3-A650-41EC-A4A6-E6980F7FEF09}" dt="2021-02-04T21:30:14.202" v="20341" actId="21"/>
          <ac:cxnSpMkLst>
            <pc:docMk/>
            <pc:sldMk cId="1619804949" sldId="491"/>
            <ac:cxnSpMk id="10" creationId="{170B197A-C21B-4418-8720-C8B017090614}"/>
          </ac:cxnSpMkLst>
        </pc:cxnChg>
      </pc:sldChg>
      <pc:sldChg chg="addSp delSp modSp new mod ord setBg modClrScheme delDesignElem chgLayout">
        <pc:chgData name="Alejandro" userId="d318735d-b8e5-4f1a-b3a1-33090e35db06" providerId="ADAL" clId="{41C69BD3-A650-41EC-A4A6-E6980F7FEF09}" dt="2021-02-04T21:28:39.562" v="20321" actId="108"/>
        <pc:sldMkLst>
          <pc:docMk/>
          <pc:sldMk cId="216724318" sldId="492"/>
        </pc:sldMkLst>
        <pc:spChg chg="mod ord">
          <ac:chgData name="Alejandro" userId="d318735d-b8e5-4f1a-b3a1-33090e35db06" providerId="ADAL" clId="{41C69BD3-A650-41EC-A4A6-E6980F7FEF09}" dt="2021-02-04T21:27:47.445" v="20317" actId="14100"/>
          <ac:spMkLst>
            <pc:docMk/>
            <pc:sldMk cId="216724318" sldId="492"/>
            <ac:spMk id="2" creationId="{BE67BD4F-A366-455D-9A18-363A9353BA67}"/>
          </ac:spMkLst>
        </pc:spChg>
        <pc:spChg chg="del mod">
          <ac:chgData name="Alejandro" userId="d318735d-b8e5-4f1a-b3a1-33090e35db06" providerId="ADAL" clId="{41C69BD3-A650-41EC-A4A6-E6980F7FEF09}" dt="2021-02-04T21:27:17.706" v="20310" actId="700"/>
          <ac:spMkLst>
            <pc:docMk/>
            <pc:sldMk cId="216724318" sldId="492"/>
            <ac:spMk id="3" creationId="{05BA1003-00D9-4A75-BBEC-A48D9F1FF271}"/>
          </ac:spMkLst>
        </pc:spChg>
        <pc:spChg chg="add">
          <ac:chgData name="Alejandro" userId="d318735d-b8e5-4f1a-b3a1-33090e35db06" providerId="ADAL" clId="{41C69BD3-A650-41EC-A4A6-E6980F7FEF09}" dt="2021-02-04T21:27:23.311" v="20311" actId="26606"/>
          <ac:spMkLst>
            <pc:docMk/>
            <pc:sldMk cId="216724318" sldId="492"/>
            <ac:spMk id="7" creationId="{C7D023E4-8DE1-436E-9847-ED6A4B4B04FD}"/>
          </ac:spMkLst>
        </pc:spChg>
        <pc:spChg chg="add del">
          <ac:chgData name="Alejandro" userId="d318735d-b8e5-4f1a-b3a1-33090e35db06" providerId="ADAL" clId="{41C69BD3-A650-41EC-A4A6-E6980F7FEF09}" dt="2021-02-04T21:27:17.706" v="20310" actId="700"/>
          <ac:spMkLst>
            <pc:docMk/>
            <pc:sldMk cId="216724318" sldId="492"/>
            <ac:spMk id="8" creationId="{9EBF13D5-64BB-423E-9E4C-F39114475A0C}"/>
          </ac:spMkLst>
        </pc:spChg>
        <pc:grpChg chg="add">
          <ac:chgData name="Alejandro" userId="d318735d-b8e5-4f1a-b3a1-33090e35db06" providerId="ADAL" clId="{41C69BD3-A650-41EC-A4A6-E6980F7FEF09}" dt="2021-02-04T21:27:23.311" v="20311" actId="26606"/>
          <ac:grpSpMkLst>
            <pc:docMk/>
            <pc:sldMk cId="216724318" sldId="492"/>
            <ac:grpSpMk id="9" creationId="{1FEC590B-3306-47E9-BD67-97F3F76169A4}"/>
          </ac:grpSpMkLst>
        </pc:grpChg>
        <pc:grpChg chg="add del">
          <ac:chgData name="Alejandro" userId="d318735d-b8e5-4f1a-b3a1-33090e35db06" providerId="ADAL" clId="{41C69BD3-A650-41EC-A4A6-E6980F7FEF09}" dt="2021-02-04T21:27:17.706" v="20310" actId="700"/>
          <ac:grpSpMkLst>
            <pc:docMk/>
            <pc:sldMk cId="216724318" sldId="492"/>
            <ac:grpSpMk id="10" creationId="{FEBC7BED-6AA7-4C43-BEE8-A3CB5F8C1E0E}"/>
          </ac:grpSpMkLst>
        </pc:grpChg>
        <pc:grpChg chg="add">
          <ac:chgData name="Alejandro" userId="d318735d-b8e5-4f1a-b3a1-33090e35db06" providerId="ADAL" clId="{41C69BD3-A650-41EC-A4A6-E6980F7FEF09}" dt="2021-02-04T21:27:23.311" v="20311" actId="26606"/>
          <ac:grpSpMkLst>
            <pc:docMk/>
            <pc:sldMk cId="216724318" sldId="492"/>
            <ac:grpSpMk id="13" creationId="{A47AAF5E-1692-48C9-98FB-6432BF0BC4F7}"/>
          </ac:grpSpMkLst>
        </pc:grpChg>
        <pc:grpChg chg="add del">
          <ac:chgData name="Alejandro" userId="d318735d-b8e5-4f1a-b3a1-33090e35db06" providerId="ADAL" clId="{41C69BD3-A650-41EC-A4A6-E6980F7FEF09}" dt="2021-02-04T21:27:17.706" v="20310" actId="700"/>
          <ac:grpSpMkLst>
            <pc:docMk/>
            <pc:sldMk cId="216724318" sldId="492"/>
            <ac:grpSpMk id="14" creationId="{BA19DEE5-2EE5-445A-B461-7D2879B05209}"/>
          </ac:grpSpMkLst>
        </pc:grpChg>
        <pc:grpChg chg="add del">
          <ac:chgData name="Alejandro" userId="d318735d-b8e5-4f1a-b3a1-33090e35db06" providerId="ADAL" clId="{41C69BD3-A650-41EC-A4A6-E6980F7FEF09}" dt="2021-02-04T21:27:17.706" v="20310" actId="700"/>
          <ac:grpSpMkLst>
            <pc:docMk/>
            <pc:sldMk cId="216724318" sldId="492"/>
            <ac:grpSpMk id="18" creationId="{43F5E015-E085-4624-B431-B42414448684}"/>
          </ac:grpSpMkLst>
        </pc:grpChg>
        <pc:graphicFrameChg chg="add mod">
          <ac:chgData name="Alejandro" userId="d318735d-b8e5-4f1a-b3a1-33090e35db06" providerId="ADAL" clId="{41C69BD3-A650-41EC-A4A6-E6980F7FEF09}" dt="2021-02-04T21:27:57.487" v="20319"/>
          <ac:graphicFrameMkLst>
            <pc:docMk/>
            <pc:sldMk cId="216724318" sldId="492"/>
            <ac:graphicFrameMk id="31" creationId="{07E95BA1-CEF8-4E36-B238-BD94ED1E2E96}"/>
          </ac:graphicFrameMkLst>
        </pc:graphicFrameChg>
        <pc:cxnChg chg="add mod">
          <ac:chgData name="Alejandro" userId="d318735d-b8e5-4f1a-b3a1-33090e35db06" providerId="ADAL" clId="{41C69BD3-A650-41EC-A4A6-E6980F7FEF09}" dt="2021-02-04T21:28:26.104" v="20320" actId="1582"/>
          <ac:cxnSpMkLst>
            <pc:docMk/>
            <pc:sldMk cId="216724318" sldId="492"/>
            <ac:cxnSpMk id="32" creationId="{E65B2DC5-914E-46BD-BBDF-59AB6079F017}"/>
          </ac:cxnSpMkLst>
        </pc:cxnChg>
        <pc:cxnChg chg="add mod">
          <ac:chgData name="Alejandro" userId="d318735d-b8e5-4f1a-b3a1-33090e35db06" providerId="ADAL" clId="{41C69BD3-A650-41EC-A4A6-E6980F7FEF09}" dt="2021-02-04T21:28:39.562" v="20321" actId="108"/>
          <ac:cxnSpMkLst>
            <pc:docMk/>
            <pc:sldMk cId="216724318" sldId="492"/>
            <ac:cxnSpMk id="33" creationId="{C0B70721-CECE-4A77-A4F5-8A58F1F24705}"/>
          </ac:cxnSpMkLst>
        </pc:cxnChg>
      </pc:sldChg>
      <pc:sldChg chg="addSp delSp modSp add mod ord setBg setClrOvrMap">
        <pc:chgData name="Alejandro" userId="d318735d-b8e5-4f1a-b3a1-33090e35db06" providerId="ADAL" clId="{41C69BD3-A650-41EC-A4A6-E6980F7FEF09}" dt="2021-02-04T21:31:03.089" v="20347"/>
        <pc:sldMkLst>
          <pc:docMk/>
          <pc:sldMk cId="288495721" sldId="493"/>
        </pc:sldMkLst>
        <pc:spChg chg="mod">
          <ac:chgData name="Alejandro" userId="d318735d-b8e5-4f1a-b3a1-33090e35db06" providerId="ADAL" clId="{41C69BD3-A650-41EC-A4A6-E6980F7FEF09}" dt="2021-02-04T21:29:54.111" v="20338" actId="1076"/>
          <ac:spMkLst>
            <pc:docMk/>
            <pc:sldMk cId="288495721" sldId="493"/>
            <ac:spMk id="2" creationId="{BE67BD4F-A366-455D-9A18-363A9353BA67}"/>
          </ac:spMkLst>
        </pc:spChg>
        <pc:spChg chg="add del">
          <ac:chgData name="Alejandro" userId="d318735d-b8e5-4f1a-b3a1-33090e35db06" providerId="ADAL" clId="{41C69BD3-A650-41EC-A4A6-E6980F7FEF09}" dt="2021-02-04T21:29:34.877" v="20331" actId="26606"/>
          <ac:spMkLst>
            <pc:docMk/>
            <pc:sldMk cId="288495721" sldId="493"/>
            <ac:spMk id="7" creationId="{C7D023E4-8DE1-436E-9847-ED6A4B4B04FD}"/>
          </ac:spMkLst>
        </pc:spChg>
        <pc:spChg chg="add del">
          <ac:chgData name="Alejandro" userId="d318735d-b8e5-4f1a-b3a1-33090e35db06" providerId="ADAL" clId="{41C69BD3-A650-41EC-A4A6-E6980F7FEF09}" dt="2021-02-04T21:29:34.871" v="20330" actId="26606"/>
          <ac:spMkLst>
            <pc:docMk/>
            <pc:sldMk cId="288495721" sldId="493"/>
            <ac:spMk id="36" creationId="{71B2258F-86CA-4D4D-8270-BC05FCDEBFB3}"/>
          </ac:spMkLst>
        </pc:spChg>
        <pc:spChg chg="add">
          <ac:chgData name="Alejandro" userId="d318735d-b8e5-4f1a-b3a1-33090e35db06" providerId="ADAL" clId="{41C69BD3-A650-41EC-A4A6-E6980F7FEF09}" dt="2021-02-04T21:29:34.877" v="20331" actId="26606"/>
          <ac:spMkLst>
            <pc:docMk/>
            <pc:sldMk cId="288495721" sldId="493"/>
            <ac:spMk id="38" creationId="{71B2258F-86CA-4D4D-8270-BC05FCDEBFB3}"/>
          </ac:spMkLst>
        </pc:spChg>
        <pc:grpChg chg="add del">
          <ac:chgData name="Alejandro" userId="d318735d-b8e5-4f1a-b3a1-33090e35db06" providerId="ADAL" clId="{41C69BD3-A650-41EC-A4A6-E6980F7FEF09}" dt="2021-02-04T21:29:34.877" v="20331" actId="26606"/>
          <ac:grpSpMkLst>
            <pc:docMk/>
            <pc:sldMk cId="288495721" sldId="493"/>
            <ac:grpSpMk id="9" creationId="{1FEC590B-3306-47E9-BD67-97F3F76169A4}"/>
          </ac:grpSpMkLst>
        </pc:grpChg>
        <pc:grpChg chg="add del">
          <ac:chgData name="Alejandro" userId="d318735d-b8e5-4f1a-b3a1-33090e35db06" providerId="ADAL" clId="{41C69BD3-A650-41EC-A4A6-E6980F7FEF09}" dt="2021-02-04T21:29:34.877" v="20331" actId="26606"/>
          <ac:grpSpMkLst>
            <pc:docMk/>
            <pc:sldMk cId="288495721" sldId="493"/>
            <ac:grpSpMk id="13" creationId="{A47AAF5E-1692-48C9-98FB-6432BF0BC4F7}"/>
          </ac:grpSpMkLst>
        </pc:grpChg>
        <pc:graphicFrameChg chg="add mod">
          <ac:chgData name="Alejandro" userId="d318735d-b8e5-4f1a-b3a1-33090e35db06" providerId="ADAL" clId="{41C69BD3-A650-41EC-A4A6-E6980F7FEF09}" dt="2021-02-04T21:30:20.602" v="20342"/>
          <ac:graphicFrameMkLst>
            <pc:docMk/>
            <pc:sldMk cId="288495721" sldId="493"/>
            <ac:graphicFrameMk id="19" creationId="{338E7A4C-9F21-44CB-9164-DC006F7A79AE}"/>
          </ac:graphicFrameMkLst>
        </pc:graphicFrameChg>
        <pc:graphicFrameChg chg="add mod">
          <ac:chgData name="Alejandro" userId="d318735d-b8e5-4f1a-b3a1-33090e35db06" providerId="ADAL" clId="{41C69BD3-A650-41EC-A4A6-E6980F7FEF09}" dt="2021-02-04T21:30:20.602" v="20342"/>
          <ac:graphicFrameMkLst>
            <pc:docMk/>
            <pc:sldMk cId="288495721" sldId="493"/>
            <ac:graphicFrameMk id="22" creationId="{5DBD09D8-9B1D-40FB-A6AD-0E77E7AA8798}"/>
          </ac:graphicFrameMkLst>
        </pc:graphicFrameChg>
        <pc:graphicFrameChg chg="add mod">
          <ac:chgData name="Alejandro" userId="d318735d-b8e5-4f1a-b3a1-33090e35db06" providerId="ADAL" clId="{41C69BD3-A650-41EC-A4A6-E6980F7FEF09}" dt="2021-02-04T21:30:20.602" v="20342"/>
          <ac:graphicFrameMkLst>
            <pc:docMk/>
            <pc:sldMk cId="288495721" sldId="493"/>
            <ac:graphicFrameMk id="23" creationId="{7F39D13B-8489-4E58-B37C-20205F4E3D3C}"/>
          </ac:graphicFrameMkLst>
        </pc:graphicFrameChg>
        <pc:picChg chg="add del">
          <ac:chgData name="Alejandro" userId="d318735d-b8e5-4f1a-b3a1-33090e35db06" providerId="ADAL" clId="{41C69BD3-A650-41EC-A4A6-E6980F7FEF09}" dt="2021-02-04T21:29:34.871" v="20330" actId="26606"/>
          <ac:picMkLst>
            <pc:docMk/>
            <pc:sldMk cId="288495721" sldId="493"/>
            <ac:picMk id="32" creationId="{3515E615-EE0A-4A4B-B637-7FD2432BD0C0}"/>
          </ac:picMkLst>
        </pc:picChg>
        <pc:picChg chg="add mod">
          <ac:chgData name="Alejandro" userId="d318735d-b8e5-4f1a-b3a1-33090e35db06" providerId="ADAL" clId="{41C69BD3-A650-41EC-A4A6-E6980F7FEF09}" dt="2021-02-04T21:29:50.996" v="20337" actId="1076"/>
          <ac:picMkLst>
            <pc:docMk/>
            <pc:sldMk cId="288495721" sldId="493"/>
            <ac:picMk id="39" creationId="{7DB2A135-0715-47BE-84C3-4C59D56BBD22}"/>
          </ac:picMkLst>
        </pc:picChg>
        <pc:cxnChg chg="add mod">
          <ac:chgData name="Alejandro" userId="d318735d-b8e5-4f1a-b3a1-33090e35db06" providerId="ADAL" clId="{41C69BD3-A650-41EC-A4A6-E6980F7FEF09}" dt="2021-02-04T21:30:56.039" v="20345" actId="108"/>
          <ac:cxnSpMkLst>
            <pc:docMk/>
            <pc:sldMk cId="288495721" sldId="493"/>
            <ac:cxnSpMk id="20" creationId="{782EB5AC-2B64-4269-8E16-6D755138827E}"/>
          </ac:cxnSpMkLst>
        </pc:cxnChg>
        <pc:cxnChg chg="add mod">
          <ac:chgData name="Alejandro" userId="d318735d-b8e5-4f1a-b3a1-33090e35db06" providerId="ADAL" clId="{41C69BD3-A650-41EC-A4A6-E6980F7FEF09}" dt="2021-02-04T21:30:51.987" v="20344" actId="208"/>
          <ac:cxnSpMkLst>
            <pc:docMk/>
            <pc:sldMk cId="288495721" sldId="493"/>
            <ac:cxnSpMk id="21" creationId="{67C36689-9780-4563-8C74-EE6CF5A01999}"/>
          </ac:cxnSpMkLst>
        </pc:cxnChg>
      </pc:sldChg>
      <pc:sldChg chg="addSp delSp modSp new mod ord setBg chgLayout">
        <pc:chgData name="Alejandro" userId="d318735d-b8e5-4f1a-b3a1-33090e35db06" providerId="ADAL" clId="{41C69BD3-A650-41EC-A4A6-E6980F7FEF09}" dt="2021-02-06T08:17:00.548" v="20816" actId="1076"/>
        <pc:sldMkLst>
          <pc:docMk/>
          <pc:sldMk cId="2580166773" sldId="494"/>
        </pc:sldMkLst>
        <pc:spChg chg="mod ord">
          <ac:chgData name="Alejandro" userId="d318735d-b8e5-4f1a-b3a1-33090e35db06" providerId="ADAL" clId="{41C69BD3-A650-41EC-A4A6-E6980F7FEF09}" dt="2021-02-06T08:16:52.022" v="20813" actId="26606"/>
          <ac:spMkLst>
            <pc:docMk/>
            <pc:sldMk cId="2580166773" sldId="494"/>
            <ac:spMk id="2" creationId="{CA25F8B7-A8EE-4E13-9356-B855AC511705}"/>
          </ac:spMkLst>
        </pc:spChg>
        <pc:spChg chg="add del mod">
          <ac:chgData name="Alejandro" userId="d318735d-b8e5-4f1a-b3a1-33090e35db06" providerId="ADAL" clId="{41C69BD3-A650-41EC-A4A6-E6980F7FEF09}" dt="2021-02-06T08:16:52.022" v="20813" actId="26606"/>
          <ac:spMkLst>
            <pc:docMk/>
            <pc:sldMk cId="2580166773" sldId="494"/>
            <ac:spMk id="3" creationId="{1D24A235-E243-4828-8F08-C429C80E9578}"/>
          </ac:spMkLst>
        </pc:spChg>
        <pc:spChg chg="add">
          <ac:chgData name="Alejandro" userId="d318735d-b8e5-4f1a-b3a1-33090e35db06" providerId="ADAL" clId="{41C69BD3-A650-41EC-A4A6-E6980F7FEF09}" dt="2021-02-06T08:16:52.022" v="20813" actId="26606"/>
          <ac:spMkLst>
            <pc:docMk/>
            <pc:sldMk cId="2580166773" sldId="494"/>
            <ac:spMk id="71" creationId="{9D3A9E89-033E-4C4A-8C41-416DABFFD307}"/>
          </ac:spMkLst>
        </pc:spChg>
        <pc:spChg chg="add">
          <ac:chgData name="Alejandro" userId="d318735d-b8e5-4f1a-b3a1-33090e35db06" providerId="ADAL" clId="{41C69BD3-A650-41EC-A4A6-E6980F7FEF09}" dt="2021-02-06T08:16:52.022" v="20813" actId="26606"/>
          <ac:spMkLst>
            <pc:docMk/>
            <pc:sldMk cId="2580166773" sldId="494"/>
            <ac:spMk id="73" creationId="{86293361-111E-427D-8E5B-256944AC8395}"/>
          </ac:spMkLst>
        </pc:spChg>
        <pc:spChg chg="add">
          <ac:chgData name="Alejandro" userId="d318735d-b8e5-4f1a-b3a1-33090e35db06" providerId="ADAL" clId="{41C69BD3-A650-41EC-A4A6-E6980F7FEF09}" dt="2021-02-06T08:16:52.022" v="20813" actId="26606"/>
          <ac:spMkLst>
            <pc:docMk/>
            <pc:sldMk cId="2580166773" sldId="494"/>
            <ac:spMk id="97" creationId="{78907291-9D6D-4740-81DB-441477BCA279}"/>
          </ac:spMkLst>
        </pc:spChg>
        <pc:grpChg chg="add">
          <ac:chgData name="Alejandro" userId="d318735d-b8e5-4f1a-b3a1-33090e35db06" providerId="ADAL" clId="{41C69BD3-A650-41EC-A4A6-E6980F7FEF09}" dt="2021-02-06T08:16:52.022" v="20813" actId="26606"/>
          <ac:grpSpMkLst>
            <pc:docMk/>
            <pc:sldMk cId="2580166773" sldId="494"/>
            <ac:grpSpMk id="75" creationId="{A41D73DD-160B-4885-A9CF-94EADD70D421}"/>
          </ac:grpSpMkLst>
        </pc:grpChg>
        <pc:picChg chg="add mod ord">
          <ac:chgData name="Alejandro" userId="d318735d-b8e5-4f1a-b3a1-33090e35db06" providerId="ADAL" clId="{41C69BD3-A650-41EC-A4A6-E6980F7FEF09}" dt="2021-02-06T08:16:57.757" v="20815" actId="1076"/>
          <ac:picMkLst>
            <pc:docMk/>
            <pc:sldMk cId="2580166773" sldId="494"/>
            <ac:picMk id="4" creationId="{9597F013-E978-4E9C-AB8D-5EFD5F8A31C8}"/>
          </ac:picMkLst>
        </pc:picChg>
        <pc:picChg chg="add del mod ord">
          <ac:chgData name="Alejandro" userId="d318735d-b8e5-4f1a-b3a1-33090e35db06" providerId="ADAL" clId="{41C69BD3-A650-41EC-A4A6-E6980F7FEF09}" dt="2021-02-06T08:12:46.856" v="20696"/>
          <ac:picMkLst>
            <pc:docMk/>
            <pc:sldMk cId="2580166773" sldId="494"/>
            <ac:picMk id="5" creationId="{4807B198-2056-4127-95FB-C52E7193CD02}"/>
          </ac:picMkLst>
        </pc:picChg>
        <pc:picChg chg="add del mod">
          <ac:chgData name="Alejandro" userId="d318735d-b8e5-4f1a-b3a1-33090e35db06" providerId="ADAL" clId="{41C69BD3-A650-41EC-A4A6-E6980F7FEF09}" dt="2021-02-06T08:17:00.548" v="20816" actId="1076"/>
          <ac:picMkLst>
            <pc:docMk/>
            <pc:sldMk cId="2580166773" sldId="494"/>
            <ac:picMk id="1026" creationId="{24E6E17E-A5A1-40E9-85B5-4936F1CB6138}"/>
          </ac:picMkLst>
        </pc:picChg>
      </pc:sldChg>
      <pc:sldChg chg="addSp delSp modSp add mod ord">
        <pc:chgData name="Alejandro" userId="d318735d-b8e5-4f1a-b3a1-33090e35db06" providerId="ADAL" clId="{41C69BD3-A650-41EC-A4A6-E6980F7FEF09}" dt="2021-02-06T08:41:20.759" v="21342"/>
        <pc:sldMkLst>
          <pc:docMk/>
          <pc:sldMk cId="1504631054" sldId="495"/>
        </pc:sldMkLst>
        <pc:spChg chg="mod">
          <ac:chgData name="Alejandro" userId="d318735d-b8e5-4f1a-b3a1-33090e35db06" providerId="ADAL" clId="{41C69BD3-A650-41EC-A4A6-E6980F7FEF09}" dt="2021-02-06T08:30:28.368" v="21145" actId="20577"/>
          <ac:spMkLst>
            <pc:docMk/>
            <pc:sldMk cId="1504631054" sldId="495"/>
            <ac:spMk id="2" creationId="{88AEA14C-5323-49DF-9064-21A9EE43D9CF}"/>
          </ac:spMkLst>
        </pc:spChg>
        <pc:spChg chg="del">
          <ac:chgData name="Alejandro" userId="d318735d-b8e5-4f1a-b3a1-33090e35db06" providerId="ADAL" clId="{41C69BD3-A650-41EC-A4A6-E6980F7FEF09}" dt="2021-02-06T08:31:07.949" v="21156" actId="478"/>
          <ac:spMkLst>
            <pc:docMk/>
            <pc:sldMk cId="1504631054" sldId="495"/>
            <ac:spMk id="3" creationId="{53F4CCE4-6EA3-4F09-A395-0D9E0EFD82BD}"/>
          </ac:spMkLst>
        </pc:spChg>
        <pc:spChg chg="mod">
          <ac:chgData name="Alejandro" userId="d318735d-b8e5-4f1a-b3a1-33090e35db06" providerId="ADAL" clId="{41C69BD3-A650-41EC-A4A6-E6980F7FEF09}" dt="2021-02-06T08:38:04.307" v="21312" actId="20577"/>
          <ac:spMkLst>
            <pc:docMk/>
            <pc:sldMk cId="1504631054" sldId="495"/>
            <ac:spMk id="4" creationId="{DF139E46-FC1F-4B82-83C7-7A947C1E3732}"/>
          </ac:spMkLst>
        </pc:spChg>
        <pc:spChg chg="mod">
          <ac:chgData name="Alejandro" userId="d318735d-b8e5-4f1a-b3a1-33090e35db06" providerId="ADAL" clId="{41C69BD3-A650-41EC-A4A6-E6980F7FEF09}" dt="2021-02-06T08:38:32.820" v="21318" actId="20577"/>
          <ac:spMkLst>
            <pc:docMk/>
            <pc:sldMk cId="1504631054" sldId="495"/>
            <ac:spMk id="9" creationId="{DB799B72-4ED9-46CE-85F0-EFCE2C72A70E}"/>
          </ac:spMkLst>
        </pc:spChg>
        <pc:spChg chg="del">
          <ac:chgData name="Alejandro" userId="d318735d-b8e5-4f1a-b3a1-33090e35db06" providerId="ADAL" clId="{41C69BD3-A650-41EC-A4A6-E6980F7FEF09}" dt="2021-02-06T08:30:51.214" v="21148" actId="478"/>
          <ac:spMkLst>
            <pc:docMk/>
            <pc:sldMk cId="1504631054" sldId="495"/>
            <ac:spMk id="10" creationId="{30B810B4-1527-4C2E-962D-E3C4673C9BFD}"/>
          </ac:spMkLst>
        </pc:spChg>
        <pc:spChg chg="add mod">
          <ac:chgData name="Alejandro" userId="d318735d-b8e5-4f1a-b3a1-33090e35db06" providerId="ADAL" clId="{41C69BD3-A650-41EC-A4A6-E6980F7FEF09}" dt="2021-02-06T08:41:05.937" v="21340" actId="1076"/>
          <ac:spMkLst>
            <pc:docMk/>
            <pc:sldMk cId="1504631054" sldId="495"/>
            <ac:spMk id="11" creationId="{4C603A28-9E6B-4577-A547-5500491B8742}"/>
          </ac:spMkLst>
        </pc:spChg>
        <pc:spChg chg="del">
          <ac:chgData name="Alejandro" userId="d318735d-b8e5-4f1a-b3a1-33090e35db06" providerId="ADAL" clId="{41C69BD3-A650-41EC-A4A6-E6980F7FEF09}" dt="2021-02-06T08:30:47.918" v="21147" actId="478"/>
          <ac:spMkLst>
            <pc:docMk/>
            <pc:sldMk cId="1504631054" sldId="495"/>
            <ac:spMk id="12" creationId="{3FC6D9BB-56B3-4670-875F-06AD768C671F}"/>
          </ac:spMkLst>
        </pc:spChg>
      </pc:sldChg>
      <pc:sldChg chg="new del">
        <pc:chgData name="Alejandro" userId="d318735d-b8e5-4f1a-b3a1-33090e35db06" providerId="ADAL" clId="{41C69BD3-A650-41EC-A4A6-E6980F7FEF09}" dt="2021-02-06T08:27:02.379" v="21128" actId="680"/>
        <pc:sldMkLst>
          <pc:docMk/>
          <pc:sldMk cId="1741728959" sldId="495"/>
        </pc:sldMkLst>
      </pc:sldChg>
      <pc:sldChg chg="new del">
        <pc:chgData name="Alejandro" userId="d318735d-b8e5-4f1a-b3a1-33090e35db06" providerId="ADAL" clId="{41C69BD3-A650-41EC-A4A6-E6980F7FEF09}" dt="2021-02-06T08:27:07.590" v="21130" actId="680"/>
        <pc:sldMkLst>
          <pc:docMk/>
          <pc:sldMk cId="2764553878" sldId="495"/>
        </pc:sldMkLst>
      </pc:sldChg>
      <pc:sldChg chg="addSp delSp modSp new mod ord setBg">
        <pc:chgData name="Alejandro" userId="d318735d-b8e5-4f1a-b3a1-33090e35db06" providerId="ADAL" clId="{41C69BD3-A650-41EC-A4A6-E6980F7FEF09}" dt="2021-02-06T09:16:19.158" v="22099"/>
        <pc:sldMkLst>
          <pc:docMk/>
          <pc:sldMk cId="1434163957" sldId="496"/>
        </pc:sldMkLst>
        <pc:spChg chg="mod">
          <ac:chgData name="Alejandro" userId="d318735d-b8e5-4f1a-b3a1-33090e35db06" providerId="ADAL" clId="{41C69BD3-A650-41EC-A4A6-E6980F7FEF09}" dt="2021-02-06T09:12:41.578" v="22046" actId="14100"/>
          <ac:spMkLst>
            <pc:docMk/>
            <pc:sldMk cId="1434163957" sldId="496"/>
            <ac:spMk id="2" creationId="{A3A0DA9B-59EB-46E2-A320-6E1B3B86D58B}"/>
          </ac:spMkLst>
        </pc:spChg>
        <pc:spChg chg="del mod">
          <ac:chgData name="Alejandro" userId="d318735d-b8e5-4f1a-b3a1-33090e35db06" providerId="ADAL" clId="{41C69BD3-A650-41EC-A4A6-E6980F7FEF09}" dt="2021-02-06T09:14:15.644" v="22047" actId="22"/>
          <ac:spMkLst>
            <pc:docMk/>
            <pc:sldMk cId="1434163957" sldId="496"/>
            <ac:spMk id="3" creationId="{EB3BE6D9-A43C-4D18-9E76-2EE2C15D498A}"/>
          </ac:spMkLst>
        </pc:spChg>
        <pc:spChg chg="add mod">
          <ac:chgData name="Alejandro" userId="d318735d-b8e5-4f1a-b3a1-33090e35db06" providerId="ADAL" clId="{41C69BD3-A650-41EC-A4A6-E6980F7FEF09}" dt="2021-02-06T09:15:47.435" v="22096" actId="1076"/>
          <ac:spMkLst>
            <pc:docMk/>
            <pc:sldMk cId="1434163957" sldId="496"/>
            <ac:spMk id="6" creationId="{B81EA24B-D8A0-4963-9570-7FF6F9C62F7D}"/>
          </ac:spMkLst>
        </pc:spChg>
        <pc:spChg chg="add">
          <ac:chgData name="Alejandro" userId="d318735d-b8e5-4f1a-b3a1-33090e35db06" providerId="ADAL" clId="{41C69BD3-A650-41EC-A4A6-E6980F7FEF09}" dt="2021-02-06T09:12:35.965" v="22045" actId="26606"/>
          <ac:spMkLst>
            <pc:docMk/>
            <pc:sldMk cId="1434163957" sldId="496"/>
            <ac:spMk id="8" creationId="{B95B9BA8-1D69-4796-85F5-B6D0BD52354B}"/>
          </ac:spMkLst>
        </pc:spChg>
        <pc:grpChg chg="add">
          <ac:chgData name="Alejandro" userId="d318735d-b8e5-4f1a-b3a1-33090e35db06" providerId="ADAL" clId="{41C69BD3-A650-41EC-A4A6-E6980F7FEF09}" dt="2021-02-06T09:12:35.965" v="22045" actId="26606"/>
          <ac:grpSpMkLst>
            <pc:docMk/>
            <pc:sldMk cId="1434163957" sldId="496"/>
            <ac:grpSpMk id="10" creationId="{5F892E19-92E7-4BB2-8C3F-DBDFE8D9D324}"/>
          </ac:grpSpMkLst>
        </pc:grpChg>
        <pc:picChg chg="add mod ord">
          <ac:chgData name="Alejandro" userId="d318735d-b8e5-4f1a-b3a1-33090e35db06" providerId="ADAL" clId="{41C69BD3-A650-41EC-A4A6-E6980F7FEF09}" dt="2021-02-06T09:14:22.523" v="22050" actId="1076"/>
          <ac:picMkLst>
            <pc:docMk/>
            <pc:sldMk cId="1434163957" sldId="496"/>
            <ac:picMk id="5" creationId="{050055B7-DF7B-48E5-A752-C734A80FCFB6}"/>
          </ac:picMkLst>
        </pc:picChg>
      </pc:sldChg>
      <pc:sldChg chg="addSp delSp modSp add mod">
        <pc:chgData name="Alejandro" userId="d318735d-b8e5-4f1a-b3a1-33090e35db06" providerId="ADAL" clId="{41C69BD3-A650-41EC-A4A6-E6980F7FEF09}" dt="2021-02-06T10:04:41.569" v="22741" actId="20577"/>
        <pc:sldMkLst>
          <pc:docMk/>
          <pc:sldMk cId="1758842560" sldId="497"/>
        </pc:sldMkLst>
        <pc:spChg chg="mod">
          <ac:chgData name="Alejandro" userId="d318735d-b8e5-4f1a-b3a1-33090e35db06" providerId="ADAL" clId="{41C69BD3-A650-41EC-A4A6-E6980F7FEF09}" dt="2021-02-06T08:56:14.211" v="21635"/>
          <ac:spMkLst>
            <pc:docMk/>
            <pc:sldMk cId="1758842560" sldId="497"/>
            <ac:spMk id="2" creationId="{88AEA14C-5323-49DF-9064-21A9EE43D9CF}"/>
          </ac:spMkLst>
        </pc:spChg>
        <pc:spChg chg="mod">
          <ac:chgData name="Alejandro" userId="d318735d-b8e5-4f1a-b3a1-33090e35db06" providerId="ADAL" clId="{41C69BD3-A650-41EC-A4A6-E6980F7FEF09}" dt="2021-02-06T10:04:41.569" v="22741" actId="20577"/>
          <ac:spMkLst>
            <pc:docMk/>
            <pc:sldMk cId="1758842560" sldId="497"/>
            <ac:spMk id="4" creationId="{DF139E46-FC1F-4B82-83C7-7A947C1E3732}"/>
          </ac:spMkLst>
        </pc:spChg>
        <pc:spChg chg="add mod">
          <ac:chgData name="Alejandro" userId="d318735d-b8e5-4f1a-b3a1-33090e35db06" providerId="ADAL" clId="{41C69BD3-A650-41EC-A4A6-E6980F7FEF09}" dt="2021-02-06T08:59:01.926" v="21689" actId="20577"/>
          <ac:spMkLst>
            <pc:docMk/>
            <pc:sldMk cId="1758842560" sldId="497"/>
            <ac:spMk id="8" creationId="{31E9A928-6CC2-4E19-9B59-DE4797650BF2}"/>
          </ac:spMkLst>
        </pc:spChg>
        <pc:spChg chg="mod">
          <ac:chgData name="Alejandro" userId="d318735d-b8e5-4f1a-b3a1-33090e35db06" providerId="ADAL" clId="{41C69BD3-A650-41EC-A4A6-E6980F7FEF09}" dt="2021-02-06T08:57:22.712" v="21680" actId="20577"/>
          <ac:spMkLst>
            <pc:docMk/>
            <pc:sldMk cId="1758842560" sldId="497"/>
            <ac:spMk id="9" creationId="{DB799B72-4ED9-46CE-85F0-EFCE2C72A70E}"/>
          </ac:spMkLst>
        </pc:spChg>
        <pc:spChg chg="del">
          <ac:chgData name="Alejandro" userId="d318735d-b8e5-4f1a-b3a1-33090e35db06" providerId="ADAL" clId="{41C69BD3-A650-41EC-A4A6-E6980F7FEF09}" dt="2021-02-06T08:56:04.365" v="21633" actId="478"/>
          <ac:spMkLst>
            <pc:docMk/>
            <pc:sldMk cId="1758842560" sldId="497"/>
            <ac:spMk id="11" creationId="{4C603A28-9E6B-4577-A547-5500491B8742}"/>
          </ac:spMkLst>
        </pc:spChg>
      </pc:sldChg>
      <pc:sldChg chg="addSp delSp modSp add mod">
        <pc:chgData name="Alejandro" userId="d318735d-b8e5-4f1a-b3a1-33090e35db06" providerId="ADAL" clId="{41C69BD3-A650-41EC-A4A6-E6980F7FEF09}" dt="2021-02-06T10:06:04.277" v="22749" actId="1076"/>
        <pc:sldMkLst>
          <pc:docMk/>
          <pc:sldMk cId="3572458165" sldId="498"/>
        </pc:sldMkLst>
        <pc:spChg chg="mod">
          <ac:chgData name="Alejandro" userId="d318735d-b8e5-4f1a-b3a1-33090e35db06" providerId="ADAL" clId="{41C69BD3-A650-41EC-A4A6-E6980F7FEF09}" dt="2021-02-06T08:59:47.041" v="21695" actId="20577"/>
          <ac:spMkLst>
            <pc:docMk/>
            <pc:sldMk cId="3572458165" sldId="498"/>
            <ac:spMk id="2" creationId="{88AEA14C-5323-49DF-9064-21A9EE43D9CF}"/>
          </ac:spMkLst>
        </pc:spChg>
        <pc:spChg chg="mod">
          <ac:chgData name="Alejandro" userId="d318735d-b8e5-4f1a-b3a1-33090e35db06" providerId="ADAL" clId="{41C69BD3-A650-41EC-A4A6-E6980F7FEF09}" dt="2021-02-06T09:01:26.364" v="21838" actId="313"/>
          <ac:spMkLst>
            <pc:docMk/>
            <pc:sldMk cId="3572458165" sldId="498"/>
            <ac:spMk id="4" creationId="{DF139E46-FC1F-4B82-83C7-7A947C1E3732}"/>
          </ac:spMkLst>
        </pc:spChg>
        <pc:spChg chg="del mod">
          <ac:chgData name="Alejandro" userId="d318735d-b8e5-4f1a-b3a1-33090e35db06" providerId="ADAL" clId="{41C69BD3-A650-41EC-A4A6-E6980F7FEF09}" dt="2021-02-06T10:05:12.151" v="22743" actId="478"/>
          <ac:spMkLst>
            <pc:docMk/>
            <pc:sldMk cId="3572458165" sldId="498"/>
            <ac:spMk id="8" creationId="{31E9A928-6CC2-4E19-9B59-DE4797650BF2}"/>
          </ac:spMkLst>
        </pc:spChg>
        <pc:spChg chg="mod">
          <ac:chgData name="Alejandro" userId="d318735d-b8e5-4f1a-b3a1-33090e35db06" providerId="ADAL" clId="{41C69BD3-A650-41EC-A4A6-E6980F7FEF09}" dt="2021-02-06T09:08:29.986" v="22026" actId="115"/>
          <ac:spMkLst>
            <pc:docMk/>
            <pc:sldMk cId="3572458165" sldId="498"/>
            <ac:spMk id="9" creationId="{DB799B72-4ED9-46CE-85F0-EFCE2C72A70E}"/>
          </ac:spMkLst>
        </pc:spChg>
        <pc:spChg chg="add mod">
          <ac:chgData name="Alejandro" userId="d318735d-b8e5-4f1a-b3a1-33090e35db06" providerId="ADAL" clId="{41C69BD3-A650-41EC-A4A6-E6980F7FEF09}" dt="2021-02-06T10:06:04.277" v="22749" actId="1076"/>
          <ac:spMkLst>
            <pc:docMk/>
            <pc:sldMk cId="3572458165" sldId="498"/>
            <ac:spMk id="10" creationId="{8D7CF93B-9FD0-4A12-A735-E6AD053F8C32}"/>
          </ac:spMkLst>
        </pc:spChg>
      </pc:sldChg>
      <pc:sldChg chg="addSp delSp modSp add mod ord">
        <pc:chgData name="Alejandro" userId="d318735d-b8e5-4f1a-b3a1-33090e35db06" providerId="ADAL" clId="{41C69BD3-A650-41EC-A4A6-E6980F7FEF09}" dt="2021-02-06T09:29:15.868" v="22372"/>
        <pc:sldMkLst>
          <pc:docMk/>
          <pc:sldMk cId="1343084968" sldId="499"/>
        </pc:sldMkLst>
        <pc:spChg chg="mod">
          <ac:chgData name="Alejandro" userId="d318735d-b8e5-4f1a-b3a1-33090e35db06" providerId="ADAL" clId="{41C69BD3-A650-41EC-A4A6-E6980F7FEF09}" dt="2021-02-06T09:16:28.071" v="22110" actId="20577"/>
          <ac:spMkLst>
            <pc:docMk/>
            <pc:sldMk cId="1343084968" sldId="499"/>
            <ac:spMk id="2" creationId="{88AEA14C-5323-49DF-9064-21A9EE43D9CF}"/>
          </ac:spMkLst>
        </pc:spChg>
        <pc:spChg chg="mod">
          <ac:chgData name="Alejandro" userId="d318735d-b8e5-4f1a-b3a1-33090e35db06" providerId="ADAL" clId="{41C69BD3-A650-41EC-A4A6-E6980F7FEF09}" dt="2021-02-06T09:18:12.728" v="22355" actId="20577"/>
          <ac:spMkLst>
            <pc:docMk/>
            <pc:sldMk cId="1343084968" sldId="499"/>
            <ac:spMk id="4" creationId="{DF139E46-FC1F-4B82-83C7-7A947C1E3732}"/>
          </ac:spMkLst>
        </pc:spChg>
        <pc:spChg chg="del">
          <ac:chgData name="Alejandro" userId="d318735d-b8e5-4f1a-b3a1-33090e35db06" providerId="ADAL" clId="{41C69BD3-A650-41EC-A4A6-E6980F7FEF09}" dt="2021-02-06T09:28:40.595" v="22359" actId="478"/>
          <ac:spMkLst>
            <pc:docMk/>
            <pc:sldMk cId="1343084968" sldId="499"/>
            <ac:spMk id="8" creationId="{31E9A928-6CC2-4E19-9B59-DE4797650BF2}"/>
          </ac:spMkLst>
        </pc:spChg>
        <pc:spChg chg="del">
          <ac:chgData name="Alejandro" userId="d318735d-b8e5-4f1a-b3a1-33090e35db06" providerId="ADAL" clId="{41C69BD3-A650-41EC-A4A6-E6980F7FEF09}" dt="2021-02-06T09:25:20.935" v="22356" actId="478"/>
          <ac:spMkLst>
            <pc:docMk/>
            <pc:sldMk cId="1343084968" sldId="499"/>
            <ac:spMk id="9" creationId="{DB799B72-4ED9-46CE-85F0-EFCE2C72A70E}"/>
          </ac:spMkLst>
        </pc:spChg>
        <pc:spChg chg="add mod">
          <ac:chgData name="Alejandro" userId="d318735d-b8e5-4f1a-b3a1-33090e35db06" providerId="ADAL" clId="{41C69BD3-A650-41EC-A4A6-E6980F7FEF09}" dt="2021-02-06T09:29:01.646" v="22369" actId="1076"/>
          <ac:spMkLst>
            <pc:docMk/>
            <pc:sldMk cId="1343084968" sldId="499"/>
            <ac:spMk id="10" creationId="{15E7D577-AE6E-432D-91AA-A530E81FEEDA}"/>
          </ac:spMkLst>
        </pc:spChg>
        <pc:picChg chg="add mod">
          <ac:chgData name="Alejandro" userId="d318735d-b8e5-4f1a-b3a1-33090e35db06" providerId="ADAL" clId="{41C69BD3-A650-41EC-A4A6-E6980F7FEF09}" dt="2021-02-06T09:25:27.278" v="22358" actId="1076"/>
          <ac:picMkLst>
            <pc:docMk/>
            <pc:sldMk cId="1343084968" sldId="499"/>
            <ac:picMk id="5" creationId="{481A6D2A-1694-495F-ACD7-8E4A1B4EA8E5}"/>
          </ac:picMkLst>
        </pc:picChg>
      </pc:sldChg>
      <pc:sldChg chg="modSp add mod">
        <pc:chgData name="Alejandro" userId="d318735d-b8e5-4f1a-b3a1-33090e35db06" providerId="ADAL" clId="{41C69BD3-A650-41EC-A4A6-E6980F7FEF09}" dt="2021-02-06T09:30:01.876" v="22376" actId="1076"/>
        <pc:sldMkLst>
          <pc:docMk/>
          <pc:sldMk cId="3965906601" sldId="500"/>
        </pc:sldMkLst>
        <pc:spChg chg="mod">
          <ac:chgData name="Alejandro" userId="d318735d-b8e5-4f1a-b3a1-33090e35db06" providerId="ADAL" clId="{41C69BD3-A650-41EC-A4A6-E6980F7FEF09}" dt="2021-02-06T09:30:01.876" v="22376" actId="1076"/>
          <ac:spMkLst>
            <pc:docMk/>
            <pc:sldMk cId="3965906601" sldId="500"/>
            <ac:spMk id="6" creationId="{B81EA24B-D8A0-4963-9570-7FF6F9C62F7D}"/>
          </ac:spMkLst>
        </pc:spChg>
        <pc:picChg chg="mod">
          <ac:chgData name="Alejandro" userId="d318735d-b8e5-4f1a-b3a1-33090e35db06" providerId="ADAL" clId="{41C69BD3-A650-41EC-A4A6-E6980F7FEF09}" dt="2021-02-06T09:29:56.444" v="22375" actId="1076"/>
          <ac:picMkLst>
            <pc:docMk/>
            <pc:sldMk cId="3965906601" sldId="500"/>
            <ac:picMk id="5" creationId="{050055B7-DF7B-48E5-A752-C734A80FCFB6}"/>
          </ac:picMkLst>
        </pc:picChg>
      </pc:sldChg>
      <pc:sldChg chg="addSp delSp modSp add mod ord">
        <pc:chgData name="Alejandro" userId="d318735d-b8e5-4f1a-b3a1-33090e35db06" providerId="ADAL" clId="{41C69BD3-A650-41EC-A4A6-E6980F7FEF09}" dt="2021-02-06T09:42:32.062" v="22644"/>
        <pc:sldMkLst>
          <pc:docMk/>
          <pc:sldMk cId="2837193773" sldId="501"/>
        </pc:sldMkLst>
        <pc:spChg chg="mod">
          <ac:chgData name="Alejandro" userId="d318735d-b8e5-4f1a-b3a1-33090e35db06" providerId="ADAL" clId="{41C69BD3-A650-41EC-A4A6-E6980F7FEF09}" dt="2021-02-06T09:38:21.319" v="22392" actId="20577"/>
          <ac:spMkLst>
            <pc:docMk/>
            <pc:sldMk cId="2837193773" sldId="501"/>
            <ac:spMk id="2" creationId="{88AEA14C-5323-49DF-9064-21A9EE43D9CF}"/>
          </ac:spMkLst>
        </pc:spChg>
        <pc:spChg chg="mod">
          <ac:chgData name="Alejandro" userId="d318735d-b8e5-4f1a-b3a1-33090e35db06" providerId="ADAL" clId="{41C69BD3-A650-41EC-A4A6-E6980F7FEF09}" dt="2021-02-06T09:39:33.469" v="22561" actId="20577"/>
          <ac:spMkLst>
            <pc:docMk/>
            <pc:sldMk cId="2837193773" sldId="501"/>
            <ac:spMk id="4" creationId="{DF139E46-FC1F-4B82-83C7-7A947C1E3732}"/>
          </ac:spMkLst>
        </pc:spChg>
        <pc:spChg chg="del mod">
          <ac:chgData name="Alejandro" userId="d318735d-b8e5-4f1a-b3a1-33090e35db06" providerId="ADAL" clId="{41C69BD3-A650-41EC-A4A6-E6980F7FEF09}" dt="2021-02-06T09:39:49.989" v="22564" actId="478"/>
          <ac:spMkLst>
            <pc:docMk/>
            <pc:sldMk cId="2837193773" sldId="501"/>
            <ac:spMk id="8" creationId="{31E9A928-6CC2-4E19-9B59-DE4797650BF2}"/>
          </ac:spMkLst>
        </pc:spChg>
        <pc:spChg chg="del">
          <ac:chgData name="Alejandro" userId="d318735d-b8e5-4f1a-b3a1-33090e35db06" providerId="ADAL" clId="{41C69BD3-A650-41EC-A4A6-E6980F7FEF09}" dt="2021-02-06T09:39:42.514" v="22562" actId="478"/>
          <ac:spMkLst>
            <pc:docMk/>
            <pc:sldMk cId="2837193773" sldId="501"/>
            <ac:spMk id="9" creationId="{DB799B72-4ED9-46CE-85F0-EFCE2C72A70E}"/>
          </ac:spMkLst>
        </pc:spChg>
        <pc:spChg chg="add mod">
          <ac:chgData name="Alejandro" userId="d318735d-b8e5-4f1a-b3a1-33090e35db06" providerId="ADAL" clId="{41C69BD3-A650-41EC-A4A6-E6980F7FEF09}" dt="2021-02-06T09:42:05.217" v="22640" actId="1076"/>
          <ac:spMkLst>
            <pc:docMk/>
            <pc:sldMk cId="2837193773" sldId="501"/>
            <ac:spMk id="10" creationId="{6607F57F-B1F3-41F7-A242-7727888BE62E}"/>
          </ac:spMkLst>
        </pc:spChg>
        <pc:spChg chg="add mod">
          <ac:chgData name="Alejandro" userId="d318735d-b8e5-4f1a-b3a1-33090e35db06" providerId="ADAL" clId="{41C69BD3-A650-41EC-A4A6-E6980F7FEF09}" dt="2021-02-06T09:42:10.447" v="22641" actId="1076"/>
          <ac:spMkLst>
            <pc:docMk/>
            <pc:sldMk cId="2837193773" sldId="501"/>
            <ac:spMk id="11" creationId="{4D753101-902E-413C-9919-04A7510AB5C7}"/>
          </ac:spMkLst>
        </pc:spChg>
      </pc:sldChg>
      <pc:sldChg chg="modSp add mod">
        <pc:chgData name="Alejandro" userId="d318735d-b8e5-4f1a-b3a1-33090e35db06" providerId="ADAL" clId="{41C69BD3-A650-41EC-A4A6-E6980F7FEF09}" dt="2021-02-06T09:42:55.988" v="22645" actId="14826"/>
        <pc:sldMkLst>
          <pc:docMk/>
          <pc:sldMk cId="2676398556" sldId="502"/>
        </pc:sldMkLst>
        <pc:picChg chg="mod">
          <ac:chgData name="Alejandro" userId="d318735d-b8e5-4f1a-b3a1-33090e35db06" providerId="ADAL" clId="{41C69BD3-A650-41EC-A4A6-E6980F7FEF09}" dt="2021-02-06T09:42:55.988" v="22645" actId="14826"/>
          <ac:picMkLst>
            <pc:docMk/>
            <pc:sldMk cId="2676398556" sldId="502"/>
            <ac:picMk id="5" creationId="{050055B7-DF7B-48E5-A752-C734A80FCFB6}"/>
          </ac:picMkLst>
        </pc:picChg>
      </pc:sldChg>
      <pc:sldChg chg="add del">
        <pc:chgData name="Alejandro" userId="d318735d-b8e5-4f1a-b3a1-33090e35db06" providerId="ADAL" clId="{41C69BD3-A650-41EC-A4A6-E6980F7FEF09}" dt="2021-02-06T10:59:11.157" v="22751" actId="2890"/>
        <pc:sldMkLst>
          <pc:docMk/>
          <pc:sldMk cId="588456638" sldId="503"/>
        </pc:sldMkLst>
      </pc:sldChg>
      <pc:sldChg chg="modSp add mod ord">
        <pc:chgData name="Alejandro" userId="d318735d-b8e5-4f1a-b3a1-33090e35db06" providerId="ADAL" clId="{41C69BD3-A650-41EC-A4A6-E6980F7FEF09}" dt="2021-02-06T11:08:43.029" v="22966" actId="20577"/>
        <pc:sldMkLst>
          <pc:docMk/>
          <pc:sldMk cId="1843565488" sldId="503"/>
        </pc:sldMkLst>
        <pc:spChg chg="mod">
          <ac:chgData name="Alejandro" userId="d318735d-b8e5-4f1a-b3a1-33090e35db06" providerId="ADAL" clId="{41C69BD3-A650-41EC-A4A6-E6980F7FEF09}" dt="2021-02-06T11:08:43.029" v="22966" actId="20577"/>
          <ac:spMkLst>
            <pc:docMk/>
            <pc:sldMk cId="1843565488" sldId="503"/>
            <ac:spMk id="4" creationId="{31FE89B4-71B7-4B9D-A056-930FE853E585}"/>
          </ac:spMkLst>
        </pc:spChg>
      </pc:sldChg>
      <pc:sldChg chg="add del replId">
        <pc:chgData name="Alejandro" userId="d318735d-b8e5-4f1a-b3a1-33090e35db06" providerId="ADAL" clId="{41C69BD3-A650-41EC-A4A6-E6980F7FEF09}" dt="2021-02-06T10:59:11.157" v="22751" actId="2890"/>
        <pc:sldMkLst>
          <pc:docMk/>
          <pc:sldMk cId="1169533422" sldId="504"/>
        </pc:sldMkLst>
      </pc:sldChg>
      <pc:sldChg chg="modSp add mod">
        <pc:chgData name="Alejandro" userId="d318735d-b8e5-4f1a-b3a1-33090e35db06" providerId="ADAL" clId="{41C69BD3-A650-41EC-A4A6-E6980F7FEF09}" dt="2021-02-06T11:24:49.826" v="23103" actId="20577"/>
        <pc:sldMkLst>
          <pc:docMk/>
          <pc:sldMk cId="3093803952" sldId="504"/>
        </pc:sldMkLst>
        <pc:spChg chg="mod">
          <ac:chgData name="Alejandro" userId="d318735d-b8e5-4f1a-b3a1-33090e35db06" providerId="ADAL" clId="{41C69BD3-A650-41EC-A4A6-E6980F7FEF09}" dt="2021-02-06T11:24:49.826" v="23103" actId="20577"/>
          <ac:spMkLst>
            <pc:docMk/>
            <pc:sldMk cId="3093803952" sldId="504"/>
            <ac:spMk id="4" creationId="{31FE89B4-71B7-4B9D-A056-930FE853E585}"/>
          </ac:spMkLst>
        </pc:spChg>
      </pc:sldChg>
      <pc:sldChg chg="addSp delSp modSp mod">
        <pc:chgData name="Alejandro" userId="d318735d-b8e5-4f1a-b3a1-33090e35db06" providerId="ADAL" clId="{41C69BD3-A650-41EC-A4A6-E6980F7FEF09}" dt="2021-02-06T12:20:19.669" v="23587" actId="1076"/>
        <pc:sldMkLst>
          <pc:docMk/>
          <pc:sldMk cId="3430491846" sldId="505"/>
        </pc:sldMkLst>
        <pc:spChg chg="mod">
          <ac:chgData name="Alejandro" userId="d318735d-b8e5-4f1a-b3a1-33090e35db06" providerId="ADAL" clId="{41C69BD3-A650-41EC-A4A6-E6980F7FEF09}" dt="2021-02-06T11:31:22.786" v="23109" actId="20577"/>
          <ac:spMkLst>
            <pc:docMk/>
            <pc:sldMk cId="3430491846" sldId="505"/>
            <ac:spMk id="2" creationId="{88AEA14C-5323-49DF-9064-21A9EE43D9CF}"/>
          </ac:spMkLst>
        </pc:spChg>
        <pc:spChg chg="mod">
          <ac:chgData name="Alejandro" userId="d318735d-b8e5-4f1a-b3a1-33090e35db06" providerId="ADAL" clId="{41C69BD3-A650-41EC-A4A6-E6980F7FEF09}" dt="2021-02-06T11:31:42.876" v="23110"/>
          <ac:spMkLst>
            <pc:docMk/>
            <pc:sldMk cId="3430491846" sldId="505"/>
            <ac:spMk id="4" creationId="{DF139E46-FC1F-4B82-83C7-7A947C1E3732}"/>
          </ac:spMkLst>
        </pc:spChg>
        <pc:spChg chg="add mod">
          <ac:chgData name="Alejandro" userId="d318735d-b8e5-4f1a-b3a1-33090e35db06" providerId="ADAL" clId="{41C69BD3-A650-41EC-A4A6-E6980F7FEF09}" dt="2021-02-06T12:20:16.213" v="23586" actId="1076"/>
          <ac:spMkLst>
            <pc:docMk/>
            <pc:sldMk cId="3430491846" sldId="505"/>
            <ac:spMk id="8" creationId="{15CA9A4D-8B9D-411E-ABC2-76F157DB1767}"/>
          </ac:spMkLst>
        </pc:spChg>
        <pc:spChg chg="del mod">
          <ac:chgData name="Alejandro" userId="d318735d-b8e5-4f1a-b3a1-33090e35db06" providerId="ADAL" clId="{41C69BD3-A650-41EC-A4A6-E6980F7FEF09}" dt="2021-02-06T12:18:43.765" v="23569" actId="478"/>
          <ac:spMkLst>
            <pc:docMk/>
            <pc:sldMk cId="3430491846" sldId="505"/>
            <ac:spMk id="10" creationId="{6607F57F-B1F3-41F7-A242-7727888BE62E}"/>
          </ac:spMkLst>
        </pc:spChg>
        <pc:spChg chg="del">
          <ac:chgData name="Alejandro" userId="d318735d-b8e5-4f1a-b3a1-33090e35db06" providerId="ADAL" clId="{41C69BD3-A650-41EC-A4A6-E6980F7FEF09}" dt="2021-02-06T11:31:47.205" v="23111" actId="478"/>
          <ac:spMkLst>
            <pc:docMk/>
            <pc:sldMk cId="3430491846" sldId="505"/>
            <ac:spMk id="11" creationId="{4D753101-902E-413C-9919-04A7510AB5C7}"/>
          </ac:spMkLst>
        </pc:spChg>
        <pc:spChg chg="add mod">
          <ac:chgData name="Alejandro" userId="d318735d-b8e5-4f1a-b3a1-33090e35db06" providerId="ADAL" clId="{41C69BD3-A650-41EC-A4A6-E6980F7FEF09}" dt="2021-02-06T12:20:19.669" v="23587" actId="1076"/>
          <ac:spMkLst>
            <pc:docMk/>
            <pc:sldMk cId="3430491846" sldId="505"/>
            <ac:spMk id="12" creationId="{36E88305-4BB0-48F1-87A5-7D5F140F15AD}"/>
          </ac:spMkLst>
        </pc:spChg>
      </pc:sldChg>
      <pc:sldChg chg="add del replId">
        <pc:chgData name="Alejandro" userId="d318735d-b8e5-4f1a-b3a1-33090e35db06" providerId="ADAL" clId="{41C69BD3-A650-41EC-A4A6-E6980F7FEF09}" dt="2021-02-06T10:59:11.157" v="22751" actId="2890"/>
        <pc:sldMkLst>
          <pc:docMk/>
          <pc:sldMk cId="4046823258" sldId="505"/>
        </pc:sldMkLst>
      </pc:sldChg>
      <pc:sldChg chg="addSp delSp modSp new mod ord setBg modClrScheme chgLayout">
        <pc:chgData name="Alejandro" userId="d318735d-b8e5-4f1a-b3a1-33090e35db06" providerId="ADAL" clId="{41C69BD3-A650-41EC-A4A6-E6980F7FEF09}" dt="2021-02-06T11:52:46.691" v="23568"/>
        <pc:sldMkLst>
          <pc:docMk/>
          <pc:sldMk cId="3472350052" sldId="506"/>
        </pc:sldMkLst>
        <pc:spChg chg="del mod ord">
          <ac:chgData name="Alejandro" userId="d318735d-b8e5-4f1a-b3a1-33090e35db06" providerId="ADAL" clId="{41C69BD3-A650-41EC-A4A6-E6980F7FEF09}" dt="2021-02-06T11:33:01.055" v="23129" actId="700"/>
          <ac:spMkLst>
            <pc:docMk/>
            <pc:sldMk cId="3472350052" sldId="506"/>
            <ac:spMk id="2" creationId="{8C97F0D3-EA98-46BF-97FF-2CEC38460527}"/>
          </ac:spMkLst>
        </pc:spChg>
        <pc:spChg chg="del mod ord">
          <ac:chgData name="Alejandro" userId="d318735d-b8e5-4f1a-b3a1-33090e35db06" providerId="ADAL" clId="{41C69BD3-A650-41EC-A4A6-E6980F7FEF09}" dt="2021-02-06T11:33:01.055" v="23129" actId="700"/>
          <ac:spMkLst>
            <pc:docMk/>
            <pc:sldMk cId="3472350052" sldId="506"/>
            <ac:spMk id="3" creationId="{82C8CA58-BDF5-4076-A33A-29067E4A1EBB}"/>
          </ac:spMkLst>
        </pc:spChg>
        <pc:spChg chg="del">
          <ac:chgData name="Alejandro" userId="d318735d-b8e5-4f1a-b3a1-33090e35db06" providerId="ADAL" clId="{41C69BD3-A650-41EC-A4A6-E6980F7FEF09}" dt="2021-02-06T11:33:01.055" v="23129" actId="700"/>
          <ac:spMkLst>
            <pc:docMk/>
            <pc:sldMk cId="3472350052" sldId="506"/>
            <ac:spMk id="4" creationId="{8002F2DD-0E17-45EB-8385-874825FB2BF8}"/>
          </ac:spMkLst>
        </pc:spChg>
        <pc:spChg chg="add mod ord">
          <ac:chgData name="Alejandro" userId="d318735d-b8e5-4f1a-b3a1-33090e35db06" providerId="ADAL" clId="{41C69BD3-A650-41EC-A4A6-E6980F7FEF09}" dt="2021-02-06T11:41:25.902" v="23430" actId="26606"/>
          <ac:spMkLst>
            <pc:docMk/>
            <pc:sldMk cId="3472350052" sldId="506"/>
            <ac:spMk id="5" creationId="{96A20CE9-70DC-4010-94AA-C2DA40BBC639}"/>
          </ac:spMkLst>
        </pc:spChg>
        <pc:spChg chg="add del mod ord">
          <ac:chgData name="Alejandro" userId="d318735d-b8e5-4f1a-b3a1-33090e35db06" providerId="ADAL" clId="{41C69BD3-A650-41EC-A4A6-E6980F7FEF09}" dt="2021-02-06T11:33:46.443" v="23173" actId="3680"/>
          <ac:spMkLst>
            <pc:docMk/>
            <pc:sldMk cId="3472350052" sldId="506"/>
            <ac:spMk id="6" creationId="{53B96553-5DAC-4F80-8DBE-506FCDC5335B}"/>
          </ac:spMkLst>
        </pc:spChg>
        <pc:spChg chg="add del mod">
          <ac:chgData name="Alejandro" userId="d318735d-b8e5-4f1a-b3a1-33090e35db06" providerId="ADAL" clId="{41C69BD3-A650-41EC-A4A6-E6980F7FEF09}" dt="2021-02-06T11:41:29.632" v="23431" actId="478"/>
          <ac:spMkLst>
            <pc:docMk/>
            <pc:sldMk cId="3472350052" sldId="506"/>
            <ac:spMk id="13" creationId="{3A1C71E2-03F8-4B03-A7AD-B78AE29A51C8}"/>
          </ac:spMkLst>
        </pc:spChg>
        <pc:spChg chg="add">
          <ac:chgData name="Alejandro" userId="d318735d-b8e5-4f1a-b3a1-33090e35db06" providerId="ADAL" clId="{41C69BD3-A650-41EC-A4A6-E6980F7FEF09}" dt="2021-02-06T11:41:25.902" v="23430" actId="26606"/>
          <ac:spMkLst>
            <pc:docMk/>
            <pc:sldMk cId="3472350052" sldId="506"/>
            <ac:spMk id="18" creationId="{5A0118C5-4F8D-4CF4-BADD-53FEACC6C42A}"/>
          </ac:spMkLst>
        </pc:spChg>
        <pc:spChg chg="add">
          <ac:chgData name="Alejandro" userId="d318735d-b8e5-4f1a-b3a1-33090e35db06" providerId="ADAL" clId="{41C69BD3-A650-41EC-A4A6-E6980F7FEF09}" dt="2021-02-06T11:41:25.902" v="23430" actId="26606"/>
          <ac:spMkLst>
            <pc:docMk/>
            <pc:sldMk cId="3472350052" sldId="506"/>
            <ac:spMk id="20" creationId="{4E0A5C5C-2A95-428E-9F6A-0D29EBD57C9F}"/>
          </ac:spMkLst>
        </pc:spChg>
        <pc:spChg chg="add">
          <ac:chgData name="Alejandro" userId="d318735d-b8e5-4f1a-b3a1-33090e35db06" providerId="ADAL" clId="{41C69BD3-A650-41EC-A4A6-E6980F7FEF09}" dt="2021-02-06T11:41:25.902" v="23430" actId="26606"/>
          <ac:spMkLst>
            <pc:docMk/>
            <pc:sldMk cId="3472350052" sldId="506"/>
            <ac:spMk id="22" creationId="{1056F38F-7C4E-461D-8709-7D0024AE1F79}"/>
          </ac:spMkLst>
        </pc:spChg>
        <pc:spChg chg="add">
          <ac:chgData name="Alejandro" userId="d318735d-b8e5-4f1a-b3a1-33090e35db06" providerId="ADAL" clId="{41C69BD3-A650-41EC-A4A6-E6980F7FEF09}" dt="2021-02-06T11:41:25.902" v="23430" actId="26606"/>
          <ac:spMkLst>
            <pc:docMk/>
            <pc:sldMk cId="3472350052" sldId="506"/>
            <ac:spMk id="24" creationId="{C7278469-3C3C-49CE-AEEE-E176A4900B78}"/>
          </ac:spMkLst>
        </pc:spChg>
        <pc:spChg chg="add">
          <ac:chgData name="Alejandro" userId="d318735d-b8e5-4f1a-b3a1-33090e35db06" providerId="ADAL" clId="{41C69BD3-A650-41EC-A4A6-E6980F7FEF09}" dt="2021-02-06T11:41:25.902" v="23430" actId="26606"/>
          <ac:spMkLst>
            <pc:docMk/>
            <pc:sldMk cId="3472350052" sldId="506"/>
            <ac:spMk id="30" creationId="{4C6598AB-1C17-4D54-951C-A082D94ACB7A}"/>
          </ac:spMkLst>
        </pc:spChg>
        <pc:spChg chg="add">
          <ac:chgData name="Alejandro" userId="d318735d-b8e5-4f1a-b3a1-33090e35db06" providerId="ADAL" clId="{41C69BD3-A650-41EC-A4A6-E6980F7FEF09}" dt="2021-02-06T11:41:25.902" v="23430" actId="26606"/>
          <ac:spMkLst>
            <pc:docMk/>
            <pc:sldMk cId="3472350052" sldId="506"/>
            <ac:spMk id="32" creationId="{C83B66D7-137D-4AC1-B172-53D60F08BEB5}"/>
          </ac:spMkLst>
        </pc:spChg>
        <pc:spChg chg="add">
          <ac:chgData name="Alejandro" userId="d318735d-b8e5-4f1a-b3a1-33090e35db06" providerId="ADAL" clId="{41C69BD3-A650-41EC-A4A6-E6980F7FEF09}" dt="2021-02-06T11:41:25.902" v="23430" actId="26606"/>
          <ac:spMkLst>
            <pc:docMk/>
            <pc:sldMk cId="3472350052" sldId="506"/>
            <ac:spMk id="34" creationId="{F6B92503-6984-4D15-8B98-8718709B785D}"/>
          </ac:spMkLst>
        </pc:spChg>
        <pc:spChg chg="add">
          <ac:chgData name="Alejandro" userId="d318735d-b8e5-4f1a-b3a1-33090e35db06" providerId="ADAL" clId="{41C69BD3-A650-41EC-A4A6-E6980F7FEF09}" dt="2021-02-06T11:41:25.902" v="23430" actId="26606"/>
          <ac:spMkLst>
            <pc:docMk/>
            <pc:sldMk cId="3472350052" sldId="506"/>
            <ac:spMk id="36" creationId="{08DDF938-524E-4C18-A47D-C00627832366}"/>
          </ac:spMkLst>
        </pc:spChg>
        <pc:spChg chg="add mod">
          <ac:chgData name="Alejandro" userId="d318735d-b8e5-4f1a-b3a1-33090e35db06" providerId="ADAL" clId="{41C69BD3-A650-41EC-A4A6-E6980F7FEF09}" dt="2021-02-06T11:50:38.943" v="23551" actId="1076"/>
          <ac:spMkLst>
            <pc:docMk/>
            <pc:sldMk cId="3472350052" sldId="506"/>
            <ac:spMk id="45" creationId="{09816DAE-C39C-41D4-AB95-37C85F7FB7E8}"/>
          </ac:spMkLst>
        </pc:spChg>
        <pc:grpChg chg="add">
          <ac:chgData name="Alejandro" userId="d318735d-b8e5-4f1a-b3a1-33090e35db06" providerId="ADAL" clId="{41C69BD3-A650-41EC-A4A6-E6980F7FEF09}" dt="2021-02-06T11:41:25.902" v="23430" actId="26606"/>
          <ac:grpSpMkLst>
            <pc:docMk/>
            <pc:sldMk cId="3472350052" sldId="506"/>
            <ac:grpSpMk id="26" creationId="{93DC754C-7E09-422D-A8BB-AF632E90DFA2}"/>
          </ac:grpSpMkLst>
        </pc:grpChg>
        <pc:grpChg chg="add">
          <ac:chgData name="Alejandro" userId="d318735d-b8e5-4f1a-b3a1-33090e35db06" providerId="ADAL" clId="{41C69BD3-A650-41EC-A4A6-E6980F7FEF09}" dt="2021-02-06T11:41:25.902" v="23430" actId="26606"/>
          <ac:grpSpMkLst>
            <pc:docMk/>
            <pc:sldMk cId="3472350052" sldId="506"/>
            <ac:grpSpMk id="38" creationId="{3773FAF5-C452-4455-9411-D6AF5EBD4CA9}"/>
          </ac:grpSpMkLst>
        </pc:grpChg>
        <pc:graphicFrameChg chg="add del mod ord modGraphic">
          <ac:chgData name="Alejandro" userId="d318735d-b8e5-4f1a-b3a1-33090e35db06" providerId="ADAL" clId="{41C69BD3-A650-41EC-A4A6-E6980F7FEF09}" dt="2021-02-06T11:41:14.336" v="23429" actId="21"/>
          <ac:graphicFrameMkLst>
            <pc:docMk/>
            <pc:sldMk cId="3472350052" sldId="506"/>
            <ac:graphicFrameMk id="7" creationId="{89662B09-2371-429E-B4A6-927420AA3195}"/>
          </ac:graphicFrameMkLst>
        </pc:graphicFrameChg>
        <pc:graphicFrameChg chg="add del">
          <ac:chgData name="Alejandro" userId="d318735d-b8e5-4f1a-b3a1-33090e35db06" providerId="ADAL" clId="{41C69BD3-A650-41EC-A4A6-E6980F7FEF09}" dt="2021-02-06T11:37:10.401" v="23307"/>
          <ac:graphicFrameMkLst>
            <pc:docMk/>
            <pc:sldMk cId="3472350052" sldId="506"/>
            <ac:graphicFrameMk id="8" creationId="{8F307AD7-6252-4CE1-8D96-5D211D077CE5}"/>
          </ac:graphicFrameMkLst>
        </pc:graphicFrameChg>
        <pc:graphicFrameChg chg="add del mod modGraphic">
          <ac:chgData name="Alejandro" userId="d318735d-b8e5-4f1a-b3a1-33090e35db06" providerId="ADAL" clId="{41C69BD3-A650-41EC-A4A6-E6980F7FEF09}" dt="2021-02-06T11:41:14.336" v="23429" actId="21"/>
          <ac:graphicFrameMkLst>
            <pc:docMk/>
            <pc:sldMk cId="3472350052" sldId="506"/>
            <ac:graphicFrameMk id="9" creationId="{95C73904-B889-4AF4-B5FC-EE10ED9CA3EF}"/>
          </ac:graphicFrameMkLst>
        </pc:graphicFrameChg>
        <pc:graphicFrameChg chg="add del mod modGraphic">
          <ac:chgData name="Alejandro" userId="d318735d-b8e5-4f1a-b3a1-33090e35db06" providerId="ADAL" clId="{41C69BD3-A650-41EC-A4A6-E6980F7FEF09}" dt="2021-02-06T11:41:14.336" v="23429" actId="21"/>
          <ac:graphicFrameMkLst>
            <pc:docMk/>
            <pc:sldMk cId="3472350052" sldId="506"/>
            <ac:graphicFrameMk id="10" creationId="{F95AD450-CEB5-4349-8320-C582CD09BD22}"/>
          </ac:graphicFrameMkLst>
        </pc:graphicFrameChg>
        <pc:graphicFrameChg chg="add del mod modGraphic">
          <ac:chgData name="Alejandro" userId="d318735d-b8e5-4f1a-b3a1-33090e35db06" providerId="ADAL" clId="{41C69BD3-A650-41EC-A4A6-E6980F7FEF09}" dt="2021-02-06T11:41:14.336" v="23429" actId="21"/>
          <ac:graphicFrameMkLst>
            <pc:docMk/>
            <pc:sldMk cId="3472350052" sldId="506"/>
            <ac:graphicFrameMk id="11" creationId="{41F6732F-39D3-4523-869E-854A9512B8BB}"/>
          </ac:graphicFrameMkLst>
        </pc:graphicFrameChg>
        <pc:graphicFrameChg chg="add mod modGraphic">
          <ac:chgData name="Alejandro" userId="d318735d-b8e5-4f1a-b3a1-33090e35db06" providerId="ADAL" clId="{41C69BD3-A650-41EC-A4A6-E6980F7FEF09}" dt="2021-02-06T11:44:17.359" v="23456" actId="14100"/>
          <ac:graphicFrameMkLst>
            <pc:docMk/>
            <pc:sldMk cId="3472350052" sldId="506"/>
            <ac:graphicFrameMk id="31" creationId="{31202530-1CFD-49DF-A009-92149FFEAA2F}"/>
          </ac:graphicFrameMkLst>
        </pc:graphicFrameChg>
        <pc:graphicFrameChg chg="add mod modGraphic">
          <ac:chgData name="Alejandro" userId="d318735d-b8e5-4f1a-b3a1-33090e35db06" providerId="ADAL" clId="{41C69BD3-A650-41EC-A4A6-E6980F7FEF09}" dt="2021-02-06T11:44:17.359" v="23456" actId="14100"/>
          <ac:graphicFrameMkLst>
            <pc:docMk/>
            <pc:sldMk cId="3472350052" sldId="506"/>
            <ac:graphicFrameMk id="33" creationId="{18F6A582-039C-48FD-92C6-6D22B94ABA20}"/>
          </ac:graphicFrameMkLst>
        </pc:graphicFrameChg>
        <pc:graphicFrameChg chg="add mod modGraphic">
          <ac:chgData name="Alejandro" userId="d318735d-b8e5-4f1a-b3a1-33090e35db06" providerId="ADAL" clId="{41C69BD3-A650-41EC-A4A6-E6980F7FEF09}" dt="2021-02-06T11:44:17.359" v="23456" actId="14100"/>
          <ac:graphicFrameMkLst>
            <pc:docMk/>
            <pc:sldMk cId="3472350052" sldId="506"/>
            <ac:graphicFrameMk id="35" creationId="{98620FFF-9139-4282-9A3E-D6BE038CE8AC}"/>
          </ac:graphicFrameMkLst>
        </pc:graphicFrameChg>
        <pc:graphicFrameChg chg="add mod modGraphic">
          <ac:chgData name="Alejandro" userId="d318735d-b8e5-4f1a-b3a1-33090e35db06" providerId="ADAL" clId="{41C69BD3-A650-41EC-A4A6-E6980F7FEF09}" dt="2021-02-06T11:44:17.359" v="23456" actId="14100"/>
          <ac:graphicFrameMkLst>
            <pc:docMk/>
            <pc:sldMk cId="3472350052" sldId="506"/>
            <ac:graphicFrameMk id="37" creationId="{6ED4CF0E-F435-4DD9-97BB-133B64B542AC}"/>
          </ac:graphicFrameMkLst>
        </pc:graphicFrameChg>
        <pc:graphicFrameChg chg="add mod modGraphic">
          <ac:chgData name="Alejandro" userId="d318735d-b8e5-4f1a-b3a1-33090e35db06" providerId="ADAL" clId="{41C69BD3-A650-41EC-A4A6-E6980F7FEF09}" dt="2021-02-06T11:49:15.549" v="23535"/>
          <ac:graphicFrameMkLst>
            <pc:docMk/>
            <pc:sldMk cId="3472350052" sldId="506"/>
            <ac:graphicFrameMk id="44" creationId="{059F7A82-9315-4812-B0BD-E46DE5ECDBD9}"/>
          </ac:graphicFrameMkLst>
        </pc:graphicFrameChg>
      </pc:sldChg>
      <pc:sldChg chg="add del replId">
        <pc:chgData name="Alejandro" userId="d318735d-b8e5-4f1a-b3a1-33090e35db06" providerId="ADAL" clId="{41C69BD3-A650-41EC-A4A6-E6980F7FEF09}" dt="2021-02-06T10:59:11.157" v="22751" actId="2890"/>
        <pc:sldMkLst>
          <pc:docMk/>
          <pc:sldMk cId="4093604340" sldId="506"/>
        </pc:sldMkLst>
      </pc:sldChg>
      <pc:sldChg chg="add del replId">
        <pc:chgData name="Alejandro" userId="d318735d-b8e5-4f1a-b3a1-33090e35db06" providerId="ADAL" clId="{41C69BD3-A650-41EC-A4A6-E6980F7FEF09}" dt="2021-02-06T10:59:11.157" v="22751" actId="2890"/>
        <pc:sldMkLst>
          <pc:docMk/>
          <pc:sldMk cId="324585462" sldId="507"/>
        </pc:sldMkLst>
      </pc:sldChg>
      <pc:sldChg chg="addSp delSp modSp new del mod modClrScheme chgLayout">
        <pc:chgData name="Alejandro" userId="d318735d-b8e5-4f1a-b3a1-33090e35db06" providerId="ADAL" clId="{41C69BD3-A650-41EC-A4A6-E6980F7FEF09}" dt="2021-02-06T12:49:29.680" v="24333" actId="2696"/>
        <pc:sldMkLst>
          <pc:docMk/>
          <pc:sldMk cId="1609424166" sldId="507"/>
        </pc:sldMkLst>
        <pc:spChg chg="del">
          <ac:chgData name="Alejandro" userId="d318735d-b8e5-4f1a-b3a1-33090e35db06" providerId="ADAL" clId="{41C69BD3-A650-41EC-A4A6-E6980F7FEF09}" dt="2021-02-06T12:27:43.736" v="23589" actId="700"/>
          <ac:spMkLst>
            <pc:docMk/>
            <pc:sldMk cId="1609424166" sldId="507"/>
            <ac:spMk id="2" creationId="{A2965981-97A5-4936-B6DD-1FC9062EB803}"/>
          </ac:spMkLst>
        </pc:spChg>
        <pc:spChg chg="del">
          <ac:chgData name="Alejandro" userId="d318735d-b8e5-4f1a-b3a1-33090e35db06" providerId="ADAL" clId="{41C69BD3-A650-41EC-A4A6-E6980F7FEF09}" dt="2021-02-06T12:27:43.736" v="23589" actId="700"/>
          <ac:spMkLst>
            <pc:docMk/>
            <pc:sldMk cId="1609424166" sldId="507"/>
            <ac:spMk id="3" creationId="{8DF68B3D-778F-4136-AE56-F3A010E829A0}"/>
          </ac:spMkLst>
        </pc:spChg>
        <pc:spChg chg="del">
          <ac:chgData name="Alejandro" userId="d318735d-b8e5-4f1a-b3a1-33090e35db06" providerId="ADAL" clId="{41C69BD3-A650-41EC-A4A6-E6980F7FEF09}" dt="2021-02-06T12:27:43.736" v="23589" actId="700"/>
          <ac:spMkLst>
            <pc:docMk/>
            <pc:sldMk cId="1609424166" sldId="507"/>
            <ac:spMk id="4" creationId="{096437A1-525F-49CE-B33A-99F830A54D96}"/>
          </ac:spMkLst>
        </pc:spChg>
        <pc:picChg chg="add mod modCrop">
          <ac:chgData name="Alejandro" userId="d318735d-b8e5-4f1a-b3a1-33090e35db06" providerId="ADAL" clId="{41C69BD3-A650-41EC-A4A6-E6980F7FEF09}" dt="2021-02-06T12:28:39.145" v="23593" actId="1076"/>
          <ac:picMkLst>
            <pc:docMk/>
            <pc:sldMk cId="1609424166" sldId="507"/>
            <ac:picMk id="6" creationId="{4293C5F0-43C8-4BB7-A354-1B319C0598B6}"/>
          </ac:picMkLst>
        </pc:picChg>
      </pc:sldChg>
      <pc:sldChg chg="addSp delSp modSp new del mod setBg modClrScheme chgLayout">
        <pc:chgData name="Alejandro" userId="d318735d-b8e5-4f1a-b3a1-33090e35db06" providerId="ADAL" clId="{41C69BD3-A650-41EC-A4A6-E6980F7FEF09}" dt="2021-02-06T12:59:24.222" v="24487" actId="2696"/>
        <pc:sldMkLst>
          <pc:docMk/>
          <pc:sldMk cId="2038207633" sldId="508"/>
        </pc:sldMkLst>
        <pc:spChg chg="add del mod ord">
          <ac:chgData name="Alejandro" userId="d318735d-b8e5-4f1a-b3a1-33090e35db06" providerId="ADAL" clId="{41C69BD3-A650-41EC-A4A6-E6980F7FEF09}" dt="2021-02-06T12:30:49.639" v="23600" actId="700"/>
          <ac:spMkLst>
            <pc:docMk/>
            <pc:sldMk cId="2038207633" sldId="508"/>
            <ac:spMk id="4" creationId="{8B5C0F40-6F6F-42AE-8D83-A89226D3797C}"/>
          </ac:spMkLst>
        </pc:spChg>
        <pc:spChg chg="add del mod ord">
          <ac:chgData name="Alejandro" userId="d318735d-b8e5-4f1a-b3a1-33090e35db06" providerId="ADAL" clId="{41C69BD3-A650-41EC-A4A6-E6980F7FEF09}" dt="2021-02-06T12:30:49.639" v="23600" actId="700"/>
          <ac:spMkLst>
            <pc:docMk/>
            <pc:sldMk cId="2038207633" sldId="508"/>
            <ac:spMk id="5" creationId="{13113529-D457-446F-A3FC-AE3AC5E59B86}"/>
          </ac:spMkLst>
        </pc:spChg>
        <pc:spChg chg="add mod ord">
          <ac:chgData name="Alejandro" userId="d318735d-b8e5-4f1a-b3a1-33090e35db06" providerId="ADAL" clId="{41C69BD3-A650-41EC-A4A6-E6980F7FEF09}" dt="2021-02-06T12:31:13.748" v="23640" actId="26606"/>
          <ac:spMkLst>
            <pc:docMk/>
            <pc:sldMk cId="2038207633" sldId="508"/>
            <ac:spMk id="6" creationId="{DFCFAE2E-E7ED-4F87-A57E-1DC42201AA9F}"/>
          </ac:spMkLst>
        </pc:spChg>
        <pc:spChg chg="add">
          <ac:chgData name="Alejandro" userId="d318735d-b8e5-4f1a-b3a1-33090e35db06" providerId="ADAL" clId="{41C69BD3-A650-41EC-A4A6-E6980F7FEF09}" dt="2021-02-06T12:31:13.748" v="23640" actId="26606"/>
          <ac:spMkLst>
            <pc:docMk/>
            <pc:sldMk cId="2038207633" sldId="508"/>
            <ac:spMk id="11" creationId="{D4771268-CB57-404A-9271-370EB28F6090}"/>
          </ac:spMkLst>
        </pc:spChg>
        <pc:picChg chg="add mod ord">
          <ac:chgData name="Alejandro" userId="d318735d-b8e5-4f1a-b3a1-33090e35db06" providerId="ADAL" clId="{41C69BD3-A650-41EC-A4A6-E6980F7FEF09}" dt="2021-02-06T12:31:13.748" v="23640" actId="26606"/>
          <ac:picMkLst>
            <pc:docMk/>
            <pc:sldMk cId="2038207633" sldId="508"/>
            <ac:picMk id="3" creationId="{A696801C-B04E-424F-B111-EFAD88F39125}"/>
          </ac:picMkLst>
        </pc:picChg>
      </pc:sldChg>
      <pc:sldChg chg="add del replId">
        <pc:chgData name="Alejandro" userId="d318735d-b8e5-4f1a-b3a1-33090e35db06" providerId="ADAL" clId="{41C69BD3-A650-41EC-A4A6-E6980F7FEF09}" dt="2021-02-06T10:59:11.157" v="22751" actId="2890"/>
        <pc:sldMkLst>
          <pc:docMk/>
          <pc:sldMk cId="3574368351" sldId="508"/>
        </pc:sldMkLst>
      </pc:sldChg>
      <pc:sldChg chg="addSp delSp modSp new del mod setBg modClrScheme chgLayout">
        <pc:chgData name="Alejandro" userId="d318735d-b8e5-4f1a-b3a1-33090e35db06" providerId="ADAL" clId="{41C69BD3-A650-41EC-A4A6-E6980F7FEF09}" dt="2021-02-06T12:59:18.354" v="24486" actId="2696"/>
        <pc:sldMkLst>
          <pc:docMk/>
          <pc:sldMk cId="1404352724" sldId="509"/>
        </pc:sldMkLst>
        <pc:spChg chg="add mod">
          <ac:chgData name="Alejandro" userId="d318735d-b8e5-4f1a-b3a1-33090e35db06" providerId="ADAL" clId="{41C69BD3-A650-41EC-A4A6-E6980F7FEF09}" dt="2021-02-06T12:58:14.925" v="24474" actId="21"/>
          <ac:spMkLst>
            <pc:docMk/>
            <pc:sldMk cId="1404352724" sldId="509"/>
            <ac:spMk id="4" creationId="{D253F683-D5BE-4544-955A-78188BFE0131}"/>
          </ac:spMkLst>
        </pc:spChg>
        <pc:spChg chg="add del mod">
          <ac:chgData name="Alejandro" userId="d318735d-b8e5-4f1a-b3a1-33090e35db06" providerId="ADAL" clId="{41C69BD3-A650-41EC-A4A6-E6980F7FEF09}" dt="2021-02-06T12:56:29.844" v="24464" actId="478"/>
          <ac:spMkLst>
            <pc:docMk/>
            <pc:sldMk cId="1404352724" sldId="509"/>
            <ac:spMk id="5" creationId="{AA5447FF-155F-4B67-9BB6-0742E2009B23}"/>
          </ac:spMkLst>
        </pc:spChg>
        <pc:spChg chg="add del mod">
          <ac:chgData name="Alejandro" userId="d318735d-b8e5-4f1a-b3a1-33090e35db06" providerId="ADAL" clId="{41C69BD3-A650-41EC-A4A6-E6980F7FEF09}" dt="2021-02-06T12:59:02.132" v="24484"/>
          <ac:spMkLst>
            <pc:docMk/>
            <pc:sldMk cId="1404352724" sldId="509"/>
            <ac:spMk id="7" creationId="{B262A09F-7DC3-4368-978A-9A9CE8979C7B}"/>
          </ac:spMkLst>
        </pc:spChg>
        <pc:picChg chg="add del mod">
          <ac:chgData name="Alejandro" userId="d318735d-b8e5-4f1a-b3a1-33090e35db06" providerId="ADAL" clId="{41C69BD3-A650-41EC-A4A6-E6980F7FEF09}" dt="2021-02-06T12:35:54.531" v="23793" actId="478"/>
          <ac:picMkLst>
            <pc:docMk/>
            <pc:sldMk cId="1404352724" sldId="509"/>
            <ac:picMk id="3" creationId="{9A52610E-AD9E-4E06-9F12-64BC7A7AEDE5}"/>
          </ac:picMkLst>
        </pc:picChg>
      </pc:sldChg>
      <pc:sldChg chg="add del replId">
        <pc:chgData name="Alejandro" userId="d318735d-b8e5-4f1a-b3a1-33090e35db06" providerId="ADAL" clId="{41C69BD3-A650-41EC-A4A6-E6980F7FEF09}" dt="2021-02-06T10:59:11.157" v="22751" actId="2890"/>
        <pc:sldMkLst>
          <pc:docMk/>
          <pc:sldMk cId="3476631733" sldId="509"/>
        </pc:sldMkLst>
      </pc:sldChg>
      <pc:sldChg chg="addSp modSp new del mod modClrScheme chgLayout">
        <pc:chgData name="Alejandro" userId="d318735d-b8e5-4f1a-b3a1-33090e35db06" providerId="ADAL" clId="{41C69BD3-A650-41EC-A4A6-E6980F7FEF09}" dt="2021-02-06T22:22:10.681" v="28448" actId="2696"/>
        <pc:sldMkLst>
          <pc:docMk/>
          <pc:sldMk cId="813919008" sldId="510"/>
        </pc:sldMkLst>
        <pc:spChg chg="add mod">
          <ac:chgData name="Alejandro" userId="d318735d-b8e5-4f1a-b3a1-33090e35db06" providerId="ADAL" clId="{41C69BD3-A650-41EC-A4A6-E6980F7FEF09}" dt="2021-02-06T22:21:32.931" v="28440" actId="21"/>
          <ac:spMkLst>
            <pc:docMk/>
            <pc:sldMk cId="813919008" sldId="510"/>
            <ac:spMk id="2" creationId="{90FA279E-17BC-46AD-A138-EFF900759FC8}"/>
          </ac:spMkLst>
        </pc:spChg>
        <pc:spChg chg="add mod">
          <ac:chgData name="Alejandro" userId="d318735d-b8e5-4f1a-b3a1-33090e35db06" providerId="ADAL" clId="{41C69BD3-A650-41EC-A4A6-E6980F7FEF09}" dt="2021-02-06T22:21:50.199" v="28442" actId="21"/>
          <ac:spMkLst>
            <pc:docMk/>
            <pc:sldMk cId="813919008" sldId="510"/>
            <ac:spMk id="3" creationId="{4D1D6FBF-837D-4284-A6AF-7F730AA52CD6}"/>
          </ac:spMkLst>
        </pc:spChg>
      </pc:sldChg>
      <pc:sldChg chg="add del replId">
        <pc:chgData name="Alejandro" userId="d318735d-b8e5-4f1a-b3a1-33090e35db06" providerId="ADAL" clId="{41C69BD3-A650-41EC-A4A6-E6980F7FEF09}" dt="2021-02-06T10:59:11.157" v="22751" actId="2890"/>
        <pc:sldMkLst>
          <pc:docMk/>
          <pc:sldMk cId="3832129242" sldId="510"/>
        </pc:sldMkLst>
      </pc:sldChg>
      <pc:sldChg chg="addSp delSp modSp new mod setBg modClrScheme chgLayout">
        <pc:chgData name="Alejandro" userId="d318735d-b8e5-4f1a-b3a1-33090e35db06" providerId="ADAL" clId="{41C69BD3-A650-41EC-A4A6-E6980F7FEF09}" dt="2021-02-06T13:02:49.625" v="24556" actId="1076"/>
        <pc:sldMkLst>
          <pc:docMk/>
          <pc:sldMk cId="763740903" sldId="511"/>
        </pc:sldMkLst>
        <pc:spChg chg="add mod">
          <ac:chgData name="Alejandro" userId="d318735d-b8e5-4f1a-b3a1-33090e35db06" providerId="ADAL" clId="{41C69BD3-A650-41EC-A4A6-E6980F7FEF09}" dt="2021-02-06T12:35:37.029" v="23792" actId="26606"/>
          <ac:spMkLst>
            <pc:docMk/>
            <pc:sldMk cId="763740903" sldId="511"/>
            <ac:spMk id="2" creationId="{6948D679-63C1-4762-8956-2B13AF19F659}"/>
          </ac:spMkLst>
        </pc:spChg>
        <pc:spChg chg="add mod">
          <ac:chgData name="Alejandro" userId="d318735d-b8e5-4f1a-b3a1-33090e35db06" providerId="ADAL" clId="{41C69BD3-A650-41EC-A4A6-E6980F7FEF09}" dt="2021-02-06T13:02:49.625" v="24556" actId="1076"/>
          <ac:spMkLst>
            <pc:docMk/>
            <pc:sldMk cId="763740903" sldId="511"/>
            <ac:spMk id="3" creationId="{3669C41E-6CE3-46E9-A73B-CF152823BD37}"/>
          </ac:spMkLst>
        </pc:spChg>
        <pc:spChg chg="add">
          <ac:chgData name="Alejandro" userId="d318735d-b8e5-4f1a-b3a1-33090e35db06" providerId="ADAL" clId="{41C69BD3-A650-41EC-A4A6-E6980F7FEF09}" dt="2021-02-06T12:35:37.029" v="23792" actId="26606"/>
          <ac:spMkLst>
            <pc:docMk/>
            <pc:sldMk cId="763740903" sldId="511"/>
            <ac:spMk id="11" creationId="{8FC9BE17-9A7B-462D-AE50-3D8777387304}"/>
          </ac:spMkLst>
        </pc:spChg>
        <pc:spChg chg="add">
          <ac:chgData name="Alejandro" userId="d318735d-b8e5-4f1a-b3a1-33090e35db06" providerId="ADAL" clId="{41C69BD3-A650-41EC-A4A6-E6980F7FEF09}" dt="2021-02-06T12:35:37.029" v="23792" actId="26606"/>
          <ac:spMkLst>
            <pc:docMk/>
            <pc:sldMk cId="763740903" sldId="511"/>
            <ac:spMk id="13" creationId="{3EBE8569-6AEC-4B8C-8D53-2DE337CDBA65}"/>
          </ac:spMkLst>
        </pc:spChg>
        <pc:spChg chg="add">
          <ac:chgData name="Alejandro" userId="d318735d-b8e5-4f1a-b3a1-33090e35db06" providerId="ADAL" clId="{41C69BD3-A650-41EC-A4A6-E6980F7FEF09}" dt="2021-02-06T12:35:37.029" v="23792" actId="26606"/>
          <ac:spMkLst>
            <pc:docMk/>
            <pc:sldMk cId="763740903" sldId="511"/>
            <ac:spMk id="15" creationId="{55D4142C-5077-457F-A6AD-3FECFDB39685}"/>
          </ac:spMkLst>
        </pc:spChg>
        <pc:spChg chg="add">
          <ac:chgData name="Alejandro" userId="d318735d-b8e5-4f1a-b3a1-33090e35db06" providerId="ADAL" clId="{41C69BD3-A650-41EC-A4A6-E6980F7FEF09}" dt="2021-02-06T12:35:37.029" v="23792" actId="26606"/>
          <ac:spMkLst>
            <pc:docMk/>
            <pc:sldMk cId="763740903" sldId="511"/>
            <ac:spMk id="17" creationId="{7A5F0580-5EE9-419F-96EE-B6529EF6E7D0}"/>
          </ac:spMkLst>
        </pc:spChg>
        <pc:picChg chg="add del mod">
          <ac:chgData name="Alejandro" userId="d318735d-b8e5-4f1a-b3a1-33090e35db06" providerId="ADAL" clId="{41C69BD3-A650-41EC-A4A6-E6980F7FEF09}" dt="2021-02-06T12:35:16.222" v="23790" actId="478"/>
          <ac:picMkLst>
            <pc:docMk/>
            <pc:sldMk cId="763740903" sldId="511"/>
            <ac:picMk id="4" creationId="{674B8B07-5525-4D59-BDD4-3FF6E00397F2}"/>
          </ac:picMkLst>
        </pc:picChg>
        <pc:picChg chg="add mod ord">
          <ac:chgData name="Alejandro" userId="d318735d-b8e5-4f1a-b3a1-33090e35db06" providerId="ADAL" clId="{41C69BD3-A650-41EC-A4A6-E6980F7FEF09}" dt="2021-02-06T12:35:37.029" v="23792" actId="26606"/>
          <ac:picMkLst>
            <pc:docMk/>
            <pc:sldMk cId="763740903" sldId="511"/>
            <ac:picMk id="6" creationId="{65EA07CC-C606-4E80-891E-D95CE3A374A2}"/>
          </ac:picMkLst>
        </pc:picChg>
      </pc:sldChg>
      <pc:sldChg chg="addSp delSp modSp new mod setBg modClrScheme chgLayout">
        <pc:chgData name="Alejandro" userId="d318735d-b8e5-4f1a-b3a1-33090e35db06" providerId="ADAL" clId="{41C69BD3-A650-41EC-A4A6-E6980F7FEF09}" dt="2021-02-06T12:55:24.597" v="24462" actId="26606"/>
        <pc:sldMkLst>
          <pc:docMk/>
          <pc:sldMk cId="568546143" sldId="512"/>
        </pc:sldMkLst>
        <pc:spChg chg="del mod ord">
          <ac:chgData name="Alejandro" userId="d318735d-b8e5-4f1a-b3a1-33090e35db06" providerId="ADAL" clId="{41C69BD3-A650-41EC-A4A6-E6980F7FEF09}" dt="2021-02-06T12:38:04.790" v="23882" actId="700"/>
          <ac:spMkLst>
            <pc:docMk/>
            <pc:sldMk cId="568546143" sldId="512"/>
            <ac:spMk id="2" creationId="{77B155C4-7377-4BF5-B1E0-F9ECF0C368BE}"/>
          </ac:spMkLst>
        </pc:spChg>
        <pc:spChg chg="del">
          <ac:chgData name="Alejandro" userId="d318735d-b8e5-4f1a-b3a1-33090e35db06" providerId="ADAL" clId="{41C69BD3-A650-41EC-A4A6-E6980F7FEF09}" dt="2021-02-06T12:38:04.790" v="23882" actId="700"/>
          <ac:spMkLst>
            <pc:docMk/>
            <pc:sldMk cId="568546143" sldId="512"/>
            <ac:spMk id="3" creationId="{DB6BE6E9-501C-4412-949A-244FDD76CA74}"/>
          </ac:spMkLst>
        </pc:spChg>
        <pc:spChg chg="del">
          <ac:chgData name="Alejandro" userId="d318735d-b8e5-4f1a-b3a1-33090e35db06" providerId="ADAL" clId="{41C69BD3-A650-41EC-A4A6-E6980F7FEF09}" dt="2021-02-06T12:38:04.790" v="23882" actId="700"/>
          <ac:spMkLst>
            <pc:docMk/>
            <pc:sldMk cId="568546143" sldId="512"/>
            <ac:spMk id="4" creationId="{2E5A78B7-7C74-49D3-AFC6-5C3D591FDEC4}"/>
          </ac:spMkLst>
        </pc:spChg>
        <pc:spChg chg="add mod ord">
          <ac:chgData name="Alejandro" userId="d318735d-b8e5-4f1a-b3a1-33090e35db06" providerId="ADAL" clId="{41C69BD3-A650-41EC-A4A6-E6980F7FEF09}" dt="2021-02-06T12:55:24.597" v="24462" actId="26606"/>
          <ac:spMkLst>
            <pc:docMk/>
            <pc:sldMk cId="568546143" sldId="512"/>
            <ac:spMk id="5" creationId="{3EAAC0DD-5BB6-4F87-9BFA-C0D64273B04E}"/>
          </ac:spMkLst>
        </pc:spChg>
        <pc:spChg chg="add del mod ord">
          <ac:chgData name="Alejandro" userId="d318735d-b8e5-4f1a-b3a1-33090e35db06" providerId="ADAL" clId="{41C69BD3-A650-41EC-A4A6-E6980F7FEF09}" dt="2021-02-06T12:55:24.597" v="24462" actId="26606"/>
          <ac:spMkLst>
            <pc:docMk/>
            <pc:sldMk cId="568546143" sldId="512"/>
            <ac:spMk id="6" creationId="{35ECF18D-2AC0-480A-948F-608FF15E53FA}"/>
          </ac:spMkLst>
        </pc:spChg>
        <pc:spChg chg="add">
          <ac:chgData name="Alejandro" userId="d318735d-b8e5-4f1a-b3a1-33090e35db06" providerId="ADAL" clId="{41C69BD3-A650-41EC-A4A6-E6980F7FEF09}" dt="2021-02-06T12:55:24.597" v="24462" actId="26606"/>
          <ac:spMkLst>
            <pc:docMk/>
            <pc:sldMk cId="568546143" sldId="512"/>
            <ac:spMk id="11" creationId="{09588DA8-065E-4F6F-8EFD-43104AB2E0CF}"/>
          </ac:spMkLst>
        </pc:spChg>
        <pc:spChg chg="add del">
          <ac:chgData name="Alejandro" userId="d318735d-b8e5-4f1a-b3a1-33090e35db06" providerId="ADAL" clId="{41C69BD3-A650-41EC-A4A6-E6980F7FEF09}" dt="2021-02-06T12:43:06.615" v="24141" actId="26606"/>
          <ac:spMkLst>
            <pc:docMk/>
            <pc:sldMk cId="568546143" sldId="512"/>
            <ac:spMk id="12" creationId="{7301F447-EEF7-48F5-AF73-7566EE7F64AD}"/>
          </ac:spMkLst>
        </pc:spChg>
        <pc:spChg chg="add">
          <ac:chgData name="Alejandro" userId="d318735d-b8e5-4f1a-b3a1-33090e35db06" providerId="ADAL" clId="{41C69BD3-A650-41EC-A4A6-E6980F7FEF09}" dt="2021-02-06T12:55:24.597" v="24462" actId="26606"/>
          <ac:spMkLst>
            <pc:docMk/>
            <pc:sldMk cId="568546143" sldId="512"/>
            <ac:spMk id="13" creationId="{C4285719-470E-454C-AF62-8323075F1F5B}"/>
          </ac:spMkLst>
        </pc:spChg>
        <pc:spChg chg="add del">
          <ac:chgData name="Alejandro" userId="d318735d-b8e5-4f1a-b3a1-33090e35db06" providerId="ADAL" clId="{41C69BD3-A650-41EC-A4A6-E6980F7FEF09}" dt="2021-02-06T12:43:06.615" v="24141" actId="26606"/>
          <ac:spMkLst>
            <pc:docMk/>
            <pc:sldMk cId="568546143" sldId="512"/>
            <ac:spMk id="14" creationId="{F7117410-A2A4-4085-9ADC-46744551DBDE}"/>
          </ac:spMkLst>
        </pc:spChg>
        <pc:spChg chg="add">
          <ac:chgData name="Alejandro" userId="d318735d-b8e5-4f1a-b3a1-33090e35db06" providerId="ADAL" clId="{41C69BD3-A650-41EC-A4A6-E6980F7FEF09}" dt="2021-02-06T12:55:24.597" v="24462" actId="26606"/>
          <ac:spMkLst>
            <pc:docMk/>
            <pc:sldMk cId="568546143" sldId="512"/>
            <ac:spMk id="15" creationId="{CD9FE4EF-C4D8-49A0-B2FF-81D8DB7D8A24}"/>
          </ac:spMkLst>
        </pc:spChg>
        <pc:spChg chg="add del">
          <ac:chgData name="Alejandro" userId="d318735d-b8e5-4f1a-b3a1-33090e35db06" providerId="ADAL" clId="{41C69BD3-A650-41EC-A4A6-E6980F7FEF09}" dt="2021-02-06T12:43:06.615" v="24141" actId="26606"/>
          <ac:spMkLst>
            <pc:docMk/>
            <pc:sldMk cId="568546143" sldId="512"/>
            <ac:spMk id="16" creationId="{99F74EB5-E547-4FB4-95F5-BCC788F3C4A0}"/>
          </ac:spMkLst>
        </pc:spChg>
        <pc:spChg chg="add">
          <ac:chgData name="Alejandro" userId="d318735d-b8e5-4f1a-b3a1-33090e35db06" providerId="ADAL" clId="{41C69BD3-A650-41EC-A4A6-E6980F7FEF09}" dt="2021-02-06T12:55:24.597" v="24462" actId="26606"/>
          <ac:spMkLst>
            <pc:docMk/>
            <pc:sldMk cId="568546143" sldId="512"/>
            <ac:spMk id="17" creationId="{4300840D-0A0B-4512-BACA-B439D5B9C57C}"/>
          </ac:spMkLst>
        </pc:spChg>
        <pc:spChg chg="add">
          <ac:chgData name="Alejandro" userId="d318735d-b8e5-4f1a-b3a1-33090e35db06" providerId="ADAL" clId="{41C69BD3-A650-41EC-A4A6-E6980F7FEF09}" dt="2021-02-06T12:55:24.597" v="24462" actId="26606"/>
          <ac:spMkLst>
            <pc:docMk/>
            <pc:sldMk cId="568546143" sldId="512"/>
            <ac:spMk id="19" creationId="{D2B78728-A580-49A7-84F9-6EF6F583ADE0}"/>
          </ac:spMkLst>
        </pc:spChg>
        <pc:spChg chg="add">
          <ac:chgData name="Alejandro" userId="d318735d-b8e5-4f1a-b3a1-33090e35db06" providerId="ADAL" clId="{41C69BD3-A650-41EC-A4A6-E6980F7FEF09}" dt="2021-02-06T12:55:24.597" v="24462" actId="26606"/>
          <ac:spMkLst>
            <pc:docMk/>
            <pc:sldMk cId="568546143" sldId="512"/>
            <ac:spMk id="21" creationId="{38FAA1A1-D861-433F-88FA-1E9D6FD31D11}"/>
          </ac:spMkLst>
        </pc:spChg>
        <pc:spChg chg="add">
          <ac:chgData name="Alejandro" userId="d318735d-b8e5-4f1a-b3a1-33090e35db06" providerId="ADAL" clId="{41C69BD3-A650-41EC-A4A6-E6980F7FEF09}" dt="2021-02-06T12:55:24.597" v="24462" actId="26606"/>
          <ac:spMkLst>
            <pc:docMk/>
            <pc:sldMk cId="568546143" sldId="512"/>
            <ac:spMk id="23" creationId="{8D71EDA1-87BF-4D5D-AB79-F346FD19278A}"/>
          </ac:spMkLst>
        </pc:spChg>
        <pc:graphicFrameChg chg="add del mod">
          <ac:chgData name="Alejandro" userId="d318735d-b8e5-4f1a-b3a1-33090e35db06" providerId="ADAL" clId="{41C69BD3-A650-41EC-A4A6-E6980F7FEF09}" dt="2021-02-06T12:43:06.615" v="24141" actId="26606"/>
          <ac:graphicFrameMkLst>
            <pc:docMk/>
            <pc:sldMk cId="568546143" sldId="512"/>
            <ac:graphicFrameMk id="8" creationId="{8DD79A9F-56F0-4CB9-BD5F-19D2136900D1}"/>
          </ac:graphicFrameMkLst>
        </pc:graphicFrameChg>
      </pc:sldChg>
      <pc:sldChg chg="addSp delSp modSp add mod ord">
        <pc:chgData name="Alejandro" userId="d318735d-b8e5-4f1a-b3a1-33090e35db06" providerId="ADAL" clId="{41C69BD3-A650-41EC-A4A6-E6980F7FEF09}" dt="2021-02-06T13:00:55.044" v="24546" actId="1076"/>
        <pc:sldMkLst>
          <pc:docMk/>
          <pc:sldMk cId="2499552342" sldId="513"/>
        </pc:sldMkLst>
        <pc:spChg chg="mod">
          <ac:chgData name="Alejandro" userId="d318735d-b8e5-4f1a-b3a1-33090e35db06" providerId="ADAL" clId="{41C69BD3-A650-41EC-A4A6-E6980F7FEF09}" dt="2021-02-06T12:49:45.454" v="24340" actId="20577"/>
          <ac:spMkLst>
            <pc:docMk/>
            <pc:sldMk cId="2499552342" sldId="513"/>
            <ac:spMk id="2" creationId="{88AEA14C-5323-49DF-9064-21A9EE43D9CF}"/>
          </ac:spMkLst>
        </pc:spChg>
        <pc:spChg chg="mod">
          <ac:chgData name="Alejandro" userId="d318735d-b8e5-4f1a-b3a1-33090e35db06" providerId="ADAL" clId="{41C69BD3-A650-41EC-A4A6-E6980F7FEF09}" dt="2021-02-06T12:54:57.737" v="24461" actId="27636"/>
          <ac:spMkLst>
            <pc:docMk/>
            <pc:sldMk cId="2499552342" sldId="513"/>
            <ac:spMk id="4" creationId="{DF139E46-FC1F-4B82-83C7-7A947C1E3732}"/>
          </ac:spMkLst>
        </pc:spChg>
        <pc:spChg chg="add mod">
          <ac:chgData name="Alejandro" userId="d318735d-b8e5-4f1a-b3a1-33090e35db06" providerId="ADAL" clId="{41C69BD3-A650-41EC-A4A6-E6980F7FEF09}" dt="2021-02-06T13:00:55.044" v="24546" actId="1076"/>
          <ac:spMkLst>
            <pc:docMk/>
            <pc:sldMk cId="2499552342" sldId="513"/>
            <ac:spMk id="6" creationId="{59F464C4-F74C-4BBB-A30E-1176F5BCA949}"/>
          </ac:spMkLst>
        </pc:spChg>
        <pc:spChg chg="del">
          <ac:chgData name="Alejandro" userId="d318735d-b8e5-4f1a-b3a1-33090e35db06" providerId="ADAL" clId="{41C69BD3-A650-41EC-A4A6-E6980F7FEF09}" dt="2021-02-06T12:50:48.255" v="24398" actId="478"/>
          <ac:spMkLst>
            <pc:docMk/>
            <pc:sldMk cId="2499552342" sldId="513"/>
            <ac:spMk id="8" creationId="{15CA9A4D-8B9D-411E-ABC2-76F157DB1767}"/>
          </ac:spMkLst>
        </pc:spChg>
        <pc:spChg chg="add mod">
          <ac:chgData name="Alejandro" userId="d318735d-b8e5-4f1a-b3a1-33090e35db06" providerId="ADAL" clId="{41C69BD3-A650-41EC-A4A6-E6980F7FEF09}" dt="2021-02-06T12:51:11.695" v="24401" actId="1076"/>
          <ac:spMkLst>
            <pc:docMk/>
            <pc:sldMk cId="2499552342" sldId="513"/>
            <ac:spMk id="9" creationId="{019020D5-3CFC-4910-8628-A75810949CDE}"/>
          </ac:spMkLst>
        </pc:spChg>
        <pc:spChg chg="add mod">
          <ac:chgData name="Alejandro" userId="d318735d-b8e5-4f1a-b3a1-33090e35db06" providerId="ADAL" clId="{41C69BD3-A650-41EC-A4A6-E6980F7FEF09}" dt="2021-02-06T12:54:28.612" v="24438" actId="1076"/>
          <ac:spMkLst>
            <pc:docMk/>
            <pc:sldMk cId="2499552342" sldId="513"/>
            <ac:spMk id="10" creationId="{69E2BF0F-F9E4-48B8-BFEA-B518D93B8EF0}"/>
          </ac:spMkLst>
        </pc:spChg>
        <pc:spChg chg="del">
          <ac:chgData name="Alejandro" userId="d318735d-b8e5-4f1a-b3a1-33090e35db06" providerId="ADAL" clId="{41C69BD3-A650-41EC-A4A6-E6980F7FEF09}" dt="2021-02-06T12:50:52.449" v="24399" actId="478"/>
          <ac:spMkLst>
            <pc:docMk/>
            <pc:sldMk cId="2499552342" sldId="513"/>
            <ac:spMk id="12" creationId="{36E88305-4BB0-48F1-87A5-7D5F140F15AD}"/>
          </ac:spMkLst>
        </pc:spChg>
      </pc:sldChg>
      <pc:sldChg chg="addSp delSp modSp add mod ord setClrOvrMap">
        <pc:chgData name="Alejandro" userId="d318735d-b8e5-4f1a-b3a1-33090e35db06" providerId="ADAL" clId="{41C69BD3-A650-41EC-A4A6-E6980F7FEF09}" dt="2021-02-06T12:59:08.418" v="24485"/>
        <pc:sldMkLst>
          <pc:docMk/>
          <pc:sldMk cId="416941036" sldId="514"/>
        </pc:sldMkLst>
        <pc:spChg chg="mod">
          <ac:chgData name="Alejandro" userId="d318735d-b8e5-4f1a-b3a1-33090e35db06" providerId="ADAL" clId="{41C69BD3-A650-41EC-A4A6-E6980F7FEF09}" dt="2021-02-06T12:58:20.161" v="24475"/>
          <ac:spMkLst>
            <pc:docMk/>
            <pc:sldMk cId="416941036" sldId="514"/>
            <ac:spMk id="2" creationId="{E5D7E66C-AE0A-49E3-857D-B5CE213051F0}"/>
          </ac:spMkLst>
        </pc:spChg>
        <pc:spChg chg="del">
          <ac:chgData name="Alejandro" userId="d318735d-b8e5-4f1a-b3a1-33090e35db06" providerId="ADAL" clId="{41C69BD3-A650-41EC-A4A6-E6980F7FEF09}" dt="2021-02-06T12:57:55.526" v="24470" actId="26606"/>
          <ac:spMkLst>
            <pc:docMk/>
            <pc:sldMk cId="416941036" sldId="514"/>
            <ac:spMk id="6" creationId="{68575C10-8187-4AC4-AD72-C754EAFD2867}"/>
          </ac:spMkLst>
        </pc:spChg>
        <pc:spChg chg="add">
          <ac:chgData name="Alejandro" userId="d318735d-b8e5-4f1a-b3a1-33090e35db06" providerId="ADAL" clId="{41C69BD3-A650-41EC-A4A6-E6980F7FEF09}" dt="2021-02-06T12:57:55.526" v="24470" actId="26606"/>
          <ac:spMkLst>
            <pc:docMk/>
            <pc:sldMk cId="416941036" sldId="514"/>
            <ac:spMk id="14" creationId="{9228552E-C8B1-4A80-8448-0787CE0FC704}"/>
          </ac:spMkLst>
        </pc:spChg>
        <pc:graphicFrameChg chg="mod modGraphic">
          <ac:chgData name="Alejandro" userId="d318735d-b8e5-4f1a-b3a1-33090e35db06" providerId="ADAL" clId="{41C69BD3-A650-41EC-A4A6-E6980F7FEF09}" dt="2021-02-06T12:59:08.418" v="24485"/>
          <ac:graphicFrameMkLst>
            <pc:docMk/>
            <pc:sldMk cId="416941036" sldId="514"/>
            <ac:graphicFrameMk id="8" creationId="{58741415-2DD0-49F2-8797-AAE4FC43A7BB}"/>
          </ac:graphicFrameMkLst>
        </pc:graphicFrameChg>
        <pc:picChg chg="add mod">
          <ac:chgData name="Alejandro" userId="d318735d-b8e5-4f1a-b3a1-33090e35db06" providerId="ADAL" clId="{41C69BD3-A650-41EC-A4A6-E6980F7FEF09}" dt="2021-02-06T12:58:08.571" v="24473" actId="27614"/>
          <ac:picMkLst>
            <pc:docMk/>
            <pc:sldMk cId="416941036" sldId="514"/>
            <ac:picMk id="10" creationId="{D3DA1D2F-40E0-4816-B8D0-0C86F15AF073}"/>
          </ac:picMkLst>
        </pc:picChg>
        <pc:cxnChg chg="del">
          <ac:chgData name="Alejandro" userId="d318735d-b8e5-4f1a-b3a1-33090e35db06" providerId="ADAL" clId="{41C69BD3-A650-41EC-A4A6-E6980F7FEF09}" dt="2021-02-06T12:57:55.526" v="24470" actId="26606"/>
          <ac:cxnSpMkLst>
            <pc:docMk/>
            <pc:sldMk cId="416941036" sldId="514"/>
            <ac:cxnSpMk id="7" creationId="{74E776C9-ED67-41B7-B3A3-4DF76EF3ACEE}"/>
          </ac:cxnSpMkLst>
        </pc:cxnChg>
      </pc:sldChg>
      <pc:sldChg chg="new del">
        <pc:chgData name="Alejandro" userId="d318735d-b8e5-4f1a-b3a1-33090e35db06" providerId="ADAL" clId="{41C69BD3-A650-41EC-A4A6-E6980F7FEF09}" dt="2021-02-06T13:30:14.463" v="24558" actId="680"/>
        <pc:sldMkLst>
          <pc:docMk/>
          <pc:sldMk cId="2702296244" sldId="515"/>
        </pc:sldMkLst>
      </pc:sldChg>
      <pc:sldChg chg="addSp delSp modSp add mod ord">
        <pc:chgData name="Alejandro" userId="d318735d-b8e5-4f1a-b3a1-33090e35db06" providerId="ADAL" clId="{41C69BD3-A650-41EC-A4A6-E6980F7FEF09}" dt="2021-02-06T13:47:49.950" v="25067" actId="1076"/>
        <pc:sldMkLst>
          <pc:docMk/>
          <pc:sldMk cId="2837813625" sldId="515"/>
        </pc:sldMkLst>
        <pc:spChg chg="mod">
          <ac:chgData name="Alejandro" userId="d318735d-b8e5-4f1a-b3a1-33090e35db06" providerId="ADAL" clId="{41C69BD3-A650-41EC-A4A6-E6980F7FEF09}" dt="2021-02-06T13:41:38.582" v="24997" actId="20577"/>
          <ac:spMkLst>
            <pc:docMk/>
            <pc:sldMk cId="2837813625" sldId="515"/>
            <ac:spMk id="2" creationId="{88AEA14C-5323-49DF-9064-21A9EE43D9CF}"/>
          </ac:spMkLst>
        </pc:spChg>
        <pc:spChg chg="mod">
          <ac:chgData name="Alejandro" userId="d318735d-b8e5-4f1a-b3a1-33090e35db06" providerId="ADAL" clId="{41C69BD3-A650-41EC-A4A6-E6980F7FEF09}" dt="2021-02-06T13:45:35.394" v="25053" actId="6549"/>
          <ac:spMkLst>
            <pc:docMk/>
            <pc:sldMk cId="2837813625" sldId="515"/>
            <ac:spMk id="4" creationId="{DF139E46-FC1F-4B82-83C7-7A947C1E3732}"/>
          </ac:spMkLst>
        </pc:spChg>
        <pc:spChg chg="del">
          <ac:chgData name="Alejandro" userId="d318735d-b8e5-4f1a-b3a1-33090e35db06" providerId="ADAL" clId="{41C69BD3-A650-41EC-A4A6-E6980F7FEF09}" dt="2021-02-06T13:41:56.496" v="25009" actId="478"/>
          <ac:spMkLst>
            <pc:docMk/>
            <pc:sldMk cId="2837813625" sldId="515"/>
            <ac:spMk id="6" creationId="{59F464C4-F74C-4BBB-A30E-1176F5BCA949}"/>
          </ac:spMkLst>
        </pc:spChg>
        <pc:spChg chg="del">
          <ac:chgData name="Alejandro" userId="d318735d-b8e5-4f1a-b3a1-33090e35db06" providerId="ADAL" clId="{41C69BD3-A650-41EC-A4A6-E6980F7FEF09}" dt="2021-02-06T13:41:55.036" v="25008" actId="478"/>
          <ac:spMkLst>
            <pc:docMk/>
            <pc:sldMk cId="2837813625" sldId="515"/>
            <ac:spMk id="9" creationId="{019020D5-3CFC-4910-8628-A75810949CDE}"/>
          </ac:spMkLst>
        </pc:spChg>
        <pc:spChg chg="del">
          <ac:chgData name="Alejandro" userId="d318735d-b8e5-4f1a-b3a1-33090e35db06" providerId="ADAL" clId="{41C69BD3-A650-41EC-A4A6-E6980F7FEF09}" dt="2021-02-06T13:41:58.392" v="25010" actId="478"/>
          <ac:spMkLst>
            <pc:docMk/>
            <pc:sldMk cId="2837813625" sldId="515"/>
            <ac:spMk id="10" creationId="{69E2BF0F-F9E4-48B8-BFEA-B518D93B8EF0}"/>
          </ac:spMkLst>
        </pc:spChg>
        <pc:spChg chg="add mod">
          <ac:chgData name="Alejandro" userId="d318735d-b8e5-4f1a-b3a1-33090e35db06" providerId="ADAL" clId="{41C69BD3-A650-41EC-A4A6-E6980F7FEF09}" dt="2021-02-06T13:47:47.082" v="25066" actId="1076"/>
          <ac:spMkLst>
            <pc:docMk/>
            <pc:sldMk cId="2837813625" sldId="515"/>
            <ac:spMk id="11" creationId="{CFC62B3F-70C1-4D4F-A931-858BD5D81D65}"/>
          </ac:spMkLst>
        </pc:spChg>
        <pc:spChg chg="add mod">
          <ac:chgData name="Alejandro" userId="d318735d-b8e5-4f1a-b3a1-33090e35db06" providerId="ADAL" clId="{41C69BD3-A650-41EC-A4A6-E6980F7FEF09}" dt="2021-02-06T13:47:49.950" v="25067" actId="1076"/>
          <ac:spMkLst>
            <pc:docMk/>
            <pc:sldMk cId="2837813625" sldId="515"/>
            <ac:spMk id="13" creationId="{B070A57C-AFF8-4B9E-8E87-C1A252BCD790}"/>
          </ac:spMkLst>
        </pc:spChg>
        <pc:picChg chg="add mod">
          <ac:chgData name="Alejandro" userId="d318735d-b8e5-4f1a-b3a1-33090e35db06" providerId="ADAL" clId="{41C69BD3-A650-41EC-A4A6-E6980F7FEF09}" dt="2021-02-06T13:44:22.514" v="25028" actId="1076"/>
          <ac:picMkLst>
            <pc:docMk/>
            <pc:sldMk cId="2837813625" sldId="515"/>
            <ac:picMk id="7" creationId="{87731EC0-1E9D-4509-BF74-BA14EFA5DB20}"/>
          </ac:picMkLst>
        </pc:picChg>
      </pc:sldChg>
      <pc:sldChg chg="addSp delSp modSp add mod">
        <pc:chgData name="Alejandro" userId="d318735d-b8e5-4f1a-b3a1-33090e35db06" providerId="ADAL" clId="{41C69BD3-A650-41EC-A4A6-E6980F7FEF09}" dt="2021-02-06T13:50:34.033" v="25162" actId="20577"/>
        <pc:sldMkLst>
          <pc:docMk/>
          <pc:sldMk cId="2404979909" sldId="516"/>
        </pc:sldMkLst>
        <pc:spChg chg="mod">
          <ac:chgData name="Alejandro" userId="d318735d-b8e5-4f1a-b3a1-33090e35db06" providerId="ADAL" clId="{41C69BD3-A650-41EC-A4A6-E6980F7FEF09}" dt="2021-02-06T13:50:34.033" v="25162" actId="20577"/>
          <ac:spMkLst>
            <pc:docMk/>
            <pc:sldMk cId="2404979909" sldId="516"/>
            <ac:spMk id="4" creationId="{DF139E46-FC1F-4B82-83C7-7A947C1E3732}"/>
          </ac:spMkLst>
        </pc:spChg>
        <pc:spChg chg="add mod">
          <ac:chgData name="Alejandro" userId="d318735d-b8e5-4f1a-b3a1-33090e35db06" providerId="ADAL" clId="{41C69BD3-A650-41EC-A4A6-E6980F7FEF09}" dt="2021-02-06T13:49:58.569" v="25110" actId="1076"/>
          <ac:spMkLst>
            <pc:docMk/>
            <pc:sldMk cId="2404979909" sldId="516"/>
            <ac:spMk id="9" creationId="{A371094C-E43E-491D-9CE0-582427984ADF}"/>
          </ac:spMkLst>
        </pc:spChg>
        <pc:spChg chg="del">
          <ac:chgData name="Alejandro" userId="d318735d-b8e5-4f1a-b3a1-33090e35db06" providerId="ADAL" clId="{41C69BD3-A650-41EC-A4A6-E6980F7FEF09}" dt="2021-02-06T13:49:06.100" v="25103" actId="478"/>
          <ac:spMkLst>
            <pc:docMk/>
            <pc:sldMk cId="2404979909" sldId="516"/>
            <ac:spMk id="11" creationId="{CFC62B3F-70C1-4D4F-A931-858BD5D81D65}"/>
          </ac:spMkLst>
        </pc:spChg>
        <pc:spChg chg="del">
          <ac:chgData name="Alejandro" userId="d318735d-b8e5-4f1a-b3a1-33090e35db06" providerId="ADAL" clId="{41C69BD3-A650-41EC-A4A6-E6980F7FEF09}" dt="2021-02-06T13:49:09.039" v="25104" actId="478"/>
          <ac:spMkLst>
            <pc:docMk/>
            <pc:sldMk cId="2404979909" sldId="516"/>
            <ac:spMk id="13" creationId="{B070A57C-AFF8-4B9E-8E87-C1A252BCD790}"/>
          </ac:spMkLst>
        </pc:spChg>
        <pc:picChg chg="del">
          <ac:chgData name="Alejandro" userId="d318735d-b8e5-4f1a-b3a1-33090e35db06" providerId="ADAL" clId="{41C69BD3-A650-41EC-A4A6-E6980F7FEF09}" dt="2021-02-06T13:49:11.304" v="25105" actId="478"/>
          <ac:picMkLst>
            <pc:docMk/>
            <pc:sldMk cId="2404979909" sldId="516"/>
            <ac:picMk id="7" creationId="{87731EC0-1E9D-4509-BF74-BA14EFA5DB20}"/>
          </ac:picMkLst>
        </pc:picChg>
      </pc:sldChg>
      <pc:sldChg chg="addSp delSp modSp add mod">
        <pc:chgData name="Alejandro" userId="d318735d-b8e5-4f1a-b3a1-33090e35db06" providerId="ADAL" clId="{41C69BD3-A650-41EC-A4A6-E6980F7FEF09}" dt="2021-02-06T13:52:15.840" v="25196" actId="1076"/>
        <pc:sldMkLst>
          <pc:docMk/>
          <pc:sldMk cId="428780364" sldId="517"/>
        </pc:sldMkLst>
        <pc:spChg chg="mod">
          <ac:chgData name="Alejandro" userId="d318735d-b8e5-4f1a-b3a1-33090e35db06" providerId="ADAL" clId="{41C69BD3-A650-41EC-A4A6-E6980F7FEF09}" dt="2021-02-06T13:51:49.442" v="25184"/>
          <ac:spMkLst>
            <pc:docMk/>
            <pc:sldMk cId="428780364" sldId="517"/>
            <ac:spMk id="4" creationId="{DF139E46-FC1F-4B82-83C7-7A947C1E3732}"/>
          </ac:spMkLst>
        </pc:spChg>
        <pc:spChg chg="add mod">
          <ac:chgData name="Alejandro" userId="d318735d-b8e5-4f1a-b3a1-33090e35db06" providerId="ADAL" clId="{41C69BD3-A650-41EC-A4A6-E6980F7FEF09}" dt="2021-02-06T13:52:15.840" v="25196" actId="1076"/>
          <ac:spMkLst>
            <pc:docMk/>
            <pc:sldMk cId="428780364" sldId="517"/>
            <ac:spMk id="7" creationId="{A7325B87-E0D4-4F12-9635-C946935D1382}"/>
          </ac:spMkLst>
        </pc:spChg>
        <pc:spChg chg="del mod">
          <ac:chgData name="Alejandro" userId="d318735d-b8e5-4f1a-b3a1-33090e35db06" providerId="ADAL" clId="{41C69BD3-A650-41EC-A4A6-E6980F7FEF09}" dt="2021-02-06T13:51:25.902" v="25178" actId="478"/>
          <ac:spMkLst>
            <pc:docMk/>
            <pc:sldMk cId="428780364" sldId="517"/>
            <ac:spMk id="9" creationId="{A371094C-E43E-491D-9CE0-582427984ADF}"/>
          </ac:spMkLst>
        </pc:spChg>
      </pc:sldChg>
      <pc:sldChg chg="addSp delSp modSp new mod modClrScheme chgLayout">
        <pc:chgData name="Alejandro" userId="d318735d-b8e5-4f1a-b3a1-33090e35db06" providerId="ADAL" clId="{41C69BD3-A650-41EC-A4A6-E6980F7FEF09}" dt="2021-02-06T14:02:25.903" v="25262" actId="1076"/>
        <pc:sldMkLst>
          <pc:docMk/>
          <pc:sldMk cId="2707288564" sldId="518"/>
        </pc:sldMkLst>
        <pc:spChg chg="del mod ord">
          <ac:chgData name="Alejandro" userId="d318735d-b8e5-4f1a-b3a1-33090e35db06" providerId="ADAL" clId="{41C69BD3-A650-41EC-A4A6-E6980F7FEF09}" dt="2021-02-06T13:59:47.239" v="25198" actId="700"/>
          <ac:spMkLst>
            <pc:docMk/>
            <pc:sldMk cId="2707288564" sldId="518"/>
            <ac:spMk id="2" creationId="{01B1851C-D4D1-4EF4-9909-098B250963DE}"/>
          </ac:spMkLst>
        </pc:spChg>
        <pc:spChg chg="del mod ord">
          <ac:chgData name="Alejandro" userId="d318735d-b8e5-4f1a-b3a1-33090e35db06" providerId="ADAL" clId="{41C69BD3-A650-41EC-A4A6-E6980F7FEF09}" dt="2021-02-06T13:59:47.239" v="25198" actId="700"/>
          <ac:spMkLst>
            <pc:docMk/>
            <pc:sldMk cId="2707288564" sldId="518"/>
            <ac:spMk id="3" creationId="{EF7C5F68-0253-446C-966C-B185EEA7F90A}"/>
          </ac:spMkLst>
        </pc:spChg>
        <pc:spChg chg="del">
          <ac:chgData name="Alejandro" userId="d318735d-b8e5-4f1a-b3a1-33090e35db06" providerId="ADAL" clId="{41C69BD3-A650-41EC-A4A6-E6980F7FEF09}" dt="2021-02-06T13:59:47.239" v="25198" actId="700"/>
          <ac:spMkLst>
            <pc:docMk/>
            <pc:sldMk cId="2707288564" sldId="518"/>
            <ac:spMk id="4" creationId="{57993AF0-C89B-49DD-8727-68CEBF9A9B14}"/>
          </ac:spMkLst>
        </pc:spChg>
        <pc:spChg chg="add mod ord">
          <ac:chgData name="Alejandro" userId="d318735d-b8e5-4f1a-b3a1-33090e35db06" providerId="ADAL" clId="{41C69BD3-A650-41EC-A4A6-E6980F7FEF09}" dt="2021-02-06T14:00:08.300" v="25211" actId="20577"/>
          <ac:spMkLst>
            <pc:docMk/>
            <pc:sldMk cId="2707288564" sldId="518"/>
            <ac:spMk id="5" creationId="{7A76EA04-1A3F-4863-8143-EE982EDB779F}"/>
          </ac:spMkLst>
        </pc:spChg>
        <pc:spChg chg="add mod ord">
          <ac:chgData name="Alejandro" userId="d318735d-b8e5-4f1a-b3a1-33090e35db06" providerId="ADAL" clId="{41C69BD3-A650-41EC-A4A6-E6980F7FEF09}" dt="2021-02-06T14:00:50.578" v="25247" actId="20577"/>
          <ac:spMkLst>
            <pc:docMk/>
            <pc:sldMk cId="2707288564" sldId="518"/>
            <ac:spMk id="6" creationId="{A4625B93-A33C-4C42-816F-DF5C70535FE4}"/>
          </ac:spMkLst>
        </pc:spChg>
        <pc:picChg chg="add mod">
          <ac:chgData name="Alejandro" userId="d318735d-b8e5-4f1a-b3a1-33090e35db06" providerId="ADAL" clId="{41C69BD3-A650-41EC-A4A6-E6980F7FEF09}" dt="2021-02-06T14:01:16.159" v="25250" actId="1076"/>
          <ac:picMkLst>
            <pc:docMk/>
            <pc:sldMk cId="2707288564" sldId="518"/>
            <ac:picMk id="8" creationId="{88B6D02A-2BBA-4A38-954E-C4783369505E}"/>
          </ac:picMkLst>
        </pc:picChg>
        <pc:picChg chg="add mod">
          <ac:chgData name="Alejandro" userId="d318735d-b8e5-4f1a-b3a1-33090e35db06" providerId="ADAL" clId="{41C69BD3-A650-41EC-A4A6-E6980F7FEF09}" dt="2021-02-06T14:02:15.440" v="25254" actId="1076"/>
          <ac:picMkLst>
            <pc:docMk/>
            <pc:sldMk cId="2707288564" sldId="518"/>
            <ac:picMk id="10" creationId="{77F837AC-B801-4A6E-8F6F-DC32171BBB5C}"/>
          </ac:picMkLst>
        </pc:picChg>
        <pc:picChg chg="add mod">
          <ac:chgData name="Alejandro" userId="d318735d-b8e5-4f1a-b3a1-33090e35db06" providerId="ADAL" clId="{41C69BD3-A650-41EC-A4A6-E6980F7FEF09}" dt="2021-02-06T14:02:25.903" v="25262" actId="1076"/>
          <ac:picMkLst>
            <pc:docMk/>
            <pc:sldMk cId="2707288564" sldId="518"/>
            <ac:picMk id="12" creationId="{CB6E9C89-2D77-4851-BBAF-7D0326C919D1}"/>
          </ac:picMkLst>
        </pc:picChg>
      </pc:sldChg>
      <pc:sldChg chg="addSp delSp modSp new mod setBg modClrScheme chgLayout">
        <pc:chgData name="Alejandro" userId="d318735d-b8e5-4f1a-b3a1-33090e35db06" providerId="ADAL" clId="{41C69BD3-A650-41EC-A4A6-E6980F7FEF09}" dt="2021-02-06T14:07:14.082" v="25297" actId="1076"/>
        <pc:sldMkLst>
          <pc:docMk/>
          <pc:sldMk cId="3364846380" sldId="519"/>
        </pc:sldMkLst>
        <pc:spChg chg="del mod ord">
          <ac:chgData name="Alejandro" userId="d318735d-b8e5-4f1a-b3a1-33090e35db06" providerId="ADAL" clId="{41C69BD3-A650-41EC-A4A6-E6980F7FEF09}" dt="2021-02-06T14:04:49.141" v="25264" actId="700"/>
          <ac:spMkLst>
            <pc:docMk/>
            <pc:sldMk cId="3364846380" sldId="519"/>
            <ac:spMk id="2" creationId="{F440764B-DC36-47F5-AA3E-4DD0C60DD0D8}"/>
          </ac:spMkLst>
        </pc:spChg>
        <pc:spChg chg="del">
          <ac:chgData name="Alejandro" userId="d318735d-b8e5-4f1a-b3a1-33090e35db06" providerId="ADAL" clId="{41C69BD3-A650-41EC-A4A6-E6980F7FEF09}" dt="2021-02-06T14:04:49.141" v="25264" actId="700"/>
          <ac:spMkLst>
            <pc:docMk/>
            <pc:sldMk cId="3364846380" sldId="519"/>
            <ac:spMk id="3" creationId="{65FBA93B-82CD-4E95-8BEE-59ABD1E6B2B5}"/>
          </ac:spMkLst>
        </pc:spChg>
        <pc:spChg chg="del">
          <ac:chgData name="Alejandro" userId="d318735d-b8e5-4f1a-b3a1-33090e35db06" providerId="ADAL" clId="{41C69BD3-A650-41EC-A4A6-E6980F7FEF09}" dt="2021-02-06T14:04:49.141" v="25264" actId="700"/>
          <ac:spMkLst>
            <pc:docMk/>
            <pc:sldMk cId="3364846380" sldId="519"/>
            <ac:spMk id="4" creationId="{2B886A9B-4EE5-4B4C-8AA3-B6F714A1BD8E}"/>
          </ac:spMkLst>
        </pc:spChg>
        <pc:spChg chg="add mod ord">
          <ac:chgData name="Alejandro" userId="d318735d-b8e5-4f1a-b3a1-33090e35db06" providerId="ADAL" clId="{41C69BD3-A650-41EC-A4A6-E6980F7FEF09}" dt="2021-02-06T14:07:00.159" v="25295" actId="26606"/>
          <ac:spMkLst>
            <pc:docMk/>
            <pc:sldMk cId="3364846380" sldId="519"/>
            <ac:spMk id="5" creationId="{52F307F6-1832-45F7-B570-B725D0F306A4}"/>
          </ac:spMkLst>
        </pc:spChg>
        <pc:spChg chg="add">
          <ac:chgData name="Alejandro" userId="d318735d-b8e5-4f1a-b3a1-33090e35db06" providerId="ADAL" clId="{41C69BD3-A650-41EC-A4A6-E6980F7FEF09}" dt="2021-02-06T14:07:00.159" v="25295" actId="26606"/>
          <ac:spMkLst>
            <pc:docMk/>
            <pc:sldMk cId="3364846380" sldId="519"/>
            <ac:spMk id="12" creationId="{A4AC5506-6312-4701-8D3C-40187889A947}"/>
          </ac:spMkLst>
        </pc:spChg>
        <pc:picChg chg="add mod">
          <ac:chgData name="Alejandro" userId="d318735d-b8e5-4f1a-b3a1-33090e35db06" providerId="ADAL" clId="{41C69BD3-A650-41EC-A4A6-E6980F7FEF09}" dt="2021-02-06T14:07:14.082" v="25297" actId="1076"/>
          <ac:picMkLst>
            <pc:docMk/>
            <pc:sldMk cId="3364846380" sldId="519"/>
            <ac:picMk id="7" creationId="{194A4413-DBCC-4FCB-BF2D-CC196EBF5B0F}"/>
          </ac:picMkLst>
        </pc:picChg>
      </pc:sldChg>
      <pc:sldChg chg="new del">
        <pc:chgData name="Alejandro" userId="d318735d-b8e5-4f1a-b3a1-33090e35db06" providerId="ADAL" clId="{41C69BD3-A650-41EC-A4A6-E6980F7FEF09}" dt="2021-02-06T16:05:09.772" v="25302" actId="680"/>
        <pc:sldMkLst>
          <pc:docMk/>
          <pc:sldMk cId="1991486096" sldId="520"/>
        </pc:sldMkLst>
      </pc:sldChg>
      <pc:sldChg chg="addSp delSp modSp add mod ord">
        <pc:chgData name="Alejandro" userId="d318735d-b8e5-4f1a-b3a1-33090e35db06" providerId="ADAL" clId="{41C69BD3-A650-41EC-A4A6-E6980F7FEF09}" dt="2021-02-06T16:12:03.299" v="25464" actId="1076"/>
        <pc:sldMkLst>
          <pc:docMk/>
          <pc:sldMk cId="3224737058" sldId="520"/>
        </pc:sldMkLst>
        <pc:spChg chg="mod">
          <ac:chgData name="Alejandro" userId="d318735d-b8e5-4f1a-b3a1-33090e35db06" providerId="ADAL" clId="{41C69BD3-A650-41EC-A4A6-E6980F7FEF09}" dt="2021-02-06T16:06:40.652" v="25320" actId="20577"/>
          <ac:spMkLst>
            <pc:docMk/>
            <pc:sldMk cId="3224737058" sldId="520"/>
            <ac:spMk id="2" creationId="{88AEA14C-5323-49DF-9064-21A9EE43D9CF}"/>
          </ac:spMkLst>
        </pc:spChg>
        <pc:spChg chg="mod">
          <ac:chgData name="Alejandro" userId="d318735d-b8e5-4f1a-b3a1-33090e35db06" providerId="ADAL" clId="{41C69BD3-A650-41EC-A4A6-E6980F7FEF09}" dt="2021-02-06T16:10:22.279" v="25460" actId="20577"/>
          <ac:spMkLst>
            <pc:docMk/>
            <pc:sldMk cId="3224737058" sldId="520"/>
            <ac:spMk id="4" creationId="{DF139E46-FC1F-4B82-83C7-7A947C1E3732}"/>
          </ac:spMkLst>
        </pc:spChg>
        <pc:spChg chg="del">
          <ac:chgData name="Alejandro" userId="d318735d-b8e5-4f1a-b3a1-33090e35db06" providerId="ADAL" clId="{41C69BD3-A650-41EC-A4A6-E6980F7FEF09}" dt="2021-02-06T16:11:55.839" v="25461" actId="478"/>
          <ac:spMkLst>
            <pc:docMk/>
            <pc:sldMk cId="3224737058" sldId="520"/>
            <ac:spMk id="7" creationId="{A7325B87-E0D4-4F12-9635-C946935D1382}"/>
          </ac:spMkLst>
        </pc:spChg>
        <pc:spChg chg="add mod">
          <ac:chgData name="Alejandro" userId="d318735d-b8e5-4f1a-b3a1-33090e35db06" providerId="ADAL" clId="{41C69BD3-A650-41EC-A4A6-E6980F7FEF09}" dt="2021-02-06T16:12:03.299" v="25464" actId="1076"/>
          <ac:spMkLst>
            <pc:docMk/>
            <pc:sldMk cId="3224737058" sldId="520"/>
            <ac:spMk id="8" creationId="{27E6B955-9150-4B83-B54E-68EC6CD69FF4}"/>
          </ac:spMkLst>
        </pc:spChg>
      </pc:sldChg>
      <pc:sldChg chg="addSp delSp modSp add mod">
        <pc:chgData name="Alejandro" userId="d318735d-b8e5-4f1a-b3a1-33090e35db06" providerId="ADAL" clId="{41C69BD3-A650-41EC-A4A6-E6980F7FEF09}" dt="2021-02-06T16:20:27.194" v="25689" actId="1076"/>
        <pc:sldMkLst>
          <pc:docMk/>
          <pc:sldMk cId="81082545" sldId="521"/>
        </pc:sldMkLst>
        <pc:spChg chg="mod">
          <ac:chgData name="Alejandro" userId="d318735d-b8e5-4f1a-b3a1-33090e35db06" providerId="ADAL" clId="{41C69BD3-A650-41EC-A4A6-E6980F7FEF09}" dt="2021-02-06T16:16:59.490" v="25638" actId="20577"/>
          <ac:spMkLst>
            <pc:docMk/>
            <pc:sldMk cId="81082545" sldId="521"/>
            <ac:spMk id="4" creationId="{DF139E46-FC1F-4B82-83C7-7A947C1E3732}"/>
          </ac:spMkLst>
        </pc:spChg>
        <pc:spChg chg="add mod">
          <ac:chgData name="Alejandro" userId="d318735d-b8e5-4f1a-b3a1-33090e35db06" providerId="ADAL" clId="{41C69BD3-A650-41EC-A4A6-E6980F7FEF09}" dt="2021-02-06T16:19:55.818" v="25681" actId="20577"/>
          <ac:spMkLst>
            <pc:docMk/>
            <pc:sldMk cId="81082545" sldId="521"/>
            <ac:spMk id="7" creationId="{76631ABF-199A-4BC6-AE80-6E4557CCEE17}"/>
          </ac:spMkLst>
        </pc:spChg>
        <pc:spChg chg="del">
          <ac:chgData name="Alejandro" userId="d318735d-b8e5-4f1a-b3a1-33090e35db06" providerId="ADAL" clId="{41C69BD3-A650-41EC-A4A6-E6980F7FEF09}" dt="2021-02-06T16:17:32.777" v="25639" actId="478"/>
          <ac:spMkLst>
            <pc:docMk/>
            <pc:sldMk cId="81082545" sldId="521"/>
            <ac:spMk id="8" creationId="{27E6B955-9150-4B83-B54E-68EC6CD69FF4}"/>
          </ac:spMkLst>
        </pc:spChg>
        <pc:spChg chg="add mod">
          <ac:chgData name="Alejandro" userId="d318735d-b8e5-4f1a-b3a1-33090e35db06" providerId="ADAL" clId="{41C69BD3-A650-41EC-A4A6-E6980F7FEF09}" dt="2021-02-06T16:20:27.194" v="25689" actId="1076"/>
          <ac:spMkLst>
            <pc:docMk/>
            <pc:sldMk cId="81082545" sldId="521"/>
            <ac:spMk id="9" creationId="{1D122097-C71E-4C4E-9CCB-DCB73E972F6D}"/>
          </ac:spMkLst>
        </pc:spChg>
      </pc:sldChg>
      <pc:sldChg chg="addSp delSp modSp new mod setBg modClrScheme setClrOvrMap chgLayout">
        <pc:chgData name="Alejandro" userId="d318735d-b8e5-4f1a-b3a1-33090e35db06" providerId="ADAL" clId="{41C69BD3-A650-41EC-A4A6-E6980F7FEF09}" dt="2021-02-06T16:23:06.474" v="25752" actId="790"/>
        <pc:sldMkLst>
          <pc:docMk/>
          <pc:sldMk cId="1012084521" sldId="522"/>
        </pc:sldMkLst>
        <pc:spChg chg="del">
          <ac:chgData name="Alejandro" userId="d318735d-b8e5-4f1a-b3a1-33090e35db06" providerId="ADAL" clId="{41C69BD3-A650-41EC-A4A6-E6980F7FEF09}" dt="2021-02-06T16:20:40.989" v="25691" actId="700"/>
          <ac:spMkLst>
            <pc:docMk/>
            <pc:sldMk cId="1012084521" sldId="522"/>
            <ac:spMk id="2" creationId="{2A6E2CF4-79A8-430B-9106-C4934A4193F8}"/>
          </ac:spMkLst>
        </pc:spChg>
        <pc:spChg chg="del">
          <ac:chgData name="Alejandro" userId="d318735d-b8e5-4f1a-b3a1-33090e35db06" providerId="ADAL" clId="{41C69BD3-A650-41EC-A4A6-E6980F7FEF09}" dt="2021-02-06T16:20:40.989" v="25691" actId="700"/>
          <ac:spMkLst>
            <pc:docMk/>
            <pc:sldMk cId="1012084521" sldId="522"/>
            <ac:spMk id="3" creationId="{977E9D77-31B9-46A4-8451-79D1978E6D73}"/>
          </ac:spMkLst>
        </pc:spChg>
        <pc:spChg chg="del">
          <ac:chgData name="Alejandro" userId="d318735d-b8e5-4f1a-b3a1-33090e35db06" providerId="ADAL" clId="{41C69BD3-A650-41EC-A4A6-E6980F7FEF09}" dt="2021-02-06T16:20:40.989" v="25691" actId="700"/>
          <ac:spMkLst>
            <pc:docMk/>
            <pc:sldMk cId="1012084521" sldId="522"/>
            <ac:spMk id="4" creationId="{3EDE0528-7408-4326-9250-4FB0AEBE90F6}"/>
          </ac:spMkLst>
        </pc:spChg>
        <pc:spChg chg="add mod ord">
          <ac:chgData name="Alejandro" userId="d318735d-b8e5-4f1a-b3a1-33090e35db06" providerId="ADAL" clId="{41C69BD3-A650-41EC-A4A6-E6980F7FEF09}" dt="2021-02-06T16:23:06.474" v="25752" actId="790"/>
          <ac:spMkLst>
            <pc:docMk/>
            <pc:sldMk cId="1012084521" sldId="522"/>
            <ac:spMk id="7" creationId="{3955BE65-128E-402A-8D2C-50B8DC786F62}"/>
          </ac:spMkLst>
        </pc:spChg>
        <pc:spChg chg="add">
          <ac:chgData name="Alejandro" userId="d318735d-b8e5-4f1a-b3a1-33090e35db06" providerId="ADAL" clId="{41C69BD3-A650-41EC-A4A6-E6980F7FEF09}" dt="2021-02-06T16:21:51.893" v="25744" actId="26606"/>
          <ac:spMkLst>
            <pc:docMk/>
            <pc:sldMk cId="1012084521" sldId="522"/>
            <ac:spMk id="12" creationId="{0671A8AE-40A1-4631-A6B8-581AFF065482}"/>
          </ac:spMkLst>
        </pc:spChg>
        <pc:spChg chg="add">
          <ac:chgData name="Alejandro" userId="d318735d-b8e5-4f1a-b3a1-33090e35db06" providerId="ADAL" clId="{41C69BD3-A650-41EC-A4A6-E6980F7FEF09}" dt="2021-02-06T16:21:51.893" v="25744" actId="26606"/>
          <ac:spMkLst>
            <pc:docMk/>
            <pc:sldMk cId="1012084521" sldId="522"/>
            <ac:spMk id="14" creationId="{AB58EF07-17C2-48CF-ABB0-EEF1F17CB8F0}"/>
          </ac:spMkLst>
        </pc:spChg>
        <pc:spChg chg="add">
          <ac:chgData name="Alejandro" userId="d318735d-b8e5-4f1a-b3a1-33090e35db06" providerId="ADAL" clId="{41C69BD3-A650-41EC-A4A6-E6980F7FEF09}" dt="2021-02-06T16:21:51.893" v="25744" actId="26606"/>
          <ac:spMkLst>
            <pc:docMk/>
            <pc:sldMk cId="1012084521" sldId="522"/>
            <ac:spMk id="16" creationId="{AF2F604E-43BE-4DC3-B983-E071523364F8}"/>
          </ac:spMkLst>
        </pc:spChg>
        <pc:spChg chg="add">
          <ac:chgData name="Alejandro" userId="d318735d-b8e5-4f1a-b3a1-33090e35db06" providerId="ADAL" clId="{41C69BD3-A650-41EC-A4A6-E6980F7FEF09}" dt="2021-02-06T16:21:51.893" v="25744" actId="26606"/>
          <ac:spMkLst>
            <pc:docMk/>
            <pc:sldMk cId="1012084521" sldId="522"/>
            <ac:spMk id="18" creationId="{08C9B587-E65E-4B52-B37C-ABEBB6E87928}"/>
          </ac:spMkLst>
        </pc:spChg>
        <pc:picChg chg="add mod">
          <ac:chgData name="Alejandro" userId="d318735d-b8e5-4f1a-b3a1-33090e35db06" providerId="ADAL" clId="{41C69BD3-A650-41EC-A4A6-E6980F7FEF09}" dt="2021-02-06T16:21:51.893" v="25744" actId="26606"/>
          <ac:picMkLst>
            <pc:docMk/>
            <pc:sldMk cId="1012084521" sldId="522"/>
            <ac:picMk id="6" creationId="{33DCB4F7-6EA2-41CF-BAA7-BBB94A8F2EA7}"/>
          </ac:picMkLst>
        </pc:picChg>
      </pc:sldChg>
      <pc:sldChg chg="addSp delSp modSp add mod setClrOvrMap">
        <pc:chgData name="Alejandro" userId="d318735d-b8e5-4f1a-b3a1-33090e35db06" providerId="ADAL" clId="{41C69BD3-A650-41EC-A4A6-E6980F7FEF09}" dt="2021-02-06T16:58:23.479" v="25768" actId="27614"/>
        <pc:sldMkLst>
          <pc:docMk/>
          <pc:sldMk cId="3716148798" sldId="523"/>
        </pc:sldMkLst>
        <pc:spChg chg="mod">
          <ac:chgData name="Alejandro" userId="d318735d-b8e5-4f1a-b3a1-33090e35db06" providerId="ADAL" clId="{41C69BD3-A650-41EC-A4A6-E6980F7FEF09}" dt="2021-02-06T16:24:22.066" v="25767" actId="26606"/>
          <ac:spMkLst>
            <pc:docMk/>
            <pc:sldMk cId="3716148798" sldId="523"/>
            <ac:spMk id="7" creationId="{3955BE65-128E-402A-8D2C-50B8DC786F62}"/>
          </ac:spMkLst>
        </pc:spChg>
        <pc:spChg chg="del">
          <ac:chgData name="Alejandro" userId="d318735d-b8e5-4f1a-b3a1-33090e35db06" providerId="ADAL" clId="{41C69BD3-A650-41EC-A4A6-E6980F7FEF09}" dt="2021-02-06T16:24:22.066" v="25767" actId="26606"/>
          <ac:spMkLst>
            <pc:docMk/>
            <pc:sldMk cId="3716148798" sldId="523"/>
            <ac:spMk id="12" creationId="{0671A8AE-40A1-4631-A6B8-581AFF065482}"/>
          </ac:spMkLst>
        </pc:spChg>
        <pc:spChg chg="del">
          <ac:chgData name="Alejandro" userId="d318735d-b8e5-4f1a-b3a1-33090e35db06" providerId="ADAL" clId="{41C69BD3-A650-41EC-A4A6-E6980F7FEF09}" dt="2021-02-06T16:24:22.066" v="25767" actId="26606"/>
          <ac:spMkLst>
            <pc:docMk/>
            <pc:sldMk cId="3716148798" sldId="523"/>
            <ac:spMk id="14" creationId="{AB58EF07-17C2-48CF-ABB0-EEF1F17CB8F0}"/>
          </ac:spMkLst>
        </pc:spChg>
        <pc:spChg chg="del">
          <ac:chgData name="Alejandro" userId="d318735d-b8e5-4f1a-b3a1-33090e35db06" providerId="ADAL" clId="{41C69BD3-A650-41EC-A4A6-E6980F7FEF09}" dt="2021-02-06T16:24:22.066" v="25767" actId="26606"/>
          <ac:spMkLst>
            <pc:docMk/>
            <pc:sldMk cId="3716148798" sldId="523"/>
            <ac:spMk id="16" creationId="{AF2F604E-43BE-4DC3-B983-E071523364F8}"/>
          </ac:spMkLst>
        </pc:spChg>
        <pc:spChg chg="del">
          <ac:chgData name="Alejandro" userId="d318735d-b8e5-4f1a-b3a1-33090e35db06" providerId="ADAL" clId="{41C69BD3-A650-41EC-A4A6-E6980F7FEF09}" dt="2021-02-06T16:24:22.066" v="25767" actId="26606"/>
          <ac:spMkLst>
            <pc:docMk/>
            <pc:sldMk cId="3716148798" sldId="523"/>
            <ac:spMk id="18" creationId="{08C9B587-E65E-4B52-B37C-ABEBB6E87928}"/>
          </ac:spMkLst>
        </pc:spChg>
        <pc:spChg chg="add">
          <ac:chgData name="Alejandro" userId="d318735d-b8e5-4f1a-b3a1-33090e35db06" providerId="ADAL" clId="{41C69BD3-A650-41EC-A4A6-E6980F7FEF09}" dt="2021-02-06T16:24:22.066" v="25767" actId="26606"/>
          <ac:spMkLst>
            <pc:docMk/>
            <pc:sldMk cId="3716148798" sldId="523"/>
            <ac:spMk id="23" creationId="{1707FC24-6981-43D9-B525-C7832BA22463}"/>
          </ac:spMkLst>
        </pc:spChg>
        <pc:picChg chg="mod ord">
          <ac:chgData name="Alejandro" userId="d318735d-b8e5-4f1a-b3a1-33090e35db06" providerId="ADAL" clId="{41C69BD3-A650-41EC-A4A6-E6980F7FEF09}" dt="2021-02-06T16:58:23.479" v="25768" actId="27614"/>
          <ac:picMkLst>
            <pc:docMk/>
            <pc:sldMk cId="3716148798" sldId="523"/>
            <ac:picMk id="6" creationId="{33DCB4F7-6EA2-41CF-BAA7-BBB94A8F2EA7}"/>
          </ac:picMkLst>
        </pc:picChg>
      </pc:sldChg>
      <pc:sldChg chg="addSp modSp new mod">
        <pc:chgData name="Alejandro" userId="d318735d-b8e5-4f1a-b3a1-33090e35db06" providerId="ADAL" clId="{41C69BD3-A650-41EC-A4A6-E6980F7FEF09}" dt="2021-02-06T17:03:38.653" v="25824" actId="1076"/>
        <pc:sldMkLst>
          <pc:docMk/>
          <pc:sldMk cId="2399609746" sldId="524"/>
        </pc:sldMkLst>
        <pc:spChg chg="mod">
          <ac:chgData name="Alejandro" userId="d318735d-b8e5-4f1a-b3a1-33090e35db06" providerId="ADAL" clId="{41C69BD3-A650-41EC-A4A6-E6980F7FEF09}" dt="2021-02-06T16:59:04.355" v="25808" actId="20577"/>
          <ac:spMkLst>
            <pc:docMk/>
            <pc:sldMk cId="2399609746" sldId="524"/>
            <ac:spMk id="2" creationId="{E1B8873E-B0C4-4856-B255-D2676D39911F}"/>
          </ac:spMkLst>
        </pc:spChg>
        <pc:spChg chg="add mod ord">
          <ac:chgData name="Alejandro" userId="d318735d-b8e5-4f1a-b3a1-33090e35db06" providerId="ADAL" clId="{41C69BD3-A650-41EC-A4A6-E6980F7FEF09}" dt="2021-02-06T17:03:18.602" v="25821" actId="1076"/>
          <ac:spMkLst>
            <pc:docMk/>
            <pc:sldMk cId="2399609746" sldId="524"/>
            <ac:spMk id="6" creationId="{42AF5953-DC37-4DC3-B073-84F97D1A35CE}"/>
          </ac:spMkLst>
        </pc:spChg>
        <pc:spChg chg="add mod">
          <ac:chgData name="Alejandro" userId="d318735d-b8e5-4f1a-b3a1-33090e35db06" providerId="ADAL" clId="{41C69BD3-A650-41EC-A4A6-E6980F7FEF09}" dt="2021-02-06T17:03:38.653" v="25824" actId="1076"/>
          <ac:spMkLst>
            <pc:docMk/>
            <pc:sldMk cId="2399609746" sldId="524"/>
            <ac:spMk id="9" creationId="{C09B1122-0F42-4EFA-B7FF-663D72104266}"/>
          </ac:spMkLst>
        </pc:spChg>
        <pc:picChg chg="add mod">
          <ac:chgData name="Alejandro" userId="d318735d-b8e5-4f1a-b3a1-33090e35db06" providerId="ADAL" clId="{41C69BD3-A650-41EC-A4A6-E6980F7FEF09}" dt="2021-02-06T16:59:31.709" v="25812" actId="14100"/>
          <ac:picMkLst>
            <pc:docMk/>
            <pc:sldMk cId="2399609746" sldId="524"/>
            <ac:picMk id="4" creationId="{A2CFF1F2-2D2B-445C-9E16-BB29D8800A12}"/>
          </ac:picMkLst>
        </pc:picChg>
        <pc:picChg chg="add mod">
          <ac:chgData name="Alejandro" userId="d318735d-b8e5-4f1a-b3a1-33090e35db06" providerId="ADAL" clId="{41C69BD3-A650-41EC-A4A6-E6980F7FEF09}" dt="2021-02-06T17:02:54.029" v="25819" actId="1076"/>
          <ac:picMkLst>
            <pc:docMk/>
            <pc:sldMk cId="2399609746" sldId="524"/>
            <ac:picMk id="8" creationId="{AE1315A8-FCE6-4B7C-B6C5-857729506890}"/>
          </ac:picMkLst>
        </pc:picChg>
      </pc:sldChg>
      <pc:sldChg chg="addSp modSp new mod">
        <pc:chgData name="Alejandro" userId="d318735d-b8e5-4f1a-b3a1-33090e35db06" providerId="ADAL" clId="{41C69BD3-A650-41EC-A4A6-E6980F7FEF09}" dt="2021-02-06T18:12:21.169" v="26167" actId="1076"/>
        <pc:sldMkLst>
          <pc:docMk/>
          <pc:sldMk cId="4074804605" sldId="525"/>
        </pc:sldMkLst>
        <pc:spChg chg="mod">
          <ac:chgData name="Alejandro" userId="d318735d-b8e5-4f1a-b3a1-33090e35db06" providerId="ADAL" clId="{41C69BD3-A650-41EC-A4A6-E6980F7FEF09}" dt="2021-02-06T17:04:23.723" v="25839" actId="20577"/>
          <ac:spMkLst>
            <pc:docMk/>
            <pc:sldMk cId="4074804605" sldId="525"/>
            <ac:spMk id="2" creationId="{DCC02D2D-9870-41CE-93CA-A4142B5B85F5}"/>
          </ac:spMkLst>
        </pc:spChg>
        <pc:spChg chg="add mod">
          <ac:chgData name="Alejandro" userId="d318735d-b8e5-4f1a-b3a1-33090e35db06" providerId="ADAL" clId="{41C69BD3-A650-41EC-A4A6-E6980F7FEF09}" dt="2021-02-06T18:12:21.169" v="26167" actId="1076"/>
          <ac:spMkLst>
            <pc:docMk/>
            <pc:sldMk cId="4074804605" sldId="525"/>
            <ac:spMk id="6" creationId="{19007C19-DA30-458C-BD3E-8871C12A897E}"/>
          </ac:spMkLst>
        </pc:spChg>
        <pc:spChg chg="add mod">
          <ac:chgData name="Alejandro" userId="d318735d-b8e5-4f1a-b3a1-33090e35db06" providerId="ADAL" clId="{41C69BD3-A650-41EC-A4A6-E6980F7FEF09}" dt="2021-02-06T18:12:01.387" v="26165" actId="1076"/>
          <ac:spMkLst>
            <pc:docMk/>
            <pc:sldMk cId="4074804605" sldId="525"/>
            <ac:spMk id="9" creationId="{82182856-34E5-455E-859F-BFB3788875D0}"/>
          </ac:spMkLst>
        </pc:spChg>
        <pc:picChg chg="add mod">
          <ac:chgData name="Alejandro" userId="d318735d-b8e5-4f1a-b3a1-33090e35db06" providerId="ADAL" clId="{41C69BD3-A650-41EC-A4A6-E6980F7FEF09}" dt="2021-02-06T17:05:17.991" v="25844" actId="1076"/>
          <ac:picMkLst>
            <pc:docMk/>
            <pc:sldMk cId="4074804605" sldId="525"/>
            <ac:picMk id="4" creationId="{34B0A2ED-ED2C-4E09-8F1D-661E3B2CAC63}"/>
          </ac:picMkLst>
        </pc:picChg>
        <pc:picChg chg="add mod">
          <ac:chgData name="Alejandro" userId="d318735d-b8e5-4f1a-b3a1-33090e35db06" providerId="ADAL" clId="{41C69BD3-A650-41EC-A4A6-E6980F7FEF09}" dt="2021-02-06T18:11:47.152" v="26163" actId="1076"/>
          <ac:picMkLst>
            <pc:docMk/>
            <pc:sldMk cId="4074804605" sldId="525"/>
            <ac:picMk id="8" creationId="{96F50443-E799-42FE-8142-7D8D613B7476}"/>
          </ac:picMkLst>
        </pc:picChg>
      </pc:sldChg>
      <pc:sldChg chg="addSp modSp new mod">
        <pc:chgData name="Alejandro" userId="d318735d-b8e5-4f1a-b3a1-33090e35db06" providerId="ADAL" clId="{41C69BD3-A650-41EC-A4A6-E6980F7FEF09}" dt="2021-02-06T18:17:16.486" v="26207" actId="1076"/>
        <pc:sldMkLst>
          <pc:docMk/>
          <pc:sldMk cId="3683844210" sldId="526"/>
        </pc:sldMkLst>
        <pc:spChg chg="mod">
          <ac:chgData name="Alejandro" userId="d318735d-b8e5-4f1a-b3a1-33090e35db06" providerId="ADAL" clId="{41C69BD3-A650-41EC-A4A6-E6980F7FEF09}" dt="2021-02-06T18:12:52.744" v="26191" actId="20577"/>
          <ac:spMkLst>
            <pc:docMk/>
            <pc:sldMk cId="3683844210" sldId="526"/>
            <ac:spMk id="2" creationId="{125514EE-581A-452D-91ED-4417C9521448}"/>
          </ac:spMkLst>
        </pc:spChg>
        <pc:spChg chg="add mod">
          <ac:chgData name="Alejandro" userId="d318735d-b8e5-4f1a-b3a1-33090e35db06" providerId="ADAL" clId="{41C69BD3-A650-41EC-A4A6-E6980F7FEF09}" dt="2021-02-06T18:17:16.486" v="26207" actId="1076"/>
          <ac:spMkLst>
            <pc:docMk/>
            <pc:sldMk cId="3683844210" sldId="526"/>
            <ac:spMk id="7" creationId="{E90DE47F-846B-4A31-837F-B93A8E4B18DE}"/>
          </ac:spMkLst>
        </pc:spChg>
        <pc:picChg chg="add mod">
          <ac:chgData name="Alejandro" userId="d318735d-b8e5-4f1a-b3a1-33090e35db06" providerId="ADAL" clId="{41C69BD3-A650-41EC-A4A6-E6980F7FEF09}" dt="2021-02-06T18:17:12.393" v="26206" actId="1076"/>
          <ac:picMkLst>
            <pc:docMk/>
            <pc:sldMk cId="3683844210" sldId="526"/>
            <ac:picMk id="4" creationId="{67EB61FF-C622-4052-870D-DB7E6A5A3A79}"/>
          </ac:picMkLst>
        </pc:picChg>
        <pc:picChg chg="add mod">
          <ac:chgData name="Alejandro" userId="d318735d-b8e5-4f1a-b3a1-33090e35db06" providerId="ADAL" clId="{41C69BD3-A650-41EC-A4A6-E6980F7FEF09}" dt="2021-02-06T18:16:25.523" v="26202" actId="1076"/>
          <ac:picMkLst>
            <pc:docMk/>
            <pc:sldMk cId="3683844210" sldId="526"/>
            <ac:picMk id="6" creationId="{3923E3B0-23A3-4EDC-87F0-32A25B6F9659}"/>
          </ac:picMkLst>
        </pc:picChg>
      </pc:sldChg>
      <pc:sldChg chg="addSp delSp modSp add mod ord">
        <pc:chgData name="Alejandro" userId="d318735d-b8e5-4f1a-b3a1-33090e35db06" providerId="ADAL" clId="{41C69BD3-A650-41EC-A4A6-E6980F7FEF09}" dt="2021-02-06T17:48:20.136" v="26150" actId="1076"/>
        <pc:sldMkLst>
          <pc:docMk/>
          <pc:sldMk cId="609645146" sldId="527"/>
        </pc:sldMkLst>
        <pc:spChg chg="mod">
          <ac:chgData name="Alejandro" userId="d318735d-b8e5-4f1a-b3a1-33090e35db06" providerId="ADAL" clId="{41C69BD3-A650-41EC-A4A6-E6980F7FEF09}" dt="2021-02-06T17:25:06.848" v="25895" actId="27636"/>
          <ac:spMkLst>
            <pc:docMk/>
            <pc:sldMk cId="609645146" sldId="527"/>
            <ac:spMk id="2" creationId="{88AEA14C-5323-49DF-9064-21A9EE43D9CF}"/>
          </ac:spMkLst>
        </pc:spChg>
        <pc:spChg chg="mod">
          <ac:chgData name="Alejandro" userId="d318735d-b8e5-4f1a-b3a1-33090e35db06" providerId="ADAL" clId="{41C69BD3-A650-41EC-A4A6-E6980F7FEF09}" dt="2021-02-06T17:46:59.265" v="26134" actId="20577"/>
          <ac:spMkLst>
            <pc:docMk/>
            <pc:sldMk cId="609645146" sldId="527"/>
            <ac:spMk id="4" creationId="{DF139E46-FC1F-4B82-83C7-7A947C1E3732}"/>
          </ac:spMkLst>
        </pc:spChg>
        <pc:spChg chg="del">
          <ac:chgData name="Alejandro" userId="d318735d-b8e5-4f1a-b3a1-33090e35db06" providerId="ADAL" clId="{41C69BD3-A650-41EC-A4A6-E6980F7FEF09}" dt="2021-02-06T17:25:25.995" v="25915" actId="478"/>
          <ac:spMkLst>
            <pc:docMk/>
            <pc:sldMk cId="609645146" sldId="527"/>
            <ac:spMk id="7" creationId="{76631ABF-199A-4BC6-AE80-6E4557CCEE17}"/>
          </ac:spMkLst>
        </pc:spChg>
        <pc:spChg chg="add del mod">
          <ac:chgData name="Alejandro" userId="d318735d-b8e5-4f1a-b3a1-33090e35db06" providerId="ADAL" clId="{41C69BD3-A650-41EC-A4A6-E6980F7FEF09}" dt="2021-02-06T17:47:41.195" v="26135" actId="478"/>
          <ac:spMkLst>
            <pc:docMk/>
            <pc:sldMk cId="609645146" sldId="527"/>
            <ac:spMk id="8" creationId="{F53555DC-7E4D-4509-A44C-B19A2658D03F}"/>
          </ac:spMkLst>
        </pc:spChg>
        <pc:spChg chg="del">
          <ac:chgData name="Alejandro" userId="d318735d-b8e5-4f1a-b3a1-33090e35db06" providerId="ADAL" clId="{41C69BD3-A650-41EC-A4A6-E6980F7FEF09}" dt="2021-02-06T17:25:29.305" v="25916" actId="478"/>
          <ac:spMkLst>
            <pc:docMk/>
            <pc:sldMk cId="609645146" sldId="527"/>
            <ac:spMk id="9" creationId="{1D122097-C71E-4C4E-9CCB-DCB73E972F6D}"/>
          </ac:spMkLst>
        </pc:spChg>
        <pc:spChg chg="add mod">
          <ac:chgData name="Alejandro" userId="d318735d-b8e5-4f1a-b3a1-33090e35db06" providerId="ADAL" clId="{41C69BD3-A650-41EC-A4A6-E6980F7FEF09}" dt="2021-02-06T17:48:20.136" v="26150" actId="1076"/>
          <ac:spMkLst>
            <pc:docMk/>
            <pc:sldMk cId="609645146" sldId="527"/>
            <ac:spMk id="10" creationId="{608191B7-59F0-43E0-A6AD-8B9E29082758}"/>
          </ac:spMkLst>
        </pc:spChg>
      </pc:sldChg>
      <pc:sldChg chg="addSp delSp modSp add mod">
        <pc:chgData name="Alejandro" userId="d318735d-b8e5-4f1a-b3a1-33090e35db06" providerId="ADAL" clId="{41C69BD3-A650-41EC-A4A6-E6980F7FEF09}" dt="2021-02-06T17:49:24.390" v="26159" actId="1076"/>
        <pc:sldMkLst>
          <pc:docMk/>
          <pc:sldMk cId="490930760" sldId="528"/>
        </pc:sldMkLst>
        <pc:spChg chg="add mod">
          <ac:chgData name="Alejandro" userId="d318735d-b8e5-4f1a-b3a1-33090e35db06" providerId="ADAL" clId="{41C69BD3-A650-41EC-A4A6-E6980F7FEF09}" dt="2021-02-06T17:48:59.302" v="26155" actId="1076"/>
          <ac:spMkLst>
            <pc:docMk/>
            <pc:sldMk cId="490930760" sldId="528"/>
            <ac:spMk id="7" creationId="{79677CC4-9A2A-4856-9261-E3BB58AAE13E}"/>
          </ac:spMkLst>
        </pc:spChg>
        <pc:spChg chg="del">
          <ac:chgData name="Alejandro" userId="d318735d-b8e5-4f1a-b3a1-33090e35db06" providerId="ADAL" clId="{41C69BD3-A650-41EC-A4A6-E6980F7FEF09}" dt="2021-02-06T17:48:23.629" v="26151" actId="478"/>
          <ac:spMkLst>
            <pc:docMk/>
            <pc:sldMk cId="490930760" sldId="528"/>
            <ac:spMk id="8" creationId="{F53555DC-7E4D-4509-A44C-B19A2658D03F}"/>
          </ac:spMkLst>
        </pc:spChg>
        <pc:spChg chg="add mod">
          <ac:chgData name="Alejandro" userId="d318735d-b8e5-4f1a-b3a1-33090e35db06" providerId="ADAL" clId="{41C69BD3-A650-41EC-A4A6-E6980F7FEF09}" dt="2021-02-06T17:49:24.390" v="26159" actId="1076"/>
          <ac:spMkLst>
            <pc:docMk/>
            <pc:sldMk cId="490930760" sldId="528"/>
            <ac:spMk id="9" creationId="{95B13EF7-369E-4CD3-B841-A073355AD9D4}"/>
          </ac:spMkLst>
        </pc:spChg>
      </pc:sldChg>
      <pc:sldChg chg="addSp modSp add mod ord setBg modClrScheme chgLayout">
        <pc:chgData name="Alejandro" userId="d318735d-b8e5-4f1a-b3a1-33090e35db06" providerId="ADAL" clId="{41C69BD3-A650-41EC-A4A6-E6980F7FEF09}" dt="2021-02-06T19:41:44.874" v="27271" actId="26606"/>
        <pc:sldMkLst>
          <pc:docMk/>
          <pc:sldMk cId="256809979" sldId="529"/>
        </pc:sldMkLst>
        <pc:spChg chg="mod ord">
          <ac:chgData name="Alejandro" userId="d318735d-b8e5-4f1a-b3a1-33090e35db06" providerId="ADAL" clId="{41C69BD3-A650-41EC-A4A6-E6980F7FEF09}" dt="2021-02-06T19:41:44.874" v="27271" actId="26606"/>
          <ac:spMkLst>
            <pc:docMk/>
            <pc:sldMk cId="256809979" sldId="529"/>
            <ac:spMk id="2" creationId="{125514EE-581A-452D-91ED-4417C9521448}"/>
          </ac:spMkLst>
        </pc:spChg>
        <pc:spChg chg="add mod ord">
          <ac:chgData name="Alejandro" userId="d318735d-b8e5-4f1a-b3a1-33090e35db06" providerId="ADAL" clId="{41C69BD3-A650-41EC-A4A6-E6980F7FEF09}" dt="2021-02-06T19:41:44.874" v="27271" actId="26606"/>
          <ac:spMkLst>
            <pc:docMk/>
            <pc:sldMk cId="256809979" sldId="529"/>
            <ac:spMk id="3" creationId="{2CD57E54-F4AF-4CFF-81E3-62B1E7E48979}"/>
          </ac:spMkLst>
        </pc:spChg>
        <pc:spChg chg="add">
          <ac:chgData name="Alejandro" userId="d318735d-b8e5-4f1a-b3a1-33090e35db06" providerId="ADAL" clId="{41C69BD3-A650-41EC-A4A6-E6980F7FEF09}" dt="2021-02-06T19:41:44.874" v="27271" actId="26606"/>
          <ac:spMkLst>
            <pc:docMk/>
            <pc:sldMk cId="256809979" sldId="529"/>
            <ac:spMk id="8" creationId="{E8A8EAB8-D2FF-444D-B34B-7D32F106AD0E}"/>
          </ac:spMkLst>
        </pc:spChg>
        <pc:cxnChg chg="add">
          <ac:chgData name="Alejandro" userId="d318735d-b8e5-4f1a-b3a1-33090e35db06" providerId="ADAL" clId="{41C69BD3-A650-41EC-A4A6-E6980F7FEF09}" dt="2021-02-06T19:41:44.874" v="27271" actId="26606"/>
          <ac:cxnSpMkLst>
            <pc:docMk/>
            <pc:sldMk cId="256809979" sldId="529"/>
            <ac:cxnSpMk id="10" creationId="{067633D1-6EE6-4118-B9F0-B363477BEE7A}"/>
          </ac:cxnSpMkLst>
        </pc:cxnChg>
        <pc:cxnChg chg="add">
          <ac:chgData name="Alejandro" userId="d318735d-b8e5-4f1a-b3a1-33090e35db06" providerId="ADAL" clId="{41C69BD3-A650-41EC-A4A6-E6980F7FEF09}" dt="2021-02-06T19:41:44.874" v="27271" actId="26606"/>
          <ac:cxnSpMkLst>
            <pc:docMk/>
            <pc:sldMk cId="256809979" sldId="529"/>
            <ac:cxnSpMk id="12" creationId="{4AD7FFC6-42A9-49CB-B5E9-B3F6B038331B}"/>
          </ac:cxnSpMkLst>
        </pc:cxnChg>
      </pc:sldChg>
      <pc:sldChg chg="addSp delSp modSp add mod ord">
        <pc:chgData name="Alejandro" userId="d318735d-b8e5-4f1a-b3a1-33090e35db06" providerId="ADAL" clId="{41C69BD3-A650-41EC-A4A6-E6980F7FEF09}" dt="2021-02-06T18:39:16.007" v="26511" actId="27636"/>
        <pc:sldMkLst>
          <pc:docMk/>
          <pc:sldMk cId="1274928445" sldId="530"/>
        </pc:sldMkLst>
        <pc:spChg chg="mod">
          <ac:chgData name="Alejandro" userId="d318735d-b8e5-4f1a-b3a1-33090e35db06" providerId="ADAL" clId="{41C69BD3-A650-41EC-A4A6-E6980F7FEF09}" dt="2021-02-06T18:39:16.007" v="26511" actId="27636"/>
          <ac:spMkLst>
            <pc:docMk/>
            <pc:sldMk cId="1274928445" sldId="530"/>
            <ac:spMk id="2" creationId="{88AEA14C-5323-49DF-9064-21A9EE43D9CF}"/>
          </ac:spMkLst>
        </pc:spChg>
        <pc:spChg chg="mod">
          <ac:chgData name="Alejandro" userId="d318735d-b8e5-4f1a-b3a1-33090e35db06" providerId="ADAL" clId="{41C69BD3-A650-41EC-A4A6-E6980F7FEF09}" dt="2021-02-06T18:36:23.335" v="26501" actId="20577"/>
          <ac:spMkLst>
            <pc:docMk/>
            <pc:sldMk cId="1274928445" sldId="530"/>
            <ac:spMk id="4" creationId="{DF139E46-FC1F-4B82-83C7-7A947C1E3732}"/>
          </ac:spMkLst>
        </pc:spChg>
        <pc:spChg chg="del">
          <ac:chgData name="Alejandro" userId="d318735d-b8e5-4f1a-b3a1-33090e35db06" providerId="ADAL" clId="{41C69BD3-A650-41EC-A4A6-E6980F7FEF09}" dt="2021-02-06T18:19:52.559" v="26211" actId="478"/>
          <ac:spMkLst>
            <pc:docMk/>
            <pc:sldMk cId="1274928445" sldId="530"/>
            <ac:spMk id="7" creationId="{79677CC4-9A2A-4856-9261-E3BB58AAE13E}"/>
          </ac:spMkLst>
        </pc:spChg>
        <pc:spChg chg="add mod">
          <ac:chgData name="Alejandro" userId="d318735d-b8e5-4f1a-b3a1-33090e35db06" providerId="ADAL" clId="{41C69BD3-A650-41EC-A4A6-E6980F7FEF09}" dt="2021-02-06T18:24:59.285" v="26238" actId="20577"/>
          <ac:spMkLst>
            <pc:docMk/>
            <pc:sldMk cId="1274928445" sldId="530"/>
            <ac:spMk id="8" creationId="{56BB73C3-D0C2-4215-BDC0-4CBC51FC0723}"/>
          </ac:spMkLst>
        </pc:spChg>
        <pc:spChg chg="del">
          <ac:chgData name="Alejandro" userId="d318735d-b8e5-4f1a-b3a1-33090e35db06" providerId="ADAL" clId="{41C69BD3-A650-41EC-A4A6-E6980F7FEF09}" dt="2021-02-06T18:19:56.152" v="26212" actId="478"/>
          <ac:spMkLst>
            <pc:docMk/>
            <pc:sldMk cId="1274928445" sldId="530"/>
            <ac:spMk id="9" creationId="{95B13EF7-369E-4CD3-B841-A073355AD9D4}"/>
          </ac:spMkLst>
        </pc:spChg>
        <pc:spChg chg="add mod">
          <ac:chgData name="Alejandro" userId="d318735d-b8e5-4f1a-b3a1-33090e35db06" providerId="ADAL" clId="{41C69BD3-A650-41EC-A4A6-E6980F7FEF09}" dt="2021-02-06T18:25:54.712" v="26261" actId="20577"/>
          <ac:spMkLst>
            <pc:docMk/>
            <pc:sldMk cId="1274928445" sldId="530"/>
            <ac:spMk id="10" creationId="{83B07544-C98B-4FFD-A9CC-02C97C3A0682}"/>
          </ac:spMkLst>
        </pc:spChg>
        <pc:spChg chg="add mod">
          <ac:chgData name="Alejandro" userId="d318735d-b8e5-4f1a-b3a1-33090e35db06" providerId="ADAL" clId="{41C69BD3-A650-41EC-A4A6-E6980F7FEF09}" dt="2021-02-06T18:32:00.704" v="26268"/>
          <ac:spMkLst>
            <pc:docMk/>
            <pc:sldMk cId="1274928445" sldId="530"/>
            <ac:spMk id="12" creationId="{600C8D27-0F66-4E4A-8EB4-AB7E15C5BAFF}"/>
          </ac:spMkLst>
        </pc:spChg>
        <pc:spChg chg="add mod">
          <ac:chgData name="Alejandro" userId="d318735d-b8e5-4f1a-b3a1-33090e35db06" providerId="ADAL" clId="{41C69BD3-A650-41EC-A4A6-E6980F7FEF09}" dt="2021-02-06T18:38:01.960" v="26505" actId="1076"/>
          <ac:spMkLst>
            <pc:docMk/>
            <pc:sldMk cId="1274928445" sldId="530"/>
            <ac:spMk id="15" creationId="{E34E3357-C2F7-497D-84AD-7774076A8C21}"/>
          </ac:spMkLst>
        </pc:spChg>
      </pc:sldChg>
      <pc:sldChg chg="addSp delSp modSp add mod">
        <pc:chgData name="Alejandro" userId="d318735d-b8e5-4f1a-b3a1-33090e35db06" providerId="ADAL" clId="{41C69BD3-A650-41EC-A4A6-E6980F7FEF09}" dt="2021-02-06T18:51:40.566" v="26679" actId="313"/>
        <pc:sldMkLst>
          <pc:docMk/>
          <pc:sldMk cId="2732933628" sldId="531"/>
        </pc:sldMkLst>
        <pc:spChg chg="mod">
          <ac:chgData name="Alejandro" userId="d318735d-b8e5-4f1a-b3a1-33090e35db06" providerId="ADAL" clId="{41C69BD3-A650-41EC-A4A6-E6980F7FEF09}" dt="2021-02-06T18:47:24.332" v="26669" actId="20577"/>
          <ac:spMkLst>
            <pc:docMk/>
            <pc:sldMk cId="2732933628" sldId="531"/>
            <ac:spMk id="4" creationId="{DF139E46-FC1F-4B82-83C7-7A947C1E3732}"/>
          </ac:spMkLst>
        </pc:spChg>
        <pc:spChg chg="del">
          <ac:chgData name="Alejandro" userId="d318735d-b8e5-4f1a-b3a1-33090e35db06" providerId="ADAL" clId="{41C69BD3-A650-41EC-A4A6-E6980F7FEF09}" dt="2021-02-06T18:39:44.464" v="26514" actId="478"/>
          <ac:spMkLst>
            <pc:docMk/>
            <pc:sldMk cId="2732933628" sldId="531"/>
            <ac:spMk id="8" creationId="{56BB73C3-D0C2-4215-BDC0-4CBC51FC0723}"/>
          </ac:spMkLst>
        </pc:spChg>
        <pc:spChg chg="del">
          <ac:chgData name="Alejandro" userId="d318735d-b8e5-4f1a-b3a1-33090e35db06" providerId="ADAL" clId="{41C69BD3-A650-41EC-A4A6-E6980F7FEF09}" dt="2021-02-06T18:39:48.272" v="26515" actId="478"/>
          <ac:spMkLst>
            <pc:docMk/>
            <pc:sldMk cId="2732933628" sldId="531"/>
            <ac:spMk id="10" creationId="{83B07544-C98B-4FFD-A9CC-02C97C3A0682}"/>
          </ac:spMkLst>
        </pc:spChg>
        <pc:spChg chg="add mod">
          <ac:chgData name="Alejandro" userId="d318735d-b8e5-4f1a-b3a1-33090e35db06" providerId="ADAL" clId="{41C69BD3-A650-41EC-A4A6-E6980F7FEF09}" dt="2021-02-06T18:51:40.566" v="26679" actId="313"/>
          <ac:spMkLst>
            <pc:docMk/>
            <pc:sldMk cId="2732933628" sldId="531"/>
            <ac:spMk id="11" creationId="{43BC4F13-C2AF-4BC4-A84A-D9641044C17C}"/>
          </ac:spMkLst>
        </pc:spChg>
        <pc:spChg chg="del">
          <ac:chgData name="Alejandro" userId="d318735d-b8e5-4f1a-b3a1-33090e35db06" providerId="ADAL" clId="{41C69BD3-A650-41EC-A4A6-E6980F7FEF09}" dt="2021-02-06T18:39:49.923" v="26516" actId="478"/>
          <ac:spMkLst>
            <pc:docMk/>
            <pc:sldMk cId="2732933628" sldId="531"/>
            <ac:spMk id="12" creationId="{600C8D27-0F66-4E4A-8EB4-AB7E15C5BAFF}"/>
          </ac:spMkLst>
        </pc:spChg>
        <pc:spChg chg="del mod">
          <ac:chgData name="Alejandro" userId="d318735d-b8e5-4f1a-b3a1-33090e35db06" providerId="ADAL" clId="{41C69BD3-A650-41EC-A4A6-E6980F7FEF09}" dt="2021-02-06T18:43:14.435" v="26581" actId="478"/>
          <ac:spMkLst>
            <pc:docMk/>
            <pc:sldMk cId="2732933628" sldId="531"/>
            <ac:spMk id="15" creationId="{E34E3357-C2F7-497D-84AD-7774076A8C21}"/>
          </ac:spMkLst>
        </pc:spChg>
      </pc:sldChg>
      <pc:sldChg chg="addSp delSp modSp add mod">
        <pc:chgData name="Alejandro" userId="d318735d-b8e5-4f1a-b3a1-33090e35db06" providerId="ADAL" clId="{41C69BD3-A650-41EC-A4A6-E6980F7FEF09}" dt="2021-02-06T18:58:11.869" v="26859" actId="20577"/>
        <pc:sldMkLst>
          <pc:docMk/>
          <pc:sldMk cId="1779050244" sldId="532"/>
        </pc:sldMkLst>
        <pc:spChg chg="mod">
          <ac:chgData name="Alejandro" userId="d318735d-b8e5-4f1a-b3a1-33090e35db06" providerId="ADAL" clId="{41C69BD3-A650-41EC-A4A6-E6980F7FEF09}" dt="2021-02-06T18:58:11.869" v="26859" actId="20577"/>
          <ac:spMkLst>
            <pc:docMk/>
            <pc:sldMk cId="1779050244" sldId="532"/>
            <ac:spMk id="4" creationId="{DF139E46-FC1F-4B82-83C7-7A947C1E3732}"/>
          </ac:spMkLst>
        </pc:spChg>
        <pc:spChg chg="add mod">
          <ac:chgData name="Alejandro" userId="d318735d-b8e5-4f1a-b3a1-33090e35db06" providerId="ADAL" clId="{41C69BD3-A650-41EC-A4A6-E6980F7FEF09}" dt="2021-02-06T18:57:01.597" v="26840"/>
          <ac:spMkLst>
            <pc:docMk/>
            <pc:sldMk cId="1779050244" sldId="532"/>
            <ac:spMk id="7" creationId="{72982525-1295-4384-B649-7B56739A43A5}"/>
          </ac:spMkLst>
        </pc:spChg>
        <pc:spChg chg="add mod">
          <ac:chgData name="Alejandro" userId="d318735d-b8e5-4f1a-b3a1-33090e35db06" providerId="ADAL" clId="{41C69BD3-A650-41EC-A4A6-E6980F7FEF09}" dt="2021-02-06T18:57:12.155" v="26848" actId="20577"/>
          <ac:spMkLst>
            <pc:docMk/>
            <pc:sldMk cId="1779050244" sldId="532"/>
            <ac:spMk id="9" creationId="{F2FCFC19-9AA9-4E35-B4EF-26A72C66E81D}"/>
          </ac:spMkLst>
        </pc:spChg>
        <pc:spChg chg="del">
          <ac:chgData name="Alejandro" userId="d318735d-b8e5-4f1a-b3a1-33090e35db06" providerId="ADAL" clId="{41C69BD3-A650-41EC-A4A6-E6980F7FEF09}" dt="2021-02-06T18:55:23.078" v="26834" actId="478"/>
          <ac:spMkLst>
            <pc:docMk/>
            <pc:sldMk cId="1779050244" sldId="532"/>
            <ac:spMk id="11" creationId="{43BC4F13-C2AF-4BC4-A84A-D9641044C17C}"/>
          </ac:spMkLst>
        </pc:spChg>
      </pc:sldChg>
      <pc:sldChg chg="add ord">
        <pc:chgData name="Alejandro" userId="d318735d-b8e5-4f1a-b3a1-33090e35db06" providerId="ADAL" clId="{41C69BD3-A650-41EC-A4A6-E6980F7FEF09}" dt="2021-02-06T19:37:17.893" v="26869"/>
        <pc:sldMkLst>
          <pc:docMk/>
          <pc:sldMk cId="2306201460" sldId="533"/>
        </pc:sldMkLst>
      </pc:sldChg>
      <pc:sldChg chg="addSp delSp modSp add mod ord">
        <pc:chgData name="Alejandro" userId="d318735d-b8e5-4f1a-b3a1-33090e35db06" providerId="ADAL" clId="{41C69BD3-A650-41EC-A4A6-E6980F7FEF09}" dt="2021-02-06T20:12:30.835" v="27623" actId="20577"/>
        <pc:sldMkLst>
          <pc:docMk/>
          <pc:sldMk cId="2799439847" sldId="534"/>
        </pc:sldMkLst>
        <pc:spChg chg="mod">
          <ac:chgData name="Alejandro" userId="d318735d-b8e5-4f1a-b3a1-33090e35db06" providerId="ADAL" clId="{41C69BD3-A650-41EC-A4A6-E6980F7FEF09}" dt="2021-02-06T19:47:21.201" v="27310" actId="20577"/>
          <ac:spMkLst>
            <pc:docMk/>
            <pc:sldMk cId="2799439847" sldId="534"/>
            <ac:spMk id="2" creationId="{88AEA14C-5323-49DF-9064-21A9EE43D9CF}"/>
          </ac:spMkLst>
        </pc:spChg>
        <pc:spChg chg="mod">
          <ac:chgData name="Alejandro" userId="d318735d-b8e5-4f1a-b3a1-33090e35db06" providerId="ADAL" clId="{41C69BD3-A650-41EC-A4A6-E6980F7FEF09}" dt="2021-02-06T20:00:03.547" v="27585" actId="790"/>
          <ac:spMkLst>
            <pc:docMk/>
            <pc:sldMk cId="2799439847" sldId="534"/>
            <ac:spMk id="4" creationId="{DF139E46-FC1F-4B82-83C7-7A947C1E3732}"/>
          </ac:spMkLst>
        </pc:spChg>
        <pc:spChg chg="del">
          <ac:chgData name="Alejandro" userId="d318735d-b8e5-4f1a-b3a1-33090e35db06" providerId="ADAL" clId="{41C69BD3-A650-41EC-A4A6-E6980F7FEF09}" dt="2021-02-06T19:48:53.062" v="27419" actId="478"/>
          <ac:spMkLst>
            <pc:docMk/>
            <pc:sldMk cId="2799439847" sldId="534"/>
            <ac:spMk id="7" creationId="{72982525-1295-4384-B649-7B56739A43A5}"/>
          </ac:spMkLst>
        </pc:spChg>
        <pc:spChg chg="add mod">
          <ac:chgData name="Alejandro" userId="d318735d-b8e5-4f1a-b3a1-33090e35db06" providerId="ADAL" clId="{41C69BD3-A650-41EC-A4A6-E6980F7FEF09}" dt="2021-02-06T20:12:30.835" v="27623" actId="20577"/>
          <ac:spMkLst>
            <pc:docMk/>
            <pc:sldMk cId="2799439847" sldId="534"/>
            <ac:spMk id="8" creationId="{7699B7D3-4DFB-4F5C-8A8C-76F33C30C203}"/>
          </ac:spMkLst>
        </pc:spChg>
        <pc:spChg chg="del">
          <ac:chgData name="Alejandro" userId="d318735d-b8e5-4f1a-b3a1-33090e35db06" providerId="ADAL" clId="{41C69BD3-A650-41EC-A4A6-E6980F7FEF09}" dt="2021-02-06T19:48:49.552" v="27418" actId="478"/>
          <ac:spMkLst>
            <pc:docMk/>
            <pc:sldMk cId="2799439847" sldId="534"/>
            <ac:spMk id="9" creationId="{F2FCFC19-9AA9-4E35-B4EF-26A72C66E81D}"/>
          </ac:spMkLst>
        </pc:spChg>
        <pc:spChg chg="add mod">
          <ac:chgData name="Alejandro" userId="d318735d-b8e5-4f1a-b3a1-33090e35db06" providerId="ADAL" clId="{41C69BD3-A650-41EC-A4A6-E6980F7FEF09}" dt="2021-02-06T20:01:32.960" v="27617" actId="1076"/>
          <ac:spMkLst>
            <pc:docMk/>
            <pc:sldMk cId="2799439847" sldId="534"/>
            <ac:spMk id="10" creationId="{0D19EA30-3142-48F4-B4BA-90C0D1D796BE}"/>
          </ac:spMkLst>
        </pc:spChg>
        <pc:spChg chg="add mod">
          <ac:chgData name="Alejandro" userId="d318735d-b8e5-4f1a-b3a1-33090e35db06" providerId="ADAL" clId="{41C69BD3-A650-41EC-A4A6-E6980F7FEF09}" dt="2021-02-06T20:01:32.960" v="27617" actId="1076"/>
          <ac:spMkLst>
            <pc:docMk/>
            <pc:sldMk cId="2799439847" sldId="534"/>
            <ac:spMk id="15" creationId="{E2B73806-3D21-4873-9E1F-67FE12C56C74}"/>
          </ac:spMkLst>
        </pc:spChg>
        <pc:spChg chg="add mod">
          <ac:chgData name="Alejandro" userId="d318735d-b8e5-4f1a-b3a1-33090e35db06" providerId="ADAL" clId="{41C69BD3-A650-41EC-A4A6-E6980F7FEF09}" dt="2021-02-06T20:01:55.105" v="27622" actId="1076"/>
          <ac:spMkLst>
            <pc:docMk/>
            <pc:sldMk cId="2799439847" sldId="534"/>
            <ac:spMk id="16" creationId="{CBC48A7A-A50F-4AB4-896E-4B223F3F8139}"/>
          </ac:spMkLst>
        </pc:spChg>
        <pc:cxnChg chg="add mod">
          <ac:chgData name="Alejandro" userId="d318735d-b8e5-4f1a-b3a1-33090e35db06" providerId="ADAL" clId="{41C69BD3-A650-41EC-A4A6-E6980F7FEF09}" dt="2021-02-06T20:01:32.960" v="27617" actId="1076"/>
          <ac:cxnSpMkLst>
            <pc:docMk/>
            <pc:sldMk cId="2799439847" sldId="534"/>
            <ac:cxnSpMk id="11" creationId="{C40E21D7-1905-4979-93BA-ACF6184583A8}"/>
          </ac:cxnSpMkLst>
        </pc:cxnChg>
      </pc:sldChg>
      <pc:sldChg chg="modSp add mod ord">
        <pc:chgData name="Alejandro" userId="d318735d-b8e5-4f1a-b3a1-33090e35db06" providerId="ADAL" clId="{41C69BD3-A650-41EC-A4A6-E6980F7FEF09}" dt="2021-02-06T19:46:53.114" v="27305" actId="20577"/>
        <pc:sldMkLst>
          <pc:docMk/>
          <pc:sldMk cId="3663485653" sldId="535"/>
        </pc:sldMkLst>
        <pc:spChg chg="mod">
          <ac:chgData name="Alejandro" userId="d318735d-b8e5-4f1a-b3a1-33090e35db06" providerId="ADAL" clId="{41C69BD3-A650-41EC-A4A6-E6980F7FEF09}" dt="2021-02-06T19:46:53.114" v="27305" actId="20577"/>
          <ac:spMkLst>
            <pc:docMk/>
            <pc:sldMk cId="3663485653" sldId="535"/>
            <ac:spMk id="3" creationId="{87A1EF7F-472E-4F54-805A-5BABCA0E086F}"/>
          </ac:spMkLst>
        </pc:spChg>
      </pc:sldChg>
      <pc:sldChg chg="addSp delSp modSp add mod">
        <pc:chgData name="Alejandro" userId="d318735d-b8e5-4f1a-b3a1-33090e35db06" providerId="ADAL" clId="{41C69BD3-A650-41EC-A4A6-E6980F7FEF09}" dt="2021-02-06T20:19:05.486" v="27807" actId="1076"/>
        <pc:sldMkLst>
          <pc:docMk/>
          <pc:sldMk cId="1035478189" sldId="536"/>
        </pc:sldMkLst>
        <pc:spChg chg="mod">
          <ac:chgData name="Alejandro" userId="d318735d-b8e5-4f1a-b3a1-33090e35db06" providerId="ADAL" clId="{41C69BD3-A650-41EC-A4A6-E6980F7FEF09}" dt="2021-02-06T20:14:49.023" v="27630" actId="20577"/>
          <ac:spMkLst>
            <pc:docMk/>
            <pc:sldMk cId="1035478189" sldId="536"/>
            <ac:spMk id="2" creationId="{88AEA14C-5323-49DF-9064-21A9EE43D9CF}"/>
          </ac:spMkLst>
        </pc:spChg>
        <pc:spChg chg="mod">
          <ac:chgData name="Alejandro" userId="d318735d-b8e5-4f1a-b3a1-33090e35db06" providerId="ADAL" clId="{41C69BD3-A650-41EC-A4A6-E6980F7FEF09}" dt="2021-02-06T20:17:36.814" v="27777" actId="20577"/>
          <ac:spMkLst>
            <pc:docMk/>
            <pc:sldMk cId="1035478189" sldId="536"/>
            <ac:spMk id="4" creationId="{DF139E46-FC1F-4B82-83C7-7A947C1E3732}"/>
          </ac:spMkLst>
        </pc:spChg>
        <pc:spChg chg="add mod">
          <ac:chgData name="Alejandro" userId="d318735d-b8e5-4f1a-b3a1-33090e35db06" providerId="ADAL" clId="{41C69BD3-A650-41EC-A4A6-E6980F7FEF09}" dt="2021-02-06T20:19:00.012" v="27806" actId="1035"/>
          <ac:spMkLst>
            <pc:docMk/>
            <pc:sldMk cId="1035478189" sldId="536"/>
            <ac:spMk id="5" creationId="{FCB24E27-C8C6-4D2A-A3D2-357145E523F7}"/>
          </ac:spMkLst>
        </pc:spChg>
        <pc:spChg chg="del">
          <ac:chgData name="Alejandro" userId="d318735d-b8e5-4f1a-b3a1-33090e35db06" providerId="ADAL" clId="{41C69BD3-A650-41EC-A4A6-E6980F7FEF09}" dt="2021-02-06T20:15:26.838" v="27680" actId="478"/>
          <ac:spMkLst>
            <pc:docMk/>
            <pc:sldMk cId="1035478189" sldId="536"/>
            <ac:spMk id="8" creationId="{7699B7D3-4DFB-4F5C-8A8C-76F33C30C203}"/>
          </ac:spMkLst>
        </pc:spChg>
        <pc:spChg chg="mod">
          <ac:chgData name="Alejandro" userId="d318735d-b8e5-4f1a-b3a1-33090e35db06" providerId="ADAL" clId="{41C69BD3-A650-41EC-A4A6-E6980F7FEF09}" dt="2021-02-06T20:15:33.023" v="27682" actId="1076"/>
          <ac:spMkLst>
            <pc:docMk/>
            <pc:sldMk cId="1035478189" sldId="536"/>
            <ac:spMk id="10" creationId="{0D19EA30-3142-48F4-B4BA-90C0D1D796BE}"/>
          </ac:spMkLst>
        </pc:spChg>
        <pc:spChg chg="add mod">
          <ac:chgData name="Alejandro" userId="d318735d-b8e5-4f1a-b3a1-33090e35db06" providerId="ADAL" clId="{41C69BD3-A650-41EC-A4A6-E6980F7FEF09}" dt="2021-02-06T20:19:00.012" v="27806" actId="1035"/>
          <ac:spMkLst>
            <pc:docMk/>
            <pc:sldMk cId="1035478189" sldId="536"/>
            <ac:spMk id="12" creationId="{E8B2B1A2-172E-4918-BD85-33704B2D2151}"/>
          </ac:spMkLst>
        </pc:spChg>
        <pc:spChg chg="add mod">
          <ac:chgData name="Alejandro" userId="d318735d-b8e5-4f1a-b3a1-33090e35db06" providerId="ADAL" clId="{41C69BD3-A650-41EC-A4A6-E6980F7FEF09}" dt="2021-02-06T20:19:00.012" v="27806" actId="1035"/>
          <ac:spMkLst>
            <pc:docMk/>
            <pc:sldMk cId="1035478189" sldId="536"/>
            <ac:spMk id="13" creationId="{27384F58-0DB6-4207-9A41-F197F64F0D41}"/>
          </ac:spMkLst>
        </pc:spChg>
        <pc:spChg chg="del">
          <ac:chgData name="Alejandro" userId="d318735d-b8e5-4f1a-b3a1-33090e35db06" providerId="ADAL" clId="{41C69BD3-A650-41EC-A4A6-E6980F7FEF09}" dt="2021-02-06T20:15:36.705" v="27683" actId="478"/>
          <ac:spMkLst>
            <pc:docMk/>
            <pc:sldMk cId="1035478189" sldId="536"/>
            <ac:spMk id="15" creationId="{E2B73806-3D21-4873-9E1F-67FE12C56C74}"/>
          </ac:spMkLst>
        </pc:spChg>
        <pc:spChg chg="del">
          <ac:chgData name="Alejandro" userId="d318735d-b8e5-4f1a-b3a1-33090e35db06" providerId="ADAL" clId="{41C69BD3-A650-41EC-A4A6-E6980F7FEF09}" dt="2021-02-06T20:15:36.705" v="27683" actId="478"/>
          <ac:spMkLst>
            <pc:docMk/>
            <pc:sldMk cId="1035478189" sldId="536"/>
            <ac:spMk id="16" creationId="{CBC48A7A-A50F-4AB4-896E-4B223F3F8139}"/>
          </ac:spMkLst>
        </pc:spChg>
        <pc:picChg chg="add mod">
          <ac:chgData name="Alejandro" userId="d318735d-b8e5-4f1a-b3a1-33090e35db06" providerId="ADAL" clId="{41C69BD3-A650-41EC-A4A6-E6980F7FEF09}" dt="2021-02-06T20:19:05.486" v="27807" actId="1076"/>
          <ac:picMkLst>
            <pc:docMk/>
            <pc:sldMk cId="1035478189" sldId="536"/>
            <ac:picMk id="7" creationId="{3E954FB9-6749-4DE2-B072-33BD829A4126}"/>
          </ac:picMkLst>
        </pc:picChg>
        <pc:cxnChg chg="del">
          <ac:chgData name="Alejandro" userId="d318735d-b8e5-4f1a-b3a1-33090e35db06" providerId="ADAL" clId="{41C69BD3-A650-41EC-A4A6-E6980F7FEF09}" dt="2021-02-06T20:15:29.556" v="27681" actId="478"/>
          <ac:cxnSpMkLst>
            <pc:docMk/>
            <pc:sldMk cId="1035478189" sldId="536"/>
            <ac:cxnSpMk id="11" creationId="{C40E21D7-1905-4979-93BA-ACF6184583A8}"/>
          </ac:cxnSpMkLst>
        </pc:cxnChg>
      </pc:sldChg>
      <pc:sldChg chg="addSp delSp modSp add mod">
        <pc:chgData name="Alejandro" userId="d318735d-b8e5-4f1a-b3a1-33090e35db06" providerId="ADAL" clId="{41C69BD3-A650-41EC-A4A6-E6980F7FEF09}" dt="2021-02-06T21:19:19.669" v="28109" actId="1076"/>
        <pc:sldMkLst>
          <pc:docMk/>
          <pc:sldMk cId="1061252498" sldId="537"/>
        </pc:sldMkLst>
        <pc:spChg chg="mod">
          <ac:chgData name="Alejandro" userId="d318735d-b8e5-4f1a-b3a1-33090e35db06" providerId="ADAL" clId="{41C69BD3-A650-41EC-A4A6-E6980F7FEF09}" dt="2021-02-06T20:22:17.800" v="27819" actId="20577"/>
          <ac:spMkLst>
            <pc:docMk/>
            <pc:sldMk cId="1061252498" sldId="537"/>
            <ac:spMk id="2" creationId="{88AEA14C-5323-49DF-9064-21A9EE43D9CF}"/>
          </ac:spMkLst>
        </pc:spChg>
        <pc:spChg chg="mod">
          <ac:chgData name="Alejandro" userId="d318735d-b8e5-4f1a-b3a1-33090e35db06" providerId="ADAL" clId="{41C69BD3-A650-41EC-A4A6-E6980F7FEF09}" dt="2021-02-06T20:34:44.737" v="27970" actId="20577"/>
          <ac:spMkLst>
            <pc:docMk/>
            <pc:sldMk cId="1061252498" sldId="537"/>
            <ac:spMk id="4" creationId="{DF139E46-FC1F-4B82-83C7-7A947C1E3732}"/>
          </ac:spMkLst>
        </pc:spChg>
        <pc:spChg chg="del">
          <ac:chgData name="Alejandro" userId="d318735d-b8e5-4f1a-b3a1-33090e35db06" providerId="ADAL" clId="{41C69BD3-A650-41EC-A4A6-E6980F7FEF09}" dt="2021-02-06T20:22:08.694" v="27809" actId="478"/>
          <ac:spMkLst>
            <pc:docMk/>
            <pc:sldMk cId="1061252498" sldId="537"/>
            <ac:spMk id="5" creationId="{FCB24E27-C8C6-4D2A-A3D2-357145E523F7}"/>
          </ac:spMkLst>
        </pc:spChg>
        <pc:spChg chg="add mod">
          <ac:chgData name="Alejandro" userId="d318735d-b8e5-4f1a-b3a1-33090e35db06" providerId="ADAL" clId="{41C69BD3-A650-41EC-A4A6-E6980F7FEF09}" dt="2021-02-06T21:19:19.669" v="28109" actId="1076"/>
          <ac:spMkLst>
            <pc:docMk/>
            <pc:sldMk cId="1061252498" sldId="537"/>
            <ac:spMk id="6" creationId="{9F31A719-31D0-4723-90AE-974CC66E4820}"/>
          </ac:spMkLst>
        </pc:spChg>
        <pc:spChg chg="del">
          <ac:chgData name="Alejandro" userId="d318735d-b8e5-4f1a-b3a1-33090e35db06" providerId="ADAL" clId="{41C69BD3-A650-41EC-A4A6-E6980F7FEF09}" dt="2021-02-06T20:22:08.694" v="27809" actId="478"/>
          <ac:spMkLst>
            <pc:docMk/>
            <pc:sldMk cId="1061252498" sldId="537"/>
            <ac:spMk id="10" creationId="{0D19EA30-3142-48F4-B4BA-90C0D1D796BE}"/>
          </ac:spMkLst>
        </pc:spChg>
        <pc:spChg chg="add mod">
          <ac:chgData name="Alejandro" userId="d318735d-b8e5-4f1a-b3a1-33090e35db06" providerId="ADAL" clId="{41C69BD3-A650-41EC-A4A6-E6980F7FEF09}" dt="2021-02-06T21:19:06.054" v="28106" actId="6549"/>
          <ac:spMkLst>
            <pc:docMk/>
            <pc:sldMk cId="1061252498" sldId="537"/>
            <ac:spMk id="11" creationId="{E82F37E9-3544-40F9-982A-6864780714E6}"/>
          </ac:spMkLst>
        </pc:spChg>
        <pc:spChg chg="del">
          <ac:chgData name="Alejandro" userId="d318735d-b8e5-4f1a-b3a1-33090e35db06" providerId="ADAL" clId="{41C69BD3-A650-41EC-A4A6-E6980F7FEF09}" dt="2021-02-06T20:22:08.694" v="27809" actId="478"/>
          <ac:spMkLst>
            <pc:docMk/>
            <pc:sldMk cId="1061252498" sldId="537"/>
            <ac:spMk id="12" creationId="{E8B2B1A2-172E-4918-BD85-33704B2D2151}"/>
          </ac:spMkLst>
        </pc:spChg>
        <pc:spChg chg="del">
          <ac:chgData name="Alejandro" userId="d318735d-b8e5-4f1a-b3a1-33090e35db06" providerId="ADAL" clId="{41C69BD3-A650-41EC-A4A6-E6980F7FEF09}" dt="2021-02-06T20:22:08.694" v="27809" actId="478"/>
          <ac:spMkLst>
            <pc:docMk/>
            <pc:sldMk cId="1061252498" sldId="537"/>
            <ac:spMk id="13" creationId="{27384F58-0DB6-4207-9A41-F197F64F0D41}"/>
          </ac:spMkLst>
        </pc:spChg>
        <pc:picChg chg="del">
          <ac:chgData name="Alejandro" userId="d318735d-b8e5-4f1a-b3a1-33090e35db06" providerId="ADAL" clId="{41C69BD3-A650-41EC-A4A6-E6980F7FEF09}" dt="2021-02-06T20:22:08.694" v="27809" actId="478"/>
          <ac:picMkLst>
            <pc:docMk/>
            <pc:sldMk cId="1061252498" sldId="537"/>
            <ac:picMk id="7" creationId="{3E954FB9-6749-4DE2-B072-33BD829A4126}"/>
          </ac:picMkLst>
        </pc:picChg>
      </pc:sldChg>
      <pc:sldChg chg="addSp delSp modSp add mod">
        <pc:chgData name="Alejandro" userId="d318735d-b8e5-4f1a-b3a1-33090e35db06" providerId="ADAL" clId="{41C69BD3-A650-41EC-A4A6-E6980F7FEF09}" dt="2021-02-06T21:18:12.537" v="28068" actId="14100"/>
        <pc:sldMkLst>
          <pc:docMk/>
          <pc:sldMk cId="1684480347" sldId="538"/>
        </pc:sldMkLst>
        <pc:spChg chg="mod">
          <ac:chgData name="Alejandro" userId="d318735d-b8e5-4f1a-b3a1-33090e35db06" providerId="ADAL" clId="{41C69BD3-A650-41EC-A4A6-E6980F7FEF09}" dt="2021-02-06T20:35:56.545" v="27976" actId="6549"/>
          <ac:spMkLst>
            <pc:docMk/>
            <pc:sldMk cId="1684480347" sldId="538"/>
            <ac:spMk id="2" creationId="{88AEA14C-5323-49DF-9064-21A9EE43D9CF}"/>
          </ac:spMkLst>
        </pc:spChg>
        <pc:spChg chg="mod">
          <ac:chgData name="Alejandro" userId="d318735d-b8e5-4f1a-b3a1-33090e35db06" providerId="ADAL" clId="{41C69BD3-A650-41EC-A4A6-E6980F7FEF09}" dt="2021-02-06T20:36:42.638" v="28054" actId="20577"/>
          <ac:spMkLst>
            <pc:docMk/>
            <pc:sldMk cId="1684480347" sldId="538"/>
            <ac:spMk id="4" creationId="{DF139E46-FC1F-4B82-83C7-7A947C1E3732}"/>
          </ac:spMkLst>
        </pc:spChg>
        <pc:spChg chg="add del">
          <ac:chgData name="Alejandro" userId="d318735d-b8e5-4f1a-b3a1-33090e35db06" providerId="ADAL" clId="{41C69BD3-A650-41EC-A4A6-E6980F7FEF09}" dt="2021-02-06T21:18:06.007" v="28065" actId="22"/>
          <ac:spMkLst>
            <pc:docMk/>
            <pc:sldMk cId="1684480347" sldId="538"/>
            <ac:spMk id="7" creationId="{6BC61338-F9F5-4008-A632-BB1257326701}"/>
          </ac:spMkLst>
        </pc:spChg>
        <pc:spChg chg="add mod">
          <ac:chgData name="Alejandro" userId="d318735d-b8e5-4f1a-b3a1-33090e35db06" providerId="ADAL" clId="{41C69BD3-A650-41EC-A4A6-E6980F7FEF09}" dt="2021-02-06T21:18:12.537" v="28068" actId="14100"/>
          <ac:spMkLst>
            <pc:docMk/>
            <pc:sldMk cId="1684480347" sldId="538"/>
            <ac:spMk id="9" creationId="{DAD001A9-E984-4443-AE26-73A5BDB4B88A}"/>
          </ac:spMkLst>
        </pc:spChg>
        <pc:spChg chg="mod">
          <ac:chgData name="Alejandro" userId="d318735d-b8e5-4f1a-b3a1-33090e35db06" providerId="ADAL" clId="{41C69BD3-A650-41EC-A4A6-E6980F7FEF09}" dt="2021-02-06T21:09:18.164" v="28059" actId="6549"/>
          <ac:spMkLst>
            <pc:docMk/>
            <pc:sldMk cId="1684480347" sldId="538"/>
            <ac:spMk id="11" creationId="{E82F37E9-3544-40F9-982A-6864780714E6}"/>
          </ac:spMkLst>
        </pc:spChg>
      </pc:sldChg>
      <pc:sldChg chg="new del">
        <pc:chgData name="Alejandro" userId="d318735d-b8e5-4f1a-b3a1-33090e35db06" providerId="ADAL" clId="{41C69BD3-A650-41EC-A4A6-E6980F7FEF09}" dt="2021-02-06T21:19:56.180" v="28113" actId="680"/>
        <pc:sldMkLst>
          <pc:docMk/>
          <pc:sldMk cId="1218432675" sldId="539"/>
        </pc:sldMkLst>
      </pc:sldChg>
      <pc:sldChg chg="addSp delSp modSp new mod ord setBg modClrScheme setClrOvrMap chgLayout">
        <pc:chgData name="Alejandro" userId="d318735d-b8e5-4f1a-b3a1-33090e35db06" providerId="ADAL" clId="{41C69BD3-A650-41EC-A4A6-E6980F7FEF09}" dt="2021-02-06T22:22:02.959" v="28447" actId="27636"/>
        <pc:sldMkLst>
          <pc:docMk/>
          <pc:sldMk cId="2769388310" sldId="539"/>
        </pc:sldMkLst>
        <pc:spChg chg="del mod ord">
          <ac:chgData name="Alejandro" userId="d318735d-b8e5-4f1a-b3a1-33090e35db06" providerId="ADAL" clId="{41C69BD3-A650-41EC-A4A6-E6980F7FEF09}" dt="2021-02-06T21:21:28.115" v="28117" actId="700"/>
          <ac:spMkLst>
            <pc:docMk/>
            <pc:sldMk cId="2769388310" sldId="539"/>
            <ac:spMk id="2" creationId="{665609E9-5985-4056-B82F-4494E1C8503C}"/>
          </ac:spMkLst>
        </pc:spChg>
        <pc:spChg chg="del mod ord">
          <ac:chgData name="Alejandro" userId="d318735d-b8e5-4f1a-b3a1-33090e35db06" providerId="ADAL" clId="{41C69BD3-A650-41EC-A4A6-E6980F7FEF09}" dt="2021-02-06T21:21:28.115" v="28117" actId="700"/>
          <ac:spMkLst>
            <pc:docMk/>
            <pc:sldMk cId="2769388310" sldId="539"/>
            <ac:spMk id="3" creationId="{DAA5AFBB-8761-4FAD-8C0E-F7BFA225B332}"/>
          </ac:spMkLst>
        </pc:spChg>
        <pc:spChg chg="del">
          <ac:chgData name="Alejandro" userId="d318735d-b8e5-4f1a-b3a1-33090e35db06" providerId="ADAL" clId="{41C69BD3-A650-41EC-A4A6-E6980F7FEF09}" dt="2021-02-06T21:21:28.115" v="28117" actId="700"/>
          <ac:spMkLst>
            <pc:docMk/>
            <pc:sldMk cId="2769388310" sldId="539"/>
            <ac:spMk id="4" creationId="{B668A2DA-F73E-4158-A591-27D983C96FE3}"/>
          </ac:spMkLst>
        </pc:spChg>
        <pc:spChg chg="add mod ord">
          <ac:chgData name="Alejandro" userId="d318735d-b8e5-4f1a-b3a1-33090e35db06" providerId="ADAL" clId="{41C69BD3-A650-41EC-A4A6-E6980F7FEF09}" dt="2021-02-06T22:21:39.504" v="28441"/>
          <ac:spMkLst>
            <pc:docMk/>
            <pc:sldMk cId="2769388310" sldId="539"/>
            <ac:spMk id="5" creationId="{B188A054-42DF-4A9D-AFF1-49017FB62AB7}"/>
          </ac:spMkLst>
        </pc:spChg>
        <pc:spChg chg="add mod ord">
          <ac:chgData name="Alejandro" userId="d318735d-b8e5-4f1a-b3a1-33090e35db06" providerId="ADAL" clId="{41C69BD3-A650-41EC-A4A6-E6980F7FEF09}" dt="2021-02-06T22:22:02.959" v="28447" actId="27636"/>
          <ac:spMkLst>
            <pc:docMk/>
            <pc:sldMk cId="2769388310" sldId="539"/>
            <ac:spMk id="6" creationId="{DA8E54BA-5DBA-4148-8504-D1B43AE180FC}"/>
          </ac:spMkLst>
        </pc:spChg>
        <pc:spChg chg="add">
          <ac:chgData name="Alejandro" userId="d318735d-b8e5-4f1a-b3a1-33090e35db06" providerId="ADAL" clId="{41C69BD3-A650-41EC-A4A6-E6980F7FEF09}" dt="2021-02-06T22:19:03.763" v="28425" actId="26606"/>
          <ac:spMkLst>
            <pc:docMk/>
            <pc:sldMk cId="2769388310" sldId="539"/>
            <ac:spMk id="8" creationId="{CF62D2A7-8207-488C-9F46-316BA81A16C8}"/>
          </ac:spMkLst>
        </pc:spChg>
        <pc:spChg chg="add">
          <ac:chgData name="Alejandro" userId="d318735d-b8e5-4f1a-b3a1-33090e35db06" providerId="ADAL" clId="{41C69BD3-A650-41EC-A4A6-E6980F7FEF09}" dt="2021-02-06T22:19:03.763" v="28425" actId="26606"/>
          <ac:spMkLst>
            <pc:docMk/>
            <pc:sldMk cId="2769388310" sldId="539"/>
            <ac:spMk id="9" creationId="{52AC6D7F-F068-4E11-BB06-F601D89BB980}"/>
          </ac:spMkLst>
        </pc:spChg>
        <pc:spChg chg="add del">
          <ac:chgData name="Alejandro" userId="d318735d-b8e5-4f1a-b3a1-33090e35db06" providerId="ADAL" clId="{41C69BD3-A650-41EC-A4A6-E6980F7FEF09}" dt="2021-02-06T22:18:54.074" v="28423" actId="26606"/>
          <ac:spMkLst>
            <pc:docMk/>
            <pc:sldMk cId="2769388310" sldId="539"/>
            <ac:spMk id="13" creationId="{CF62D2A7-8207-488C-9F46-316BA81A16C8}"/>
          </ac:spMkLst>
        </pc:spChg>
        <pc:spChg chg="add del">
          <ac:chgData name="Alejandro" userId="d318735d-b8e5-4f1a-b3a1-33090e35db06" providerId="ADAL" clId="{41C69BD3-A650-41EC-A4A6-E6980F7FEF09}" dt="2021-02-06T22:18:54.074" v="28423" actId="26606"/>
          <ac:spMkLst>
            <pc:docMk/>
            <pc:sldMk cId="2769388310" sldId="539"/>
            <ac:spMk id="15" creationId="{52AC6D7F-F068-4E11-BB06-F601D89BB980}"/>
          </ac:spMkLst>
        </pc:spChg>
        <pc:picChg chg="add del">
          <ac:chgData name="Alejandro" userId="d318735d-b8e5-4f1a-b3a1-33090e35db06" providerId="ADAL" clId="{41C69BD3-A650-41EC-A4A6-E6980F7FEF09}" dt="2021-02-06T22:18:54.074" v="28423" actId="26606"/>
          <ac:picMkLst>
            <pc:docMk/>
            <pc:sldMk cId="2769388310" sldId="539"/>
            <ac:picMk id="10" creationId="{8C7481F2-25E0-4DD0-9609-8D8663140E79}"/>
          </ac:picMkLst>
        </pc:picChg>
        <pc:picChg chg="add">
          <ac:chgData name="Alejandro" userId="d318735d-b8e5-4f1a-b3a1-33090e35db06" providerId="ADAL" clId="{41C69BD3-A650-41EC-A4A6-E6980F7FEF09}" dt="2021-02-06T22:19:03.763" v="28425" actId="26606"/>
          <ac:picMkLst>
            <pc:docMk/>
            <pc:sldMk cId="2769388310" sldId="539"/>
            <ac:picMk id="11" creationId="{F7769401-B165-4583-B253-1218642A1303}"/>
          </ac:picMkLst>
        </pc:picChg>
      </pc:sldChg>
      <pc:sldChg chg="addSp modSp add mod ord setBg setClrOvrMap">
        <pc:chgData name="Alejandro" userId="d318735d-b8e5-4f1a-b3a1-33090e35db06" providerId="ADAL" clId="{41C69BD3-A650-41EC-A4A6-E6980F7FEF09}" dt="2021-02-06T22:20:53.082" v="28429" actId="20578"/>
        <pc:sldMkLst>
          <pc:docMk/>
          <pc:sldMk cId="783625688" sldId="540"/>
        </pc:sldMkLst>
        <pc:spChg chg="mod">
          <ac:chgData name="Alejandro" userId="d318735d-b8e5-4f1a-b3a1-33090e35db06" providerId="ADAL" clId="{41C69BD3-A650-41EC-A4A6-E6980F7FEF09}" dt="2021-02-06T22:19:57.691" v="28426" actId="26606"/>
          <ac:spMkLst>
            <pc:docMk/>
            <pc:sldMk cId="783625688" sldId="540"/>
            <ac:spMk id="5" creationId="{B188A054-42DF-4A9D-AFF1-49017FB62AB7}"/>
          </ac:spMkLst>
        </pc:spChg>
        <pc:spChg chg="mod">
          <ac:chgData name="Alejandro" userId="d318735d-b8e5-4f1a-b3a1-33090e35db06" providerId="ADAL" clId="{41C69BD3-A650-41EC-A4A6-E6980F7FEF09}" dt="2021-02-06T22:19:57.691" v="28426" actId="26606"/>
          <ac:spMkLst>
            <pc:docMk/>
            <pc:sldMk cId="783625688" sldId="540"/>
            <ac:spMk id="6" creationId="{DA8E54BA-5DBA-4148-8504-D1B43AE180FC}"/>
          </ac:spMkLst>
        </pc:spChg>
        <pc:spChg chg="add">
          <ac:chgData name="Alejandro" userId="d318735d-b8e5-4f1a-b3a1-33090e35db06" providerId="ADAL" clId="{41C69BD3-A650-41EC-A4A6-E6980F7FEF09}" dt="2021-02-06T22:19:57.691" v="28426" actId="26606"/>
          <ac:spMkLst>
            <pc:docMk/>
            <pc:sldMk cId="783625688" sldId="540"/>
            <ac:spMk id="11" creationId="{025E2AA9-10C9-4A14-BEA3-064CD0131100}"/>
          </ac:spMkLst>
        </pc:spChg>
        <pc:spChg chg="add">
          <ac:chgData name="Alejandro" userId="d318735d-b8e5-4f1a-b3a1-33090e35db06" providerId="ADAL" clId="{41C69BD3-A650-41EC-A4A6-E6980F7FEF09}" dt="2021-02-06T22:19:57.691" v="28426" actId="26606"/>
          <ac:spMkLst>
            <pc:docMk/>
            <pc:sldMk cId="783625688" sldId="540"/>
            <ac:spMk id="13" creationId="{F076F371-EE61-49EA-AA2A-3582C3AC9BCD}"/>
          </ac:spMkLst>
        </pc:spChg>
      </pc:sldChg>
      <pc:sldChg chg="add del">
        <pc:chgData name="Alejandro" userId="d318735d-b8e5-4f1a-b3a1-33090e35db06" providerId="ADAL" clId="{41C69BD3-A650-41EC-A4A6-E6980F7FEF09}" dt="2021-02-06T22:18:49.160" v="28422" actId="2890"/>
        <pc:sldMkLst>
          <pc:docMk/>
          <pc:sldMk cId="2084529677" sldId="540"/>
        </pc:sldMkLst>
      </pc:sldChg>
      <pc:sldChg chg="addSp delSp modSp add mod ord">
        <pc:chgData name="Alejandro" userId="d318735d-b8e5-4f1a-b3a1-33090e35db06" providerId="ADAL" clId="{41C69BD3-A650-41EC-A4A6-E6980F7FEF09}" dt="2021-02-07T08:59:21.788" v="28892" actId="20577"/>
        <pc:sldMkLst>
          <pc:docMk/>
          <pc:sldMk cId="314064837" sldId="541"/>
        </pc:sldMkLst>
        <pc:spChg chg="mod">
          <ac:chgData name="Alejandro" userId="d318735d-b8e5-4f1a-b3a1-33090e35db06" providerId="ADAL" clId="{41C69BD3-A650-41EC-A4A6-E6980F7FEF09}" dt="2021-02-06T22:25:17.018" v="28570"/>
          <ac:spMkLst>
            <pc:docMk/>
            <pc:sldMk cId="314064837" sldId="541"/>
            <ac:spMk id="2" creationId="{88AEA14C-5323-49DF-9064-21A9EE43D9CF}"/>
          </ac:spMkLst>
        </pc:spChg>
        <pc:spChg chg="mod">
          <ac:chgData name="Alejandro" userId="d318735d-b8e5-4f1a-b3a1-33090e35db06" providerId="ADAL" clId="{41C69BD3-A650-41EC-A4A6-E6980F7FEF09}" dt="2021-02-06T22:25:52.316" v="28586" actId="20577"/>
          <ac:spMkLst>
            <pc:docMk/>
            <pc:sldMk cId="314064837" sldId="541"/>
            <ac:spMk id="4" creationId="{DF139E46-FC1F-4B82-83C7-7A947C1E3732}"/>
          </ac:spMkLst>
        </pc:spChg>
        <pc:spChg chg="add mod">
          <ac:chgData name="Alejandro" userId="d318735d-b8e5-4f1a-b3a1-33090e35db06" providerId="ADAL" clId="{41C69BD3-A650-41EC-A4A6-E6980F7FEF09}" dt="2021-02-07T08:59:21.788" v="28892" actId="20577"/>
          <ac:spMkLst>
            <pc:docMk/>
            <pc:sldMk cId="314064837" sldId="541"/>
            <ac:spMk id="8" creationId="{08B2511A-3461-4D6B-9AEB-B9AB8E95D702}"/>
          </ac:spMkLst>
        </pc:spChg>
        <pc:spChg chg="del">
          <ac:chgData name="Alejandro" userId="d318735d-b8e5-4f1a-b3a1-33090e35db06" providerId="ADAL" clId="{41C69BD3-A650-41EC-A4A6-E6980F7FEF09}" dt="2021-02-06T22:23:38.153" v="28473" actId="478"/>
          <ac:spMkLst>
            <pc:docMk/>
            <pc:sldMk cId="314064837" sldId="541"/>
            <ac:spMk id="9" creationId="{DAD001A9-E984-4443-AE26-73A5BDB4B88A}"/>
          </ac:spMkLst>
        </pc:spChg>
        <pc:spChg chg="del mod">
          <ac:chgData name="Alejandro" userId="d318735d-b8e5-4f1a-b3a1-33090e35db06" providerId="ADAL" clId="{41C69BD3-A650-41EC-A4A6-E6980F7FEF09}" dt="2021-02-06T22:23:34.718" v="28472" actId="478"/>
          <ac:spMkLst>
            <pc:docMk/>
            <pc:sldMk cId="314064837" sldId="541"/>
            <ac:spMk id="11" creationId="{E82F37E9-3544-40F9-982A-6864780714E6}"/>
          </ac:spMkLst>
        </pc:spChg>
      </pc:sldChg>
      <pc:sldChg chg="addSp delSp modSp add mod">
        <pc:chgData name="Alejandro" userId="d318735d-b8e5-4f1a-b3a1-33090e35db06" providerId="ADAL" clId="{41C69BD3-A650-41EC-A4A6-E6980F7FEF09}" dt="2021-02-07T08:41:54.659" v="28888" actId="20577"/>
        <pc:sldMkLst>
          <pc:docMk/>
          <pc:sldMk cId="1829448430" sldId="542"/>
        </pc:sldMkLst>
        <pc:spChg chg="mod">
          <ac:chgData name="Alejandro" userId="d318735d-b8e5-4f1a-b3a1-33090e35db06" providerId="ADAL" clId="{41C69BD3-A650-41EC-A4A6-E6980F7FEF09}" dt="2021-02-06T22:28:34.028" v="28721" actId="20577"/>
          <ac:spMkLst>
            <pc:docMk/>
            <pc:sldMk cId="1829448430" sldId="542"/>
            <ac:spMk id="4" creationId="{DF139E46-FC1F-4B82-83C7-7A947C1E3732}"/>
          </ac:spMkLst>
        </pc:spChg>
        <pc:spChg chg="add mod">
          <ac:chgData name="Alejandro" userId="d318735d-b8e5-4f1a-b3a1-33090e35db06" providerId="ADAL" clId="{41C69BD3-A650-41EC-A4A6-E6980F7FEF09}" dt="2021-02-07T08:41:54.659" v="28888" actId="20577"/>
          <ac:spMkLst>
            <pc:docMk/>
            <pc:sldMk cId="1829448430" sldId="542"/>
            <ac:spMk id="7" creationId="{5DDE6165-25C9-47DF-A735-1E903A3F72F8}"/>
          </ac:spMkLst>
        </pc:spChg>
        <pc:spChg chg="del">
          <ac:chgData name="Alejandro" userId="d318735d-b8e5-4f1a-b3a1-33090e35db06" providerId="ADAL" clId="{41C69BD3-A650-41EC-A4A6-E6980F7FEF09}" dt="2021-02-06T22:28:38.122" v="28722" actId="478"/>
          <ac:spMkLst>
            <pc:docMk/>
            <pc:sldMk cId="1829448430" sldId="542"/>
            <ac:spMk id="8" creationId="{08B2511A-3461-4D6B-9AEB-B9AB8E95D702}"/>
          </ac:spMkLst>
        </pc:spChg>
      </pc:sldChg>
      <pc:sldChg chg="addSp delSp modSp add mod">
        <pc:chgData name="Alejandro" userId="d318735d-b8e5-4f1a-b3a1-33090e35db06" providerId="ADAL" clId="{41C69BD3-A650-41EC-A4A6-E6980F7FEF09}" dt="2021-02-07T08:59:26.503" v="28894" actId="20577"/>
        <pc:sldMkLst>
          <pc:docMk/>
          <pc:sldMk cId="724699483" sldId="543"/>
        </pc:sldMkLst>
        <pc:spChg chg="mod">
          <ac:chgData name="Alejandro" userId="d318735d-b8e5-4f1a-b3a1-33090e35db06" providerId="ADAL" clId="{41C69BD3-A650-41EC-A4A6-E6980F7FEF09}" dt="2021-02-06T22:32:09.165" v="28854" actId="20577"/>
          <ac:spMkLst>
            <pc:docMk/>
            <pc:sldMk cId="724699483" sldId="543"/>
            <ac:spMk id="4" creationId="{DF139E46-FC1F-4B82-83C7-7A947C1E3732}"/>
          </ac:spMkLst>
        </pc:spChg>
        <pc:spChg chg="add mod">
          <ac:chgData name="Alejandro" userId="d318735d-b8e5-4f1a-b3a1-33090e35db06" providerId="ADAL" clId="{41C69BD3-A650-41EC-A4A6-E6980F7FEF09}" dt="2021-02-07T08:59:26.503" v="28894" actId="20577"/>
          <ac:spMkLst>
            <pc:docMk/>
            <pc:sldMk cId="724699483" sldId="543"/>
            <ac:spMk id="7" creationId="{1B6A2FCA-B665-401E-B56F-A67D79038F18}"/>
          </ac:spMkLst>
        </pc:spChg>
        <pc:spChg chg="del">
          <ac:chgData name="Alejandro" userId="d318735d-b8e5-4f1a-b3a1-33090e35db06" providerId="ADAL" clId="{41C69BD3-A650-41EC-A4A6-E6980F7FEF09}" dt="2021-02-06T22:32:35.085" v="28855" actId="478"/>
          <ac:spMkLst>
            <pc:docMk/>
            <pc:sldMk cId="724699483" sldId="543"/>
            <ac:spMk id="8" creationId="{08B2511A-3461-4D6B-9AEB-B9AB8E95D702}"/>
          </ac:spMkLst>
        </pc:spChg>
      </pc:sldChg>
      <pc:sldChg chg="addSp delSp modSp add mod">
        <pc:chgData name="Alejandro" userId="d318735d-b8e5-4f1a-b3a1-33090e35db06" providerId="ADAL" clId="{41C69BD3-A650-41EC-A4A6-E6980F7FEF09}" dt="2021-02-07T09:02:25.663" v="29021" actId="20577"/>
        <pc:sldMkLst>
          <pc:docMk/>
          <pc:sldMk cId="3134143113" sldId="544"/>
        </pc:sldMkLst>
        <pc:spChg chg="mod">
          <ac:chgData name="Alejandro" userId="d318735d-b8e5-4f1a-b3a1-33090e35db06" providerId="ADAL" clId="{41C69BD3-A650-41EC-A4A6-E6980F7FEF09}" dt="2021-02-07T09:01:33.057" v="28931" actId="20577"/>
          <ac:spMkLst>
            <pc:docMk/>
            <pc:sldMk cId="3134143113" sldId="544"/>
            <ac:spMk id="2" creationId="{88AEA14C-5323-49DF-9064-21A9EE43D9CF}"/>
          </ac:spMkLst>
        </pc:spChg>
        <pc:spChg chg="mod">
          <ac:chgData name="Alejandro" userId="d318735d-b8e5-4f1a-b3a1-33090e35db06" providerId="ADAL" clId="{41C69BD3-A650-41EC-A4A6-E6980F7FEF09}" dt="2021-02-07T09:02:25.663" v="29021" actId="20577"/>
          <ac:spMkLst>
            <pc:docMk/>
            <pc:sldMk cId="3134143113" sldId="544"/>
            <ac:spMk id="4" creationId="{DF139E46-FC1F-4B82-83C7-7A947C1E3732}"/>
          </ac:spMkLst>
        </pc:spChg>
        <pc:spChg chg="del">
          <ac:chgData name="Alejandro" userId="d318735d-b8e5-4f1a-b3a1-33090e35db06" providerId="ADAL" clId="{41C69BD3-A650-41EC-A4A6-E6980F7FEF09}" dt="2021-02-07T08:59:42.667" v="28896" actId="478"/>
          <ac:spMkLst>
            <pc:docMk/>
            <pc:sldMk cId="3134143113" sldId="544"/>
            <ac:spMk id="7" creationId="{5DDE6165-25C9-47DF-A735-1E903A3F72F8}"/>
          </ac:spMkLst>
        </pc:spChg>
        <pc:spChg chg="add mod">
          <ac:chgData name="Alejandro" userId="d318735d-b8e5-4f1a-b3a1-33090e35db06" providerId="ADAL" clId="{41C69BD3-A650-41EC-A4A6-E6980F7FEF09}" dt="2021-02-07T09:01:15.571" v="28918" actId="20577"/>
          <ac:spMkLst>
            <pc:docMk/>
            <pc:sldMk cId="3134143113" sldId="544"/>
            <ac:spMk id="8" creationId="{B5EE026C-A661-4D93-92E6-389C81F14D30}"/>
          </ac:spMkLst>
        </pc:spChg>
      </pc:sldChg>
      <pc:sldChg chg="addSp modSp add mod">
        <pc:chgData name="Alejandro" userId="d318735d-b8e5-4f1a-b3a1-33090e35db06" providerId="ADAL" clId="{41C69BD3-A650-41EC-A4A6-E6980F7FEF09}" dt="2021-02-07T14:07:34.772" v="30447" actId="20577"/>
        <pc:sldMkLst>
          <pc:docMk/>
          <pc:sldMk cId="1846755266" sldId="545"/>
        </pc:sldMkLst>
        <pc:spChg chg="mod">
          <ac:chgData name="Alejandro" userId="d318735d-b8e5-4f1a-b3a1-33090e35db06" providerId="ADAL" clId="{41C69BD3-A650-41EC-A4A6-E6980F7FEF09}" dt="2021-02-07T09:03:30.331" v="29035" actId="20577"/>
          <ac:spMkLst>
            <pc:docMk/>
            <pc:sldMk cId="1846755266" sldId="545"/>
            <ac:spMk id="2" creationId="{88AEA14C-5323-49DF-9064-21A9EE43D9CF}"/>
          </ac:spMkLst>
        </pc:spChg>
        <pc:spChg chg="mod">
          <ac:chgData name="Alejandro" userId="d318735d-b8e5-4f1a-b3a1-33090e35db06" providerId="ADAL" clId="{41C69BD3-A650-41EC-A4A6-E6980F7FEF09}" dt="2021-02-07T09:04:28.070" v="29117" actId="20577"/>
          <ac:spMkLst>
            <pc:docMk/>
            <pc:sldMk cId="1846755266" sldId="545"/>
            <ac:spMk id="4" creationId="{DF139E46-FC1F-4B82-83C7-7A947C1E3732}"/>
          </ac:spMkLst>
        </pc:spChg>
        <pc:spChg chg="add mod">
          <ac:chgData name="Alejandro" userId="d318735d-b8e5-4f1a-b3a1-33090e35db06" providerId="ADAL" clId="{41C69BD3-A650-41EC-A4A6-E6980F7FEF09}" dt="2021-02-07T09:07:27.872" v="29254" actId="13822"/>
          <ac:spMkLst>
            <pc:docMk/>
            <pc:sldMk cId="1846755266" sldId="545"/>
            <ac:spMk id="5" creationId="{CD44FE21-CDC4-44D8-B57C-8F102AD2E674}"/>
          </ac:spMkLst>
        </pc:spChg>
        <pc:spChg chg="add mod">
          <ac:chgData name="Alejandro" userId="d318735d-b8e5-4f1a-b3a1-33090e35db06" providerId="ADAL" clId="{41C69BD3-A650-41EC-A4A6-E6980F7FEF09}" dt="2021-02-07T14:07:34.772" v="30447" actId="20577"/>
          <ac:spMkLst>
            <pc:docMk/>
            <pc:sldMk cId="1846755266" sldId="545"/>
            <ac:spMk id="7" creationId="{69FD758D-FC1A-4896-8582-544EF0D645F4}"/>
          </ac:spMkLst>
        </pc:spChg>
        <pc:spChg chg="mod">
          <ac:chgData name="Alejandro" userId="d318735d-b8e5-4f1a-b3a1-33090e35db06" providerId="ADAL" clId="{41C69BD3-A650-41EC-A4A6-E6980F7FEF09}" dt="2021-02-07T09:05:53.971" v="29162" actId="1076"/>
          <ac:spMkLst>
            <pc:docMk/>
            <pc:sldMk cId="1846755266" sldId="545"/>
            <ac:spMk id="8" creationId="{B5EE026C-A661-4D93-92E6-389C81F14D30}"/>
          </ac:spMkLst>
        </pc:spChg>
      </pc:sldChg>
      <pc:sldChg chg="new del">
        <pc:chgData name="Alejandro" userId="d318735d-b8e5-4f1a-b3a1-33090e35db06" providerId="ADAL" clId="{41C69BD3-A650-41EC-A4A6-E6980F7FEF09}" dt="2021-02-07T09:03:18.598" v="29023" actId="680"/>
        <pc:sldMkLst>
          <pc:docMk/>
          <pc:sldMk cId="3050526880" sldId="545"/>
        </pc:sldMkLst>
      </pc:sldChg>
      <pc:sldChg chg="new del">
        <pc:chgData name="Alejandro" userId="d318735d-b8e5-4f1a-b3a1-33090e35db06" providerId="ADAL" clId="{41C69BD3-A650-41EC-A4A6-E6980F7FEF09}" dt="2021-02-07T09:08:25.544" v="29256" actId="680"/>
        <pc:sldMkLst>
          <pc:docMk/>
          <pc:sldMk cId="1569169636" sldId="546"/>
        </pc:sldMkLst>
      </pc:sldChg>
      <pc:sldChg chg="addSp delSp modSp add mod">
        <pc:chgData name="Alejandro" userId="d318735d-b8e5-4f1a-b3a1-33090e35db06" providerId="ADAL" clId="{41C69BD3-A650-41EC-A4A6-E6980F7FEF09}" dt="2021-02-07T11:38:52.327" v="29491" actId="20577"/>
        <pc:sldMkLst>
          <pc:docMk/>
          <pc:sldMk cId="3066601392" sldId="546"/>
        </pc:sldMkLst>
        <pc:spChg chg="mod">
          <ac:chgData name="Alejandro" userId="d318735d-b8e5-4f1a-b3a1-33090e35db06" providerId="ADAL" clId="{41C69BD3-A650-41EC-A4A6-E6980F7FEF09}" dt="2021-02-07T09:08:44.623" v="29276" actId="20577"/>
          <ac:spMkLst>
            <pc:docMk/>
            <pc:sldMk cId="3066601392" sldId="546"/>
            <ac:spMk id="2" creationId="{88AEA14C-5323-49DF-9064-21A9EE43D9CF}"/>
          </ac:spMkLst>
        </pc:spChg>
        <pc:spChg chg="mod">
          <ac:chgData name="Alejandro" userId="d318735d-b8e5-4f1a-b3a1-33090e35db06" providerId="ADAL" clId="{41C69BD3-A650-41EC-A4A6-E6980F7FEF09}" dt="2021-02-07T09:15:28.052" v="29470" actId="20577"/>
          <ac:spMkLst>
            <pc:docMk/>
            <pc:sldMk cId="3066601392" sldId="546"/>
            <ac:spMk id="4" creationId="{DF139E46-FC1F-4B82-83C7-7A947C1E3732}"/>
          </ac:spMkLst>
        </pc:spChg>
        <pc:spChg chg="del">
          <ac:chgData name="Alejandro" userId="d318735d-b8e5-4f1a-b3a1-33090e35db06" providerId="ADAL" clId="{41C69BD3-A650-41EC-A4A6-E6980F7FEF09}" dt="2021-02-07T09:15:46.080" v="29473" actId="478"/>
          <ac:spMkLst>
            <pc:docMk/>
            <pc:sldMk cId="3066601392" sldId="546"/>
            <ac:spMk id="5" creationId="{CD44FE21-CDC4-44D8-B57C-8F102AD2E674}"/>
          </ac:spMkLst>
        </pc:spChg>
        <pc:spChg chg="del">
          <ac:chgData name="Alejandro" userId="d318735d-b8e5-4f1a-b3a1-33090e35db06" providerId="ADAL" clId="{41C69BD3-A650-41EC-A4A6-E6980F7FEF09}" dt="2021-02-07T09:15:38.996" v="29471" actId="478"/>
          <ac:spMkLst>
            <pc:docMk/>
            <pc:sldMk cId="3066601392" sldId="546"/>
            <ac:spMk id="7" creationId="{69FD758D-FC1A-4896-8582-544EF0D645F4}"/>
          </ac:spMkLst>
        </pc:spChg>
        <pc:spChg chg="del">
          <ac:chgData name="Alejandro" userId="d318735d-b8e5-4f1a-b3a1-33090e35db06" providerId="ADAL" clId="{41C69BD3-A650-41EC-A4A6-E6980F7FEF09}" dt="2021-02-07T09:15:43.595" v="29472" actId="478"/>
          <ac:spMkLst>
            <pc:docMk/>
            <pc:sldMk cId="3066601392" sldId="546"/>
            <ac:spMk id="8" creationId="{B5EE026C-A661-4D93-92E6-389C81F14D30}"/>
          </ac:spMkLst>
        </pc:spChg>
        <pc:spChg chg="add mod">
          <ac:chgData name="Alejandro" userId="d318735d-b8e5-4f1a-b3a1-33090e35db06" providerId="ADAL" clId="{41C69BD3-A650-41EC-A4A6-E6980F7FEF09}" dt="2021-02-07T09:16:29.166" v="29482" actId="1076"/>
          <ac:spMkLst>
            <pc:docMk/>
            <pc:sldMk cId="3066601392" sldId="546"/>
            <ac:spMk id="9" creationId="{D1328982-63DD-4CA7-B9C4-0B1C244CC345}"/>
          </ac:spMkLst>
        </pc:spChg>
        <pc:spChg chg="add mod">
          <ac:chgData name="Alejandro" userId="d318735d-b8e5-4f1a-b3a1-33090e35db06" providerId="ADAL" clId="{41C69BD3-A650-41EC-A4A6-E6980F7FEF09}" dt="2021-02-07T09:16:25.095" v="29481" actId="14100"/>
          <ac:spMkLst>
            <pc:docMk/>
            <pc:sldMk cId="3066601392" sldId="546"/>
            <ac:spMk id="11" creationId="{7A27013D-2AF2-4770-B17C-07AD2E879B9D}"/>
          </ac:spMkLst>
        </pc:spChg>
        <pc:spChg chg="add mod">
          <ac:chgData name="Alejandro" userId="d318735d-b8e5-4f1a-b3a1-33090e35db06" providerId="ADAL" clId="{41C69BD3-A650-41EC-A4A6-E6980F7FEF09}" dt="2021-02-07T11:38:52.327" v="29491" actId="20577"/>
          <ac:spMkLst>
            <pc:docMk/>
            <pc:sldMk cId="3066601392" sldId="546"/>
            <ac:spMk id="13" creationId="{58D0911C-39E1-4DF0-A324-A3C44CB25498}"/>
          </ac:spMkLst>
        </pc:spChg>
        <pc:picChg chg="add mod">
          <ac:chgData name="Alejandro" userId="d318735d-b8e5-4f1a-b3a1-33090e35db06" providerId="ADAL" clId="{41C69BD3-A650-41EC-A4A6-E6980F7FEF09}" dt="2021-02-07T09:18:35.851" v="29488" actId="1076"/>
          <ac:picMkLst>
            <pc:docMk/>
            <pc:sldMk cId="3066601392" sldId="546"/>
            <ac:picMk id="15" creationId="{70EA78F6-A3BC-4CD8-8E2C-299950433772}"/>
          </ac:picMkLst>
        </pc:picChg>
      </pc:sldChg>
      <pc:sldChg chg="addSp delSp modSp add mod">
        <pc:chgData name="Alejandro" userId="d318735d-b8e5-4f1a-b3a1-33090e35db06" providerId="ADAL" clId="{41C69BD3-A650-41EC-A4A6-E6980F7FEF09}" dt="2021-02-07T11:43:23.507" v="29752" actId="115"/>
        <pc:sldMkLst>
          <pc:docMk/>
          <pc:sldMk cId="469393927" sldId="547"/>
        </pc:sldMkLst>
        <pc:spChg chg="mod">
          <ac:chgData name="Alejandro" userId="d318735d-b8e5-4f1a-b3a1-33090e35db06" providerId="ADAL" clId="{41C69BD3-A650-41EC-A4A6-E6980F7FEF09}" dt="2021-02-07T11:43:23.507" v="29752" actId="115"/>
          <ac:spMkLst>
            <pc:docMk/>
            <pc:sldMk cId="469393927" sldId="547"/>
            <ac:spMk id="4" creationId="{DF139E46-FC1F-4B82-83C7-7A947C1E3732}"/>
          </ac:spMkLst>
        </pc:spChg>
        <pc:spChg chg="del">
          <ac:chgData name="Alejandro" userId="d318735d-b8e5-4f1a-b3a1-33090e35db06" providerId="ADAL" clId="{41C69BD3-A650-41EC-A4A6-E6980F7FEF09}" dt="2021-02-07T11:38:59.629" v="29492" actId="478"/>
          <ac:spMkLst>
            <pc:docMk/>
            <pc:sldMk cId="469393927" sldId="547"/>
            <ac:spMk id="9" creationId="{D1328982-63DD-4CA7-B9C4-0B1C244CC345}"/>
          </ac:spMkLst>
        </pc:spChg>
        <pc:spChg chg="add mod">
          <ac:chgData name="Alejandro" userId="d318735d-b8e5-4f1a-b3a1-33090e35db06" providerId="ADAL" clId="{41C69BD3-A650-41EC-A4A6-E6980F7FEF09}" dt="2021-02-07T11:39:35.156" v="29509" actId="20577"/>
          <ac:spMkLst>
            <pc:docMk/>
            <pc:sldMk cId="469393927" sldId="547"/>
            <ac:spMk id="10" creationId="{63AF061B-475A-4DE3-8B4A-95DECC78C092}"/>
          </ac:spMkLst>
        </pc:spChg>
        <pc:spChg chg="del">
          <ac:chgData name="Alejandro" userId="d318735d-b8e5-4f1a-b3a1-33090e35db06" providerId="ADAL" clId="{41C69BD3-A650-41EC-A4A6-E6980F7FEF09}" dt="2021-02-07T11:39:02.912" v="29493" actId="478"/>
          <ac:spMkLst>
            <pc:docMk/>
            <pc:sldMk cId="469393927" sldId="547"/>
            <ac:spMk id="11" creationId="{7A27013D-2AF2-4770-B17C-07AD2E879B9D}"/>
          </ac:spMkLst>
        </pc:spChg>
        <pc:spChg chg="add mod">
          <ac:chgData name="Alejandro" userId="d318735d-b8e5-4f1a-b3a1-33090e35db06" providerId="ADAL" clId="{41C69BD3-A650-41EC-A4A6-E6980F7FEF09}" dt="2021-02-07T11:41:22.436" v="29570" actId="20577"/>
          <ac:spMkLst>
            <pc:docMk/>
            <pc:sldMk cId="469393927" sldId="547"/>
            <ac:spMk id="12" creationId="{FF588E9E-1BA0-4441-8BE9-91ACADA209B9}"/>
          </ac:spMkLst>
        </pc:spChg>
        <pc:spChg chg="del mod">
          <ac:chgData name="Alejandro" userId="d318735d-b8e5-4f1a-b3a1-33090e35db06" providerId="ADAL" clId="{41C69BD3-A650-41EC-A4A6-E6980F7FEF09}" dt="2021-02-07T11:38:59.629" v="29492" actId="478"/>
          <ac:spMkLst>
            <pc:docMk/>
            <pc:sldMk cId="469393927" sldId="547"/>
            <ac:spMk id="13" creationId="{58D0911C-39E1-4DF0-A324-A3C44CB25498}"/>
          </ac:spMkLst>
        </pc:spChg>
        <pc:picChg chg="del">
          <ac:chgData name="Alejandro" userId="d318735d-b8e5-4f1a-b3a1-33090e35db06" providerId="ADAL" clId="{41C69BD3-A650-41EC-A4A6-E6980F7FEF09}" dt="2021-02-07T11:38:59.629" v="29492" actId="478"/>
          <ac:picMkLst>
            <pc:docMk/>
            <pc:sldMk cId="469393927" sldId="547"/>
            <ac:picMk id="15" creationId="{70EA78F6-A3BC-4CD8-8E2C-299950433772}"/>
          </ac:picMkLst>
        </pc:picChg>
      </pc:sldChg>
      <pc:sldChg chg="addSp delSp modSp new mod setBg modClrScheme chgLayout">
        <pc:chgData name="Alejandro" userId="d318735d-b8e5-4f1a-b3a1-33090e35db06" providerId="ADAL" clId="{41C69BD3-A650-41EC-A4A6-E6980F7FEF09}" dt="2021-02-07T11:48:06.687" v="30030" actId="20577"/>
        <pc:sldMkLst>
          <pc:docMk/>
          <pc:sldMk cId="2281625319" sldId="548"/>
        </pc:sldMkLst>
        <pc:spChg chg="del mod ord">
          <ac:chgData name="Alejandro" userId="d318735d-b8e5-4f1a-b3a1-33090e35db06" providerId="ADAL" clId="{41C69BD3-A650-41EC-A4A6-E6980F7FEF09}" dt="2021-02-07T11:44:02.152" v="29756" actId="700"/>
          <ac:spMkLst>
            <pc:docMk/>
            <pc:sldMk cId="2281625319" sldId="548"/>
            <ac:spMk id="2" creationId="{02F7DA20-9C20-4074-8F5C-499BBCFFE101}"/>
          </ac:spMkLst>
        </pc:spChg>
        <pc:spChg chg="del mod ord">
          <ac:chgData name="Alejandro" userId="d318735d-b8e5-4f1a-b3a1-33090e35db06" providerId="ADAL" clId="{41C69BD3-A650-41EC-A4A6-E6980F7FEF09}" dt="2021-02-07T11:44:02.152" v="29756" actId="700"/>
          <ac:spMkLst>
            <pc:docMk/>
            <pc:sldMk cId="2281625319" sldId="548"/>
            <ac:spMk id="3" creationId="{941EC007-BB33-4CEB-B2D4-1E1F7F7AD747}"/>
          </ac:spMkLst>
        </pc:spChg>
        <pc:spChg chg="del">
          <ac:chgData name="Alejandro" userId="d318735d-b8e5-4f1a-b3a1-33090e35db06" providerId="ADAL" clId="{41C69BD3-A650-41EC-A4A6-E6980F7FEF09}" dt="2021-02-07T11:44:02.152" v="29756" actId="700"/>
          <ac:spMkLst>
            <pc:docMk/>
            <pc:sldMk cId="2281625319" sldId="548"/>
            <ac:spMk id="4" creationId="{1010C601-D054-41D8-B8F2-B70BC5D6513F}"/>
          </ac:spMkLst>
        </pc:spChg>
        <pc:spChg chg="add mod ord">
          <ac:chgData name="Alejandro" userId="d318735d-b8e5-4f1a-b3a1-33090e35db06" providerId="ADAL" clId="{41C69BD3-A650-41EC-A4A6-E6980F7FEF09}" dt="2021-02-07T11:47:24.726" v="30010" actId="26606"/>
          <ac:spMkLst>
            <pc:docMk/>
            <pc:sldMk cId="2281625319" sldId="548"/>
            <ac:spMk id="5" creationId="{876EC459-3B73-4658-9899-05D6D6F85B5E}"/>
          </ac:spMkLst>
        </pc:spChg>
        <pc:spChg chg="add mod ord">
          <ac:chgData name="Alejandro" userId="d318735d-b8e5-4f1a-b3a1-33090e35db06" providerId="ADAL" clId="{41C69BD3-A650-41EC-A4A6-E6980F7FEF09}" dt="2021-02-07T11:48:06.687" v="30030" actId="20577"/>
          <ac:spMkLst>
            <pc:docMk/>
            <pc:sldMk cId="2281625319" sldId="548"/>
            <ac:spMk id="6" creationId="{DD73C96E-FA02-4AA3-8612-46F3C8F28FA8}"/>
          </ac:spMkLst>
        </pc:spChg>
        <pc:spChg chg="add">
          <ac:chgData name="Alejandro" userId="d318735d-b8e5-4f1a-b3a1-33090e35db06" providerId="ADAL" clId="{41C69BD3-A650-41EC-A4A6-E6980F7FEF09}" dt="2021-02-07T11:47:24.726" v="30010" actId="26606"/>
          <ac:spMkLst>
            <pc:docMk/>
            <pc:sldMk cId="2281625319" sldId="548"/>
            <ac:spMk id="13" creationId="{D7A453D2-15D8-4403-815F-291FA16340D9}"/>
          </ac:spMkLst>
        </pc:spChg>
        <pc:spChg chg="add">
          <ac:chgData name="Alejandro" userId="d318735d-b8e5-4f1a-b3a1-33090e35db06" providerId="ADAL" clId="{41C69BD3-A650-41EC-A4A6-E6980F7FEF09}" dt="2021-02-07T11:47:24.726" v="30010" actId="26606"/>
          <ac:spMkLst>
            <pc:docMk/>
            <pc:sldMk cId="2281625319" sldId="548"/>
            <ac:spMk id="15" creationId="{8161EA6B-09CA-445B-AB0D-8DF76FA92DEF}"/>
          </ac:spMkLst>
        </pc:spChg>
        <pc:spChg chg="add">
          <ac:chgData name="Alejandro" userId="d318735d-b8e5-4f1a-b3a1-33090e35db06" providerId="ADAL" clId="{41C69BD3-A650-41EC-A4A6-E6980F7FEF09}" dt="2021-02-07T11:47:24.726" v="30010" actId="26606"/>
          <ac:spMkLst>
            <pc:docMk/>
            <pc:sldMk cId="2281625319" sldId="548"/>
            <ac:spMk id="25" creationId="{B8114C98-A349-4111-A123-E8EAB86ABE30}"/>
          </ac:spMkLst>
        </pc:spChg>
        <pc:spChg chg="add">
          <ac:chgData name="Alejandro" userId="d318735d-b8e5-4f1a-b3a1-33090e35db06" providerId="ADAL" clId="{41C69BD3-A650-41EC-A4A6-E6980F7FEF09}" dt="2021-02-07T11:47:24.726" v="30010" actId="26606"/>
          <ac:spMkLst>
            <pc:docMk/>
            <pc:sldMk cId="2281625319" sldId="548"/>
            <ac:spMk id="33" creationId="{E2D3D3F2-ABBB-4453-B1C5-1BEBF7E4DD56}"/>
          </ac:spMkLst>
        </pc:spChg>
        <pc:grpChg chg="add">
          <ac:chgData name="Alejandro" userId="d318735d-b8e5-4f1a-b3a1-33090e35db06" providerId="ADAL" clId="{41C69BD3-A650-41EC-A4A6-E6980F7FEF09}" dt="2021-02-07T11:47:24.726" v="30010" actId="26606"/>
          <ac:grpSpMkLst>
            <pc:docMk/>
            <pc:sldMk cId="2281625319" sldId="548"/>
            <ac:grpSpMk id="17" creationId="{74E65F23-789E-4CB9-B34F-46A85E25D667}"/>
          </ac:grpSpMkLst>
        </pc:grpChg>
        <pc:grpChg chg="add">
          <ac:chgData name="Alejandro" userId="d318735d-b8e5-4f1a-b3a1-33090e35db06" providerId="ADAL" clId="{41C69BD3-A650-41EC-A4A6-E6980F7FEF09}" dt="2021-02-07T11:47:24.726" v="30010" actId="26606"/>
          <ac:grpSpMkLst>
            <pc:docMk/>
            <pc:sldMk cId="2281625319" sldId="548"/>
            <ac:grpSpMk id="27" creationId="{670FB431-AE18-414D-92F4-1D12D1991152}"/>
          </ac:grpSpMkLst>
        </pc:grpChg>
        <pc:grpChg chg="add">
          <ac:chgData name="Alejandro" userId="d318735d-b8e5-4f1a-b3a1-33090e35db06" providerId="ADAL" clId="{41C69BD3-A650-41EC-A4A6-E6980F7FEF09}" dt="2021-02-07T11:47:24.726" v="30010" actId="26606"/>
          <ac:grpSpMkLst>
            <pc:docMk/>
            <pc:sldMk cId="2281625319" sldId="548"/>
            <ac:grpSpMk id="35" creationId="{8214E4A5-A0D2-42C4-8D14-D2A7E495F041}"/>
          </ac:grpSpMkLst>
        </pc:grpChg>
        <pc:grpChg chg="add">
          <ac:chgData name="Alejandro" userId="d318735d-b8e5-4f1a-b3a1-33090e35db06" providerId="ADAL" clId="{41C69BD3-A650-41EC-A4A6-E6980F7FEF09}" dt="2021-02-07T11:47:24.726" v="30010" actId="26606"/>
          <ac:grpSpMkLst>
            <pc:docMk/>
            <pc:sldMk cId="2281625319" sldId="548"/>
            <ac:grpSpMk id="41" creationId="{4043ADFC-DC2E-40D2-954D-4A13B908DA80}"/>
          </ac:grpSpMkLst>
        </pc:grpChg>
        <pc:picChg chg="add mod">
          <ac:chgData name="Alejandro" userId="d318735d-b8e5-4f1a-b3a1-33090e35db06" providerId="ADAL" clId="{41C69BD3-A650-41EC-A4A6-E6980F7FEF09}" dt="2021-02-07T11:47:39.769" v="30014" actId="1076"/>
          <ac:picMkLst>
            <pc:docMk/>
            <pc:sldMk cId="2281625319" sldId="548"/>
            <ac:picMk id="8" creationId="{B1D832B7-3498-4B83-8A73-8B4880028BC7}"/>
          </ac:picMkLst>
        </pc:picChg>
      </pc:sldChg>
      <pc:sldChg chg="addSp delSp modSp add mod ord">
        <pc:chgData name="Alejandro" userId="d318735d-b8e5-4f1a-b3a1-33090e35db06" providerId="ADAL" clId="{41C69BD3-A650-41EC-A4A6-E6980F7FEF09}" dt="2021-02-07T12:39:30.670" v="30248" actId="313"/>
        <pc:sldMkLst>
          <pc:docMk/>
          <pc:sldMk cId="140222055" sldId="549"/>
        </pc:sldMkLst>
        <pc:spChg chg="mod">
          <ac:chgData name="Alejandro" userId="d318735d-b8e5-4f1a-b3a1-33090e35db06" providerId="ADAL" clId="{41C69BD3-A650-41EC-A4A6-E6980F7FEF09}" dt="2021-02-07T11:53:57.482" v="30041" actId="20577"/>
          <ac:spMkLst>
            <pc:docMk/>
            <pc:sldMk cId="140222055" sldId="549"/>
            <ac:spMk id="2" creationId="{88AEA14C-5323-49DF-9064-21A9EE43D9CF}"/>
          </ac:spMkLst>
        </pc:spChg>
        <pc:spChg chg="mod">
          <ac:chgData name="Alejandro" userId="d318735d-b8e5-4f1a-b3a1-33090e35db06" providerId="ADAL" clId="{41C69BD3-A650-41EC-A4A6-E6980F7FEF09}" dt="2021-02-07T12:39:30.670" v="30248" actId="313"/>
          <ac:spMkLst>
            <pc:docMk/>
            <pc:sldMk cId="140222055" sldId="549"/>
            <ac:spMk id="4" creationId="{DF139E46-FC1F-4B82-83C7-7A947C1E3732}"/>
          </ac:spMkLst>
        </pc:spChg>
        <pc:spChg chg="add mod">
          <ac:chgData name="Alejandro" userId="d318735d-b8e5-4f1a-b3a1-33090e35db06" providerId="ADAL" clId="{41C69BD3-A650-41EC-A4A6-E6980F7FEF09}" dt="2021-02-07T12:36:17.816" v="30241" actId="20577"/>
          <ac:spMkLst>
            <pc:docMk/>
            <pc:sldMk cId="140222055" sldId="549"/>
            <ac:spMk id="8" creationId="{82EDEEB7-1B22-4553-9793-92B3679C9879}"/>
          </ac:spMkLst>
        </pc:spChg>
        <pc:spChg chg="del">
          <ac:chgData name="Alejandro" userId="d318735d-b8e5-4f1a-b3a1-33090e35db06" providerId="ADAL" clId="{41C69BD3-A650-41EC-A4A6-E6980F7FEF09}" dt="2021-02-07T11:54:04.021" v="30042" actId="478"/>
          <ac:spMkLst>
            <pc:docMk/>
            <pc:sldMk cId="140222055" sldId="549"/>
            <ac:spMk id="10" creationId="{63AF061B-475A-4DE3-8B4A-95DECC78C092}"/>
          </ac:spMkLst>
        </pc:spChg>
        <pc:spChg chg="add mod">
          <ac:chgData name="Alejandro" userId="d318735d-b8e5-4f1a-b3a1-33090e35db06" providerId="ADAL" clId="{41C69BD3-A650-41EC-A4A6-E6980F7FEF09}" dt="2021-02-07T12:36:29.596" v="30243" actId="1076"/>
          <ac:spMkLst>
            <pc:docMk/>
            <pc:sldMk cId="140222055" sldId="549"/>
            <ac:spMk id="11" creationId="{5913E8D3-E863-4036-B9E8-9A02E6CEF804}"/>
          </ac:spMkLst>
        </pc:spChg>
        <pc:spChg chg="del">
          <ac:chgData name="Alejandro" userId="d318735d-b8e5-4f1a-b3a1-33090e35db06" providerId="ADAL" clId="{41C69BD3-A650-41EC-A4A6-E6980F7FEF09}" dt="2021-02-07T11:54:04.021" v="30042" actId="478"/>
          <ac:spMkLst>
            <pc:docMk/>
            <pc:sldMk cId="140222055" sldId="549"/>
            <ac:spMk id="12" creationId="{FF588E9E-1BA0-4441-8BE9-91ACADA209B9}"/>
          </ac:spMkLst>
        </pc:spChg>
        <pc:spChg chg="add mod">
          <ac:chgData name="Alejandro" userId="d318735d-b8e5-4f1a-b3a1-33090e35db06" providerId="ADAL" clId="{41C69BD3-A650-41EC-A4A6-E6980F7FEF09}" dt="2021-02-07T12:38:48.705" v="30247" actId="1076"/>
          <ac:spMkLst>
            <pc:docMk/>
            <pc:sldMk cId="140222055" sldId="549"/>
            <ac:spMk id="13" creationId="{A8387C7E-F04E-4D34-AF44-8CFF64889573}"/>
          </ac:spMkLst>
        </pc:spChg>
      </pc:sldChg>
      <pc:sldChg chg="addSp delSp modSp add mod">
        <pc:chgData name="Alejandro" userId="d318735d-b8e5-4f1a-b3a1-33090e35db06" providerId="ADAL" clId="{41C69BD3-A650-41EC-A4A6-E6980F7FEF09}" dt="2021-02-07T16:04:43.454" v="30499" actId="1076"/>
        <pc:sldMkLst>
          <pc:docMk/>
          <pc:sldMk cId="542272841" sldId="550"/>
        </pc:sldMkLst>
        <pc:spChg chg="mod">
          <ac:chgData name="Alejandro" userId="d318735d-b8e5-4f1a-b3a1-33090e35db06" providerId="ADAL" clId="{41C69BD3-A650-41EC-A4A6-E6980F7FEF09}" dt="2021-02-07T14:07:05.168" v="30445" actId="20577"/>
          <ac:spMkLst>
            <pc:docMk/>
            <pc:sldMk cId="542272841" sldId="550"/>
            <ac:spMk id="4" creationId="{DF139E46-FC1F-4B82-83C7-7A947C1E3732}"/>
          </ac:spMkLst>
        </pc:spChg>
        <pc:spChg chg="del">
          <ac:chgData name="Alejandro" userId="d318735d-b8e5-4f1a-b3a1-33090e35db06" providerId="ADAL" clId="{41C69BD3-A650-41EC-A4A6-E6980F7FEF09}" dt="2021-02-07T13:55:15.829" v="30250" actId="478"/>
          <ac:spMkLst>
            <pc:docMk/>
            <pc:sldMk cId="542272841" sldId="550"/>
            <ac:spMk id="8" creationId="{82EDEEB7-1B22-4553-9793-92B3679C9879}"/>
          </ac:spMkLst>
        </pc:spChg>
        <pc:spChg chg="add mod">
          <ac:chgData name="Alejandro" userId="d318735d-b8e5-4f1a-b3a1-33090e35db06" providerId="ADAL" clId="{41C69BD3-A650-41EC-A4A6-E6980F7FEF09}" dt="2021-02-07T16:04:43.454" v="30499" actId="1076"/>
          <ac:spMkLst>
            <pc:docMk/>
            <pc:sldMk cId="542272841" sldId="550"/>
            <ac:spMk id="9" creationId="{36AED848-920B-4403-A693-9F777202EE40}"/>
          </ac:spMkLst>
        </pc:spChg>
        <pc:spChg chg="del">
          <ac:chgData name="Alejandro" userId="d318735d-b8e5-4f1a-b3a1-33090e35db06" providerId="ADAL" clId="{41C69BD3-A650-41EC-A4A6-E6980F7FEF09}" dt="2021-02-07T13:55:15.829" v="30250" actId="478"/>
          <ac:spMkLst>
            <pc:docMk/>
            <pc:sldMk cId="542272841" sldId="550"/>
            <ac:spMk id="11" creationId="{5913E8D3-E863-4036-B9E8-9A02E6CEF804}"/>
          </ac:spMkLst>
        </pc:spChg>
        <pc:spChg chg="del">
          <ac:chgData name="Alejandro" userId="d318735d-b8e5-4f1a-b3a1-33090e35db06" providerId="ADAL" clId="{41C69BD3-A650-41EC-A4A6-E6980F7FEF09}" dt="2021-02-07T13:55:15.829" v="30250" actId="478"/>
          <ac:spMkLst>
            <pc:docMk/>
            <pc:sldMk cId="542272841" sldId="550"/>
            <ac:spMk id="13" creationId="{A8387C7E-F04E-4D34-AF44-8CFF64889573}"/>
          </ac:spMkLst>
        </pc:spChg>
      </pc:sldChg>
      <pc:sldChg chg="modSp add mod">
        <pc:chgData name="Alejandro" userId="d318735d-b8e5-4f1a-b3a1-33090e35db06" providerId="ADAL" clId="{41C69BD3-A650-41EC-A4A6-E6980F7FEF09}" dt="2021-02-07T16:43:07.204" v="30713" actId="20577"/>
        <pc:sldMkLst>
          <pc:docMk/>
          <pc:sldMk cId="133513573" sldId="551"/>
        </pc:sldMkLst>
        <pc:spChg chg="mod">
          <ac:chgData name="Alejandro" userId="d318735d-b8e5-4f1a-b3a1-33090e35db06" providerId="ADAL" clId="{41C69BD3-A650-41EC-A4A6-E6980F7FEF09}" dt="2021-02-07T16:06:48.216" v="30510" actId="20577"/>
          <ac:spMkLst>
            <pc:docMk/>
            <pc:sldMk cId="133513573" sldId="551"/>
            <ac:spMk id="2" creationId="{2AD64140-2ACE-43D7-B718-34689390CF76}"/>
          </ac:spMkLst>
        </pc:spChg>
        <pc:spChg chg="mod">
          <ac:chgData name="Alejandro" userId="d318735d-b8e5-4f1a-b3a1-33090e35db06" providerId="ADAL" clId="{41C69BD3-A650-41EC-A4A6-E6980F7FEF09}" dt="2021-02-07T16:43:07.204" v="30713" actId="20577"/>
          <ac:spMkLst>
            <pc:docMk/>
            <pc:sldMk cId="133513573" sldId="551"/>
            <ac:spMk id="3" creationId="{006BD8C3-3B6B-404D-92D4-FF85A7810C11}"/>
          </ac:spMkLst>
        </pc:spChg>
      </pc:sldChg>
      <pc:sldChg chg="addSp del delDesignElem">
        <pc:chgData name="Alejandro" userId="d318735d-b8e5-4f1a-b3a1-33090e35db06" providerId="ADAL" clId="{41C69BD3-A650-41EC-A4A6-E6980F7FEF09}" dt="2021-02-07T16:06:34.168" v="30503"/>
        <pc:sldMkLst>
          <pc:docMk/>
          <pc:sldMk cId="1481602495" sldId="551"/>
        </pc:sldMkLst>
        <pc:spChg chg="add">
          <ac:chgData name="Alejandro" userId="d318735d-b8e5-4f1a-b3a1-33090e35db06" providerId="ADAL" clId="{41C69BD3-A650-41EC-A4A6-E6980F7FEF09}" dt="2021-02-07T16:06:34.168" v="30503"/>
          <ac:spMkLst>
            <pc:docMk/>
            <pc:sldMk cId="1481602495" sldId="551"/>
            <ac:spMk id="8" creationId="{3B854194-185D-494D-905C-7C7CB2E30F6E}"/>
          </ac:spMkLst>
        </pc:spChg>
        <pc:spChg chg="add">
          <ac:chgData name="Alejandro" userId="d318735d-b8e5-4f1a-b3a1-33090e35db06" providerId="ADAL" clId="{41C69BD3-A650-41EC-A4A6-E6980F7FEF09}" dt="2021-02-07T16:06:34.168" v="30503"/>
          <ac:spMkLst>
            <pc:docMk/>
            <pc:sldMk cId="1481602495" sldId="551"/>
            <ac:spMk id="10" creationId="{B4F5FA0D-0104-4987-8241-EFF7C85B88DE}"/>
          </ac:spMkLst>
        </pc:spChg>
        <pc:picChg chg="add">
          <ac:chgData name="Alejandro" userId="d318735d-b8e5-4f1a-b3a1-33090e35db06" providerId="ADAL" clId="{41C69BD3-A650-41EC-A4A6-E6980F7FEF09}" dt="2021-02-07T16:06:34.168" v="30503"/>
          <ac:picMkLst>
            <pc:docMk/>
            <pc:sldMk cId="1481602495" sldId="551"/>
            <ac:picMk id="12" creationId="{2897127E-6CEF-446C-BE87-93B7C46E49D1}"/>
          </ac:picMkLst>
        </pc:picChg>
      </pc:sldChg>
      <pc:sldChg chg="addSp delSp modSp add mod ord">
        <pc:chgData name="Alejandro" userId="d318735d-b8e5-4f1a-b3a1-33090e35db06" providerId="ADAL" clId="{41C69BD3-A650-41EC-A4A6-E6980F7FEF09}" dt="2021-02-07T17:21:37.666" v="30831" actId="1076"/>
        <pc:sldMkLst>
          <pc:docMk/>
          <pc:sldMk cId="1932236999" sldId="552"/>
        </pc:sldMkLst>
        <pc:spChg chg="mod">
          <ac:chgData name="Alejandro" userId="d318735d-b8e5-4f1a-b3a1-33090e35db06" providerId="ADAL" clId="{41C69BD3-A650-41EC-A4A6-E6980F7FEF09}" dt="2021-02-07T17:19:19.153" v="30724" actId="20577"/>
          <ac:spMkLst>
            <pc:docMk/>
            <pc:sldMk cId="1932236999" sldId="552"/>
            <ac:spMk id="2" creationId="{88AEA14C-5323-49DF-9064-21A9EE43D9CF}"/>
          </ac:spMkLst>
        </pc:spChg>
        <pc:spChg chg="mod">
          <ac:chgData name="Alejandro" userId="d318735d-b8e5-4f1a-b3a1-33090e35db06" providerId="ADAL" clId="{41C69BD3-A650-41EC-A4A6-E6980F7FEF09}" dt="2021-02-07T17:20:53.812" v="30823" actId="20577"/>
          <ac:spMkLst>
            <pc:docMk/>
            <pc:sldMk cId="1932236999" sldId="552"/>
            <ac:spMk id="4" creationId="{DF139E46-FC1F-4B82-83C7-7A947C1E3732}"/>
          </ac:spMkLst>
        </pc:spChg>
        <pc:spChg chg="add mod">
          <ac:chgData name="Alejandro" userId="d318735d-b8e5-4f1a-b3a1-33090e35db06" providerId="ADAL" clId="{41C69BD3-A650-41EC-A4A6-E6980F7FEF09}" dt="2021-02-07T17:21:37.666" v="30831" actId="1076"/>
          <ac:spMkLst>
            <pc:docMk/>
            <pc:sldMk cId="1932236999" sldId="552"/>
            <ac:spMk id="8" creationId="{0AB24306-F987-43CB-9AD4-1AE568657EBF}"/>
          </ac:spMkLst>
        </pc:spChg>
        <pc:spChg chg="del">
          <ac:chgData name="Alejandro" userId="d318735d-b8e5-4f1a-b3a1-33090e35db06" providerId="ADAL" clId="{41C69BD3-A650-41EC-A4A6-E6980F7FEF09}" dt="2021-02-07T17:20:58.591" v="30824" actId="478"/>
          <ac:spMkLst>
            <pc:docMk/>
            <pc:sldMk cId="1932236999" sldId="552"/>
            <ac:spMk id="10" creationId="{63AF061B-475A-4DE3-8B4A-95DECC78C092}"/>
          </ac:spMkLst>
        </pc:spChg>
        <pc:spChg chg="del">
          <ac:chgData name="Alejandro" userId="d318735d-b8e5-4f1a-b3a1-33090e35db06" providerId="ADAL" clId="{41C69BD3-A650-41EC-A4A6-E6980F7FEF09}" dt="2021-02-07T17:20:58.591" v="30824" actId="478"/>
          <ac:spMkLst>
            <pc:docMk/>
            <pc:sldMk cId="1932236999" sldId="552"/>
            <ac:spMk id="12" creationId="{FF588E9E-1BA0-4441-8BE9-91ACADA209B9}"/>
          </ac:spMkLst>
        </pc:spChg>
      </pc:sldChg>
      <pc:sldChg chg="addSp delSp modSp new mod ord setBg">
        <pc:chgData name="Alejandro" userId="d318735d-b8e5-4f1a-b3a1-33090e35db06" providerId="ADAL" clId="{41C69BD3-A650-41EC-A4A6-E6980F7FEF09}" dt="2021-02-07T17:27:32.623" v="31415" actId="26606"/>
        <pc:sldMkLst>
          <pc:docMk/>
          <pc:sldMk cId="3518322742" sldId="553"/>
        </pc:sldMkLst>
        <pc:spChg chg="mod">
          <ac:chgData name="Alejandro" userId="d318735d-b8e5-4f1a-b3a1-33090e35db06" providerId="ADAL" clId="{41C69BD3-A650-41EC-A4A6-E6980F7FEF09}" dt="2021-02-07T17:27:32.623" v="31415" actId="26606"/>
          <ac:spMkLst>
            <pc:docMk/>
            <pc:sldMk cId="3518322742" sldId="553"/>
            <ac:spMk id="2" creationId="{91FE7B43-1631-4EB8-A6AE-6AC6D0FCDDB7}"/>
          </ac:spMkLst>
        </pc:spChg>
        <pc:spChg chg="mod">
          <ac:chgData name="Alejandro" userId="d318735d-b8e5-4f1a-b3a1-33090e35db06" providerId="ADAL" clId="{41C69BD3-A650-41EC-A4A6-E6980F7FEF09}" dt="2021-02-07T17:27:32.623" v="31415" actId="26606"/>
          <ac:spMkLst>
            <pc:docMk/>
            <pc:sldMk cId="3518322742" sldId="553"/>
            <ac:spMk id="3" creationId="{65A72917-B8F7-4A65-B438-9F86C75E9D39}"/>
          </ac:spMkLst>
        </pc:spChg>
        <pc:spChg chg="add del">
          <ac:chgData name="Alejandro" userId="d318735d-b8e5-4f1a-b3a1-33090e35db06" providerId="ADAL" clId="{41C69BD3-A650-41EC-A4A6-E6980F7FEF09}" dt="2021-02-07T17:27:32.611" v="31414" actId="26606"/>
          <ac:spMkLst>
            <pc:docMk/>
            <pc:sldMk cId="3518322742" sldId="553"/>
            <ac:spMk id="8" creationId="{777A147A-9ED8-46B4-8660-1B3C2AA880B5}"/>
          </ac:spMkLst>
        </pc:spChg>
        <pc:spChg chg="add del">
          <ac:chgData name="Alejandro" userId="d318735d-b8e5-4f1a-b3a1-33090e35db06" providerId="ADAL" clId="{41C69BD3-A650-41EC-A4A6-E6980F7FEF09}" dt="2021-02-07T17:27:32.611" v="31414" actId="26606"/>
          <ac:spMkLst>
            <pc:docMk/>
            <pc:sldMk cId="3518322742" sldId="553"/>
            <ac:spMk id="10" creationId="{5D6C15A0-C087-4593-8414-2B4EC1CDC3DE}"/>
          </ac:spMkLst>
        </pc:spChg>
        <pc:spChg chg="add">
          <ac:chgData name="Alejandro" userId="d318735d-b8e5-4f1a-b3a1-33090e35db06" providerId="ADAL" clId="{41C69BD3-A650-41EC-A4A6-E6980F7FEF09}" dt="2021-02-07T17:27:32.623" v="31415" actId="26606"/>
          <ac:spMkLst>
            <pc:docMk/>
            <pc:sldMk cId="3518322742" sldId="553"/>
            <ac:spMk id="12" creationId="{479F5F2B-8B58-4140-AE6A-51F6C67B18D9}"/>
          </ac:spMkLst>
        </pc:spChg>
        <pc:spChg chg="add">
          <ac:chgData name="Alejandro" userId="d318735d-b8e5-4f1a-b3a1-33090e35db06" providerId="ADAL" clId="{41C69BD3-A650-41EC-A4A6-E6980F7FEF09}" dt="2021-02-07T17:27:32.623" v="31415" actId="26606"/>
          <ac:spMkLst>
            <pc:docMk/>
            <pc:sldMk cId="3518322742" sldId="553"/>
            <ac:spMk id="13" creationId="{7CB4857B-ED7C-444D-9F04-2F885114A1C2}"/>
          </ac:spMkLst>
        </pc:spChg>
        <pc:spChg chg="add">
          <ac:chgData name="Alejandro" userId="d318735d-b8e5-4f1a-b3a1-33090e35db06" providerId="ADAL" clId="{41C69BD3-A650-41EC-A4A6-E6980F7FEF09}" dt="2021-02-07T17:27:32.623" v="31415" actId="26606"/>
          <ac:spMkLst>
            <pc:docMk/>
            <pc:sldMk cId="3518322742" sldId="553"/>
            <ac:spMk id="14" creationId="{D18046FB-44EA-4FD8-A585-EA09A319B2D0}"/>
          </ac:spMkLst>
        </pc:spChg>
      </pc:sldChg>
      <pc:sldChg chg="addSp modSp add mod ord">
        <pc:chgData name="Alejandro" userId="d318735d-b8e5-4f1a-b3a1-33090e35db06" providerId="ADAL" clId="{41C69BD3-A650-41EC-A4A6-E6980F7FEF09}" dt="2021-02-07T17:35:11.433" v="31639" actId="20577"/>
        <pc:sldMkLst>
          <pc:docMk/>
          <pc:sldMk cId="2146464540" sldId="554"/>
        </pc:sldMkLst>
        <pc:spChg chg="mod">
          <ac:chgData name="Alejandro" userId="d318735d-b8e5-4f1a-b3a1-33090e35db06" providerId="ADAL" clId="{41C69BD3-A650-41EC-A4A6-E6980F7FEF09}" dt="2021-02-07T17:28:17.812" v="31435" actId="20577"/>
          <ac:spMkLst>
            <pc:docMk/>
            <pc:sldMk cId="2146464540" sldId="554"/>
            <ac:spMk id="2" creationId="{88AEA14C-5323-49DF-9064-21A9EE43D9CF}"/>
          </ac:spMkLst>
        </pc:spChg>
        <pc:spChg chg="mod">
          <ac:chgData name="Alejandro" userId="d318735d-b8e5-4f1a-b3a1-33090e35db06" providerId="ADAL" clId="{41C69BD3-A650-41EC-A4A6-E6980F7FEF09}" dt="2021-02-07T17:35:11.433" v="31639" actId="20577"/>
          <ac:spMkLst>
            <pc:docMk/>
            <pc:sldMk cId="2146464540" sldId="554"/>
            <ac:spMk id="4" creationId="{DF139E46-FC1F-4B82-83C7-7A947C1E3732}"/>
          </ac:spMkLst>
        </pc:spChg>
        <pc:spChg chg="add mod">
          <ac:chgData name="Alejandro" userId="d318735d-b8e5-4f1a-b3a1-33090e35db06" providerId="ADAL" clId="{41C69BD3-A650-41EC-A4A6-E6980F7FEF09}" dt="2021-02-07T17:30:59.531" v="31519" actId="1076"/>
          <ac:spMkLst>
            <pc:docMk/>
            <pc:sldMk cId="2146464540" sldId="554"/>
            <ac:spMk id="5" creationId="{2B8F8D2D-9EB0-4259-B199-A6F482BC688B}"/>
          </ac:spMkLst>
        </pc:spChg>
        <pc:spChg chg="add mod">
          <ac:chgData name="Alejandro" userId="d318735d-b8e5-4f1a-b3a1-33090e35db06" providerId="ADAL" clId="{41C69BD3-A650-41EC-A4A6-E6980F7FEF09}" dt="2021-02-07T17:30:50.006" v="31517" actId="1076"/>
          <ac:spMkLst>
            <pc:docMk/>
            <pc:sldMk cId="2146464540" sldId="554"/>
            <ac:spMk id="7" creationId="{97F5DE91-002D-4813-A114-5EEF262E1748}"/>
          </ac:spMkLst>
        </pc:spChg>
        <pc:spChg chg="mod">
          <ac:chgData name="Alejandro" userId="d318735d-b8e5-4f1a-b3a1-33090e35db06" providerId="ADAL" clId="{41C69BD3-A650-41EC-A4A6-E6980F7FEF09}" dt="2021-02-07T17:32:10.885" v="31527" actId="1076"/>
          <ac:spMkLst>
            <pc:docMk/>
            <pc:sldMk cId="2146464540" sldId="554"/>
            <ac:spMk id="8" creationId="{0AB24306-F987-43CB-9AD4-1AE568657EBF}"/>
          </ac:spMkLst>
        </pc:spChg>
        <pc:spChg chg="add mod">
          <ac:chgData name="Alejandro" userId="d318735d-b8e5-4f1a-b3a1-33090e35db06" providerId="ADAL" clId="{41C69BD3-A650-41EC-A4A6-E6980F7FEF09}" dt="2021-02-07T17:32:44.051" v="31559" actId="1076"/>
          <ac:spMkLst>
            <pc:docMk/>
            <pc:sldMk cId="2146464540" sldId="554"/>
            <ac:spMk id="10" creationId="{E551E493-33EA-4B41-92E6-29FBA0D136AC}"/>
          </ac:spMkLst>
        </pc:spChg>
        <pc:spChg chg="add mod">
          <ac:chgData name="Alejandro" userId="d318735d-b8e5-4f1a-b3a1-33090e35db06" providerId="ADAL" clId="{41C69BD3-A650-41EC-A4A6-E6980F7FEF09}" dt="2021-02-07T17:32:44.051" v="31559" actId="1076"/>
          <ac:spMkLst>
            <pc:docMk/>
            <pc:sldMk cId="2146464540" sldId="554"/>
            <ac:spMk id="12" creationId="{9F6CE38F-89F8-4FC7-8A30-9E75FF2DF263}"/>
          </ac:spMkLst>
        </pc:spChg>
        <pc:spChg chg="add mod">
          <ac:chgData name="Alejandro" userId="d318735d-b8e5-4f1a-b3a1-33090e35db06" providerId="ADAL" clId="{41C69BD3-A650-41EC-A4A6-E6980F7FEF09}" dt="2021-02-07T17:32:39.645" v="31558" actId="1076"/>
          <ac:spMkLst>
            <pc:docMk/>
            <pc:sldMk cId="2146464540" sldId="554"/>
            <ac:spMk id="13" creationId="{22B5A4C3-7AB1-4CCA-A78B-1373BE670624}"/>
          </ac:spMkLst>
        </pc:spChg>
        <pc:spChg chg="add mod">
          <ac:chgData name="Alejandro" userId="d318735d-b8e5-4f1a-b3a1-33090e35db06" providerId="ADAL" clId="{41C69BD3-A650-41EC-A4A6-E6980F7FEF09}" dt="2021-02-07T17:32:50.759" v="31561" actId="1076"/>
          <ac:spMkLst>
            <pc:docMk/>
            <pc:sldMk cId="2146464540" sldId="554"/>
            <ac:spMk id="15" creationId="{2B1BC3A1-B804-49B5-B2A8-5721CD0616F0}"/>
          </ac:spMkLst>
        </pc:spChg>
      </pc:sldChg>
      <pc:sldChg chg="addSp delSp modSp add mod">
        <pc:chgData name="Alejandro" userId="d318735d-b8e5-4f1a-b3a1-33090e35db06" providerId="ADAL" clId="{41C69BD3-A650-41EC-A4A6-E6980F7FEF09}" dt="2021-02-07T19:36:53.715" v="31941" actId="20577"/>
        <pc:sldMkLst>
          <pc:docMk/>
          <pc:sldMk cId="477405708" sldId="555"/>
        </pc:sldMkLst>
        <pc:spChg chg="mod">
          <ac:chgData name="Alejandro" userId="d318735d-b8e5-4f1a-b3a1-33090e35db06" providerId="ADAL" clId="{41C69BD3-A650-41EC-A4A6-E6980F7FEF09}" dt="2021-02-07T19:30:29.778" v="31647" actId="20577"/>
          <ac:spMkLst>
            <pc:docMk/>
            <pc:sldMk cId="477405708" sldId="555"/>
            <ac:spMk id="2" creationId="{88AEA14C-5323-49DF-9064-21A9EE43D9CF}"/>
          </ac:spMkLst>
        </pc:spChg>
        <pc:spChg chg="mod">
          <ac:chgData name="Alejandro" userId="d318735d-b8e5-4f1a-b3a1-33090e35db06" providerId="ADAL" clId="{41C69BD3-A650-41EC-A4A6-E6980F7FEF09}" dt="2021-02-07T19:36:53.715" v="31941" actId="20577"/>
          <ac:spMkLst>
            <pc:docMk/>
            <pc:sldMk cId="477405708" sldId="555"/>
            <ac:spMk id="4" creationId="{DF139E46-FC1F-4B82-83C7-7A947C1E3732}"/>
          </ac:spMkLst>
        </pc:spChg>
        <pc:spChg chg="del">
          <ac:chgData name="Alejandro" userId="d318735d-b8e5-4f1a-b3a1-33090e35db06" providerId="ADAL" clId="{41C69BD3-A650-41EC-A4A6-E6980F7FEF09}" dt="2021-02-07T19:31:47.375" v="31759" actId="478"/>
          <ac:spMkLst>
            <pc:docMk/>
            <pc:sldMk cId="477405708" sldId="555"/>
            <ac:spMk id="5" creationId="{2B8F8D2D-9EB0-4259-B199-A6F482BC688B}"/>
          </ac:spMkLst>
        </pc:spChg>
        <pc:spChg chg="del">
          <ac:chgData name="Alejandro" userId="d318735d-b8e5-4f1a-b3a1-33090e35db06" providerId="ADAL" clId="{41C69BD3-A650-41EC-A4A6-E6980F7FEF09}" dt="2021-02-07T19:31:47.375" v="31759" actId="478"/>
          <ac:spMkLst>
            <pc:docMk/>
            <pc:sldMk cId="477405708" sldId="555"/>
            <ac:spMk id="7" creationId="{97F5DE91-002D-4813-A114-5EEF262E1748}"/>
          </ac:spMkLst>
        </pc:spChg>
        <pc:spChg chg="del">
          <ac:chgData name="Alejandro" userId="d318735d-b8e5-4f1a-b3a1-33090e35db06" providerId="ADAL" clId="{41C69BD3-A650-41EC-A4A6-E6980F7FEF09}" dt="2021-02-07T19:31:50.808" v="31760" actId="478"/>
          <ac:spMkLst>
            <pc:docMk/>
            <pc:sldMk cId="477405708" sldId="555"/>
            <ac:spMk id="8" creationId="{0AB24306-F987-43CB-9AD4-1AE568657EBF}"/>
          </ac:spMkLst>
        </pc:spChg>
        <pc:spChg chg="del">
          <ac:chgData name="Alejandro" userId="d318735d-b8e5-4f1a-b3a1-33090e35db06" providerId="ADAL" clId="{41C69BD3-A650-41EC-A4A6-E6980F7FEF09}" dt="2021-02-07T19:31:47.375" v="31759" actId="478"/>
          <ac:spMkLst>
            <pc:docMk/>
            <pc:sldMk cId="477405708" sldId="555"/>
            <ac:spMk id="10" creationId="{E551E493-33EA-4B41-92E6-29FBA0D136AC}"/>
          </ac:spMkLst>
        </pc:spChg>
        <pc:spChg chg="del">
          <ac:chgData name="Alejandro" userId="d318735d-b8e5-4f1a-b3a1-33090e35db06" providerId="ADAL" clId="{41C69BD3-A650-41EC-A4A6-E6980F7FEF09}" dt="2021-02-07T19:31:47.375" v="31759" actId="478"/>
          <ac:spMkLst>
            <pc:docMk/>
            <pc:sldMk cId="477405708" sldId="555"/>
            <ac:spMk id="12" creationId="{9F6CE38F-89F8-4FC7-8A30-9E75FF2DF263}"/>
          </ac:spMkLst>
        </pc:spChg>
        <pc:spChg chg="del">
          <ac:chgData name="Alejandro" userId="d318735d-b8e5-4f1a-b3a1-33090e35db06" providerId="ADAL" clId="{41C69BD3-A650-41EC-A4A6-E6980F7FEF09}" dt="2021-02-07T19:31:52.638" v="31761" actId="478"/>
          <ac:spMkLst>
            <pc:docMk/>
            <pc:sldMk cId="477405708" sldId="555"/>
            <ac:spMk id="13" creationId="{22B5A4C3-7AB1-4CCA-A78B-1373BE670624}"/>
          </ac:spMkLst>
        </pc:spChg>
        <pc:spChg chg="del">
          <ac:chgData name="Alejandro" userId="d318735d-b8e5-4f1a-b3a1-33090e35db06" providerId="ADAL" clId="{41C69BD3-A650-41EC-A4A6-E6980F7FEF09}" dt="2021-02-07T19:31:47.375" v="31759" actId="478"/>
          <ac:spMkLst>
            <pc:docMk/>
            <pc:sldMk cId="477405708" sldId="555"/>
            <ac:spMk id="15" creationId="{2B1BC3A1-B804-49B5-B2A8-5721CD0616F0}"/>
          </ac:spMkLst>
        </pc:spChg>
        <pc:spChg chg="add mod">
          <ac:chgData name="Alejandro" userId="d318735d-b8e5-4f1a-b3a1-33090e35db06" providerId="ADAL" clId="{41C69BD3-A650-41EC-A4A6-E6980F7FEF09}" dt="2021-02-07T19:35:56.457" v="31908" actId="1076"/>
          <ac:spMkLst>
            <pc:docMk/>
            <pc:sldMk cId="477405708" sldId="555"/>
            <ac:spMk id="16" creationId="{E24D6ECE-55CE-4D86-8BFF-F68E16C6AC3A}"/>
          </ac:spMkLst>
        </pc:spChg>
        <pc:spChg chg="add mod">
          <ac:chgData name="Alejandro" userId="d318735d-b8e5-4f1a-b3a1-33090e35db06" providerId="ADAL" clId="{41C69BD3-A650-41EC-A4A6-E6980F7FEF09}" dt="2021-02-07T19:36:11.433" v="31910" actId="1076"/>
          <ac:spMkLst>
            <pc:docMk/>
            <pc:sldMk cId="477405708" sldId="555"/>
            <ac:spMk id="17" creationId="{4A1707E0-DCB9-4C5C-9A46-15F77629A7D0}"/>
          </ac:spMkLst>
        </pc:spChg>
      </pc:sldChg>
      <pc:sldChg chg="addSp delSp modSp add mod">
        <pc:chgData name="Alejandro" userId="d318735d-b8e5-4f1a-b3a1-33090e35db06" providerId="ADAL" clId="{41C69BD3-A650-41EC-A4A6-E6980F7FEF09}" dt="2021-02-07T19:42:07.722" v="32195" actId="1076"/>
        <pc:sldMkLst>
          <pc:docMk/>
          <pc:sldMk cId="3662045435" sldId="556"/>
        </pc:sldMkLst>
        <pc:spChg chg="mod">
          <ac:chgData name="Alejandro" userId="d318735d-b8e5-4f1a-b3a1-33090e35db06" providerId="ADAL" clId="{41C69BD3-A650-41EC-A4A6-E6980F7FEF09}" dt="2021-02-07T19:41:13.442" v="32181" actId="14100"/>
          <ac:spMkLst>
            <pc:docMk/>
            <pc:sldMk cId="3662045435" sldId="556"/>
            <ac:spMk id="4" creationId="{DF139E46-FC1F-4B82-83C7-7A947C1E3732}"/>
          </ac:spMkLst>
        </pc:spChg>
        <pc:spChg chg="add mod">
          <ac:chgData name="Alejandro" userId="d318735d-b8e5-4f1a-b3a1-33090e35db06" providerId="ADAL" clId="{41C69BD3-A650-41EC-A4A6-E6980F7FEF09}" dt="2021-02-07T19:42:07.722" v="32195" actId="1076"/>
          <ac:spMkLst>
            <pc:docMk/>
            <pc:sldMk cId="3662045435" sldId="556"/>
            <ac:spMk id="8" creationId="{54B4E112-245B-4018-86D2-38780827EA35}"/>
          </ac:spMkLst>
        </pc:spChg>
        <pc:spChg chg="del">
          <ac:chgData name="Alejandro" userId="d318735d-b8e5-4f1a-b3a1-33090e35db06" providerId="ADAL" clId="{41C69BD3-A650-41EC-A4A6-E6980F7FEF09}" dt="2021-02-07T19:37:33.901" v="31943" actId="478"/>
          <ac:spMkLst>
            <pc:docMk/>
            <pc:sldMk cId="3662045435" sldId="556"/>
            <ac:spMk id="16" creationId="{E24D6ECE-55CE-4D86-8BFF-F68E16C6AC3A}"/>
          </ac:spMkLst>
        </pc:spChg>
        <pc:spChg chg="mod">
          <ac:chgData name="Alejandro" userId="d318735d-b8e5-4f1a-b3a1-33090e35db06" providerId="ADAL" clId="{41C69BD3-A650-41EC-A4A6-E6980F7FEF09}" dt="2021-02-07T19:41:56.282" v="32194" actId="1076"/>
          <ac:spMkLst>
            <pc:docMk/>
            <pc:sldMk cId="3662045435" sldId="556"/>
            <ac:spMk id="17" creationId="{4A1707E0-DCB9-4C5C-9A46-15F77629A7D0}"/>
          </ac:spMkLst>
        </pc:spChg>
      </pc:sldChg>
      <pc:sldChg chg="modSp add mod">
        <pc:chgData name="Alejandro" userId="d318735d-b8e5-4f1a-b3a1-33090e35db06" providerId="ADAL" clId="{41C69BD3-A650-41EC-A4A6-E6980F7FEF09}" dt="2021-02-07T19:44:04.235" v="32329" actId="20577"/>
        <pc:sldMkLst>
          <pc:docMk/>
          <pc:sldMk cId="366793440" sldId="557"/>
        </pc:sldMkLst>
        <pc:spChg chg="mod">
          <ac:chgData name="Alejandro" userId="d318735d-b8e5-4f1a-b3a1-33090e35db06" providerId="ADAL" clId="{41C69BD3-A650-41EC-A4A6-E6980F7FEF09}" dt="2021-02-07T19:43:33.748" v="32320" actId="20577"/>
          <ac:spMkLst>
            <pc:docMk/>
            <pc:sldMk cId="366793440" sldId="557"/>
            <ac:spMk id="4" creationId="{DF139E46-FC1F-4B82-83C7-7A947C1E3732}"/>
          </ac:spMkLst>
        </pc:spChg>
        <pc:spChg chg="mod">
          <ac:chgData name="Alejandro" userId="d318735d-b8e5-4f1a-b3a1-33090e35db06" providerId="ADAL" clId="{41C69BD3-A650-41EC-A4A6-E6980F7FEF09}" dt="2021-02-07T19:44:04.235" v="32329" actId="20577"/>
          <ac:spMkLst>
            <pc:docMk/>
            <pc:sldMk cId="366793440" sldId="557"/>
            <ac:spMk id="8" creationId="{54B4E112-245B-4018-86D2-38780827EA35}"/>
          </ac:spMkLst>
        </pc:spChg>
      </pc:sldChg>
      <pc:sldChg chg="delSp modSp add mod">
        <pc:chgData name="Alejandro" userId="d318735d-b8e5-4f1a-b3a1-33090e35db06" providerId="ADAL" clId="{41C69BD3-A650-41EC-A4A6-E6980F7FEF09}" dt="2021-02-07T21:17:37.954" v="32573" actId="20577"/>
        <pc:sldMkLst>
          <pc:docMk/>
          <pc:sldMk cId="1719423785" sldId="558"/>
        </pc:sldMkLst>
        <pc:spChg chg="mod">
          <ac:chgData name="Alejandro" userId="d318735d-b8e5-4f1a-b3a1-33090e35db06" providerId="ADAL" clId="{41C69BD3-A650-41EC-A4A6-E6980F7FEF09}" dt="2021-02-07T21:11:39.291" v="32384" actId="20577"/>
          <ac:spMkLst>
            <pc:docMk/>
            <pc:sldMk cId="1719423785" sldId="558"/>
            <ac:spMk id="2" creationId="{88AEA14C-5323-49DF-9064-21A9EE43D9CF}"/>
          </ac:spMkLst>
        </pc:spChg>
        <pc:spChg chg="del">
          <ac:chgData name="Alejandro" userId="d318735d-b8e5-4f1a-b3a1-33090e35db06" providerId="ADAL" clId="{41C69BD3-A650-41EC-A4A6-E6980F7FEF09}" dt="2021-02-07T21:14:53.883" v="32385" actId="478"/>
          <ac:spMkLst>
            <pc:docMk/>
            <pc:sldMk cId="1719423785" sldId="558"/>
            <ac:spMk id="3" creationId="{53F4CCE4-6EA3-4F09-A395-0D9E0EFD82BD}"/>
          </ac:spMkLst>
        </pc:spChg>
        <pc:spChg chg="mod">
          <ac:chgData name="Alejandro" userId="d318735d-b8e5-4f1a-b3a1-33090e35db06" providerId="ADAL" clId="{41C69BD3-A650-41EC-A4A6-E6980F7FEF09}" dt="2021-02-07T21:17:37.954" v="32573" actId="20577"/>
          <ac:spMkLst>
            <pc:docMk/>
            <pc:sldMk cId="1719423785" sldId="558"/>
            <ac:spMk id="4" creationId="{DF139E46-FC1F-4B82-83C7-7A947C1E3732}"/>
          </ac:spMkLst>
        </pc:spChg>
        <pc:spChg chg="mod">
          <ac:chgData name="Alejandro" userId="d318735d-b8e5-4f1a-b3a1-33090e35db06" providerId="ADAL" clId="{41C69BD3-A650-41EC-A4A6-E6980F7FEF09}" dt="2021-02-07T21:14:57.758" v="32386" actId="1076"/>
          <ac:spMkLst>
            <pc:docMk/>
            <pc:sldMk cId="1719423785" sldId="558"/>
            <ac:spMk id="9" creationId="{DB799B72-4ED9-46CE-85F0-EFCE2C72A70E}"/>
          </ac:spMkLst>
        </pc:spChg>
        <pc:spChg chg="del">
          <ac:chgData name="Alejandro" userId="d318735d-b8e5-4f1a-b3a1-33090e35db06" providerId="ADAL" clId="{41C69BD3-A650-41EC-A4A6-E6980F7FEF09}" dt="2021-02-07T21:15:00.407" v="32387" actId="478"/>
          <ac:spMkLst>
            <pc:docMk/>
            <pc:sldMk cId="1719423785" sldId="558"/>
            <ac:spMk id="10" creationId="{30B810B4-1527-4C2E-962D-E3C4673C9BFD}"/>
          </ac:spMkLst>
        </pc:spChg>
        <pc:spChg chg="mod">
          <ac:chgData name="Alejandro" userId="d318735d-b8e5-4f1a-b3a1-33090e35db06" providerId="ADAL" clId="{41C69BD3-A650-41EC-A4A6-E6980F7FEF09}" dt="2021-02-07T21:15:39.737" v="32393" actId="1076"/>
          <ac:spMkLst>
            <pc:docMk/>
            <pc:sldMk cId="1719423785" sldId="558"/>
            <ac:spMk id="12" creationId="{3FC6D9BB-56B3-4670-875F-06AD768C671F}"/>
          </ac:spMkLst>
        </pc:spChg>
      </pc:sldChg>
      <pc:sldChg chg="modSp add mod">
        <pc:chgData name="Alejandro" userId="d318735d-b8e5-4f1a-b3a1-33090e35db06" providerId="ADAL" clId="{41C69BD3-A650-41EC-A4A6-E6980F7FEF09}" dt="2021-02-07T21:20:28.384" v="32660" actId="1076"/>
        <pc:sldMkLst>
          <pc:docMk/>
          <pc:sldMk cId="3708099186" sldId="559"/>
        </pc:sldMkLst>
        <pc:spChg chg="mod">
          <ac:chgData name="Alejandro" userId="d318735d-b8e5-4f1a-b3a1-33090e35db06" providerId="ADAL" clId="{41C69BD3-A650-41EC-A4A6-E6980F7FEF09}" dt="2021-02-07T21:18:38.532" v="32587" actId="20577"/>
          <ac:spMkLst>
            <pc:docMk/>
            <pc:sldMk cId="3708099186" sldId="559"/>
            <ac:spMk id="2" creationId="{88AEA14C-5323-49DF-9064-21A9EE43D9CF}"/>
          </ac:spMkLst>
        </pc:spChg>
        <pc:spChg chg="mod">
          <ac:chgData name="Alejandro" userId="d318735d-b8e5-4f1a-b3a1-33090e35db06" providerId="ADAL" clId="{41C69BD3-A650-41EC-A4A6-E6980F7FEF09}" dt="2021-02-07T21:19:37.308" v="32658" actId="20577"/>
          <ac:spMkLst>
            <pc:docMk/>
            <pc:sldMk cId="3708099186" sldId="559"/>
            <ac:spMk id="4" creationId="{DF139E46-FC1F-4B82-83C7-7A947C1E3732}"/>
          </ac:spMkLst>
        </pc:spChg>
        <pc:spChg chg="mod">
          <ac:chgData name="Alejandro" userId="d318735d-b8e5-4f1a-b3a1-33090e35db06" providerId="ADAL" clId="{41C69BD3-A650-41EC-A4A6-E6980F7FEF09}" dt="2021-02-07T21:20:28.384" v="32660" actId="1076"/>
          <ac:spMkLst>
            <pc:docMk/>
            <pc:sldMk cId="3708099186" sldId="559"/>
            <ac:spMk id="12" creationId="{3FC6D9BB-56B3-4670-875F-06AD768C671F}"/>
          </ac:spMkLst>
        </pc:spChg>
      </pc:sldChg>
      <pc:sldChg chg="new del">
        <pc:chgData name="Alejandro" userId="d318735d-b8e5-4f1a-b3a1-33090e35db06" providerId="ADAL" clId="{41C69BD3-A650-41EC-A4A6-E6980F7FEF09}" dt="2021-02-07T21:20:34.939" v="32662" actId="680"/>
        <pc:sldMkLst>
          <pc:docMk/>
          <pc:sldMk cId="1857965681" sldId="560"/>
        </pc:sldMkLst>
      </pc:sldChg>
      <pc:sldChg chg="modSp add mod">
        <pc:chgData name="Alejandro" userId="d318735d-b8e5-4f1a-b3a1-33090e35db06" providerId="ADAL" clId="{41C69BD3-A650-41EC-A4A6-E6980F7FEF09}" dt="2021-02-07T21:23:23.206" v="32920" actId="20577"/>
        <pc:sldMkLst>
          <pc:docMk/>
          <pc:sldMk cId="3443358993" sldId="560"/>
        </pc:sldMkLst>
        <pc:spChg chg="mod">
          <ac:chgData name="Alejandro" userId="d318735d-b8e5-4f1a-b3a1-33090e35db06" providerId="ADAL" clId="{41C69BD3-A650-41EC-A4A6-E6980F7FEF09}" dt="2021-02-07T21:20:50.707" v="32670" actId="20577"/>
          <ac:spMkLst>
            <pc:docMk/>
            <pc:sldMk cId="3443358993" sldId="560"/>
            <ac:spMk id="2" creationId="{88AEA14C-5323-49DF-9064-21A9EE43D9CF}"/>
          </ac:spMkLst>
        </pc:spChg>
        <pc:spChg chg="mod">
          <ac:chgData name="Alejandro" userId="d318735d-b8e5-4f1a-b3a1-33090e35db06" providerId="ADAL" clId="{41C69BD3-A650-41EC-A4A6-E6980F7FEF09}" dt="2021-02-07T21:23:23.206" v="32920" actId="20577"/>
          <ac:spMkLst>
            <pc:docMk/>
            <pc:sldMk cId="3443358993" sldId="560"/>
            <ac:spMk id="4" creationId="{DF139E46-FC1F-4B82-83C7-7A947C1E3732}"/>
          </ac:spMkLst>
        </pc:spChg>
        <pc:spChg chg="mod">
          <ac:chgData name="Alejandro" userId="d318735d-b8e5-4f1a-b3a1-33090e35db06" providerId="ADAL" clId="{41C69BD3-A650-41EC-A4A6-E6980F7FEF09}" dt="2021-02-07T21:21:21.513" v="32674" actId="14100"/>
          <ac:spMkLst>
            <pc:docMk/>
            <pc:sldMk cId="3443358993" sldId="560"/>
            <ac:spMk id="9" creationId="{DB799B72-4ED9-46CE-85F0-EFCE2C72A70E}"/>
          </ac:spMkLst>
        </pc:spChg>
        <pc:spChg chg="mod">
          <ac:chgData name="Alejandro" userId="d318735d-b8e5-4f1a-b3a1-33090e35db06" providerId="ADAL" clId="{41C69BD3-A650-41EC-A4A6-E6980F7FEF09}" dt="2021-02-07T21:21:49.336" v="32678" actId="1076"/>
          <ac:spMkLst>
            <pc:docMk/>
            <pc:sldMk cId="3443358993" sldId="560"/>
            <ac:spMk id="12" creationId="{3FC6D9BB-56B3-4670-875F-06AD768C671F}"/>
          </ac:spMkLst>
        </pc:spChg>
      </pc:sldChg>
      <pc:sldChg chg="delSp modSp add mod">
        <pc:chgData name="Alejandro" userId="d318735d-b8e5-4f1a-b3a1-33090e35db06" providerId="ADAL" clId="{41C69BD3-A650-41EC-A4A6-E6980F7FEF09}" dt="2021-02-07T21:26:14.465" v="33129" actId="1076"/>
        <pc:sldMkLst>
          <pc:docMk/>
          <pc:sldMk cId="4228470097" sldId="561"/>
        </pc:sldMkLst>
        <pc:spChg chg="mod">
          <ac:chgData name="Alejandro" userId="d318735d-b8e5-4f1a-b3a1-33090e35db06" providerId="ADAL" clId="{41C69BD3-A650-41EC-A4A6-E6980F7FEF09}" dt="2021-02-07T21:23:53.775" v="32939" actId="20577"/>
          <ac:spMkLst>
            <pc:docMk/>
            <pc:sldMk cId="4228470097" sldId="561"/>
            <ac:spMk id="2" creationId="{88AEA14C-5323-49DF-9064-21A9EE43D9CF}"/>
          </ac:spMkLst>
        </pc:spChg>
        <pc:spChg chg="mod">
          <ac:chgData name="Alejandro" userId="d318735d-b8e5-4f1a-b3a1-33090e35db06" providerId="ADAL" clId="{41C69BD3-A650-41EC-A4A6-E6980F7FEF09}" dt="2021-02-07T21:25:17.415" v="33113" actId="20577"/>
          <ac:spMkLst>
            <pc:docMk/>
            <pc:sldMk cId="4228470097" sldId="561"/>
            <ac:spMk id="4" creationId="{DF139E46-FC1F-4B82-83C7-7A947C1E3732}"/>
          </ac:spMkLst>
        </pc:spChg>
        <pc:spChg chg="mod">
          <ac:chgData name="Alejandro" userId="d318735d-b8e5-4f1a-b3a1-33090e35db06" providerId="ADAL" clId="{41C69BD3-A650-41EC-A4A6-E6980F7FEF09}" dt="2021-02-07T21:26:14.465" v="33129" actId="1076"/>
          <ac:spMkLst>
            <pc:docMk/>
            <pc:sldMk cId="4228470097" sldId="561"/>
            <ac:spMk id="9" creationId="{DB799B72-4ED9-46CE-85F0-EFCE2C72A70E}"/>
          </ac:spMkLst>
        </pc:spChg>
        <pc:spChg chg="del">
          <ac:chgData name="Alejandro" userId="d318735d-b8e5-4f1a-b3a1-33090e35db06" providerId="ADAL" clId="{41C69BD3-A650-41EC-A4A6-E6980F7FEF09}" dt="2021-02-07T21:25:36.517" v="33114" actId="478"/>
          <ac:spMkLst>
            <pc:docMk/>
            <pc:sldMk cId="4228470097" sldId="561"/>
            <ac:spMk id="12" creationId="{3FC6D9BB-56B3-4670-875F-06AD768C671F}"/>
          </ac:spMkLst>
        </pc:spChg>
      </pc:sldChg>
      <pc:sldChg chg="addSp modSp new mod ord setBg">
        <pc:chgData name="Alejandro" userId="d318735d-b8e5-4f1a-b3a1-33090e35db06" providerId="ADAL" clId="{41C69BD3-A650-41EC-A4A6-E6980F7FEF09}" dt="2021-02-07T22:04:16.575" v="34249" actId="6549"/>
        <pc:sldMkLst>
          <pc:docMk/>
          <pc:sldMk cId="3382514452" sldId="562"/>
        </pc:sldMkLst>
        <pc:spChg chg="mod">
          <ac:chgData name="Alejandro" userId="d318735d-b8e5-4f1a-b3a1-33090e35db06" providerId="ADAL" clId="{41C69BD3-A650-41EC-A4A6-E6980F7FEF09}" dt="2021-02-07T21:38:50.062" v="33713" actId="26606"/>
          <ac:spMkLst>
            <pc:docMk/>
            <pc:sldMk cId="3382514452" sldId="562"/>
            <ac:spMk id="2" creationId="{AA9FE816-FB12-4AF2-AD74-AF0C39E90E96}"/>
          </ac:spMkLst>
        </pc:spChg>
        <pc:spChg chg="mod">
          <ac:chgData name="Alejandro" userId="d318735d-b8e5-4f1a-b3a1-33090e35db06" providerId="ADAL" clId="{41C69BD3-A650-41EC-A4A6-E6980F7FEF09}" dt="2021-02-07T22:04:16.575" v="34249" actId="6549"/>
          <ac:spMkLst>
            <pc:docMk/>
            <pc:sldMk cId="3382514452" sldId="562"/>
            <ac:spMk id="3" creationId="{363BACEF-579B-46ED-88E2-068793DF831C}"/>
          </ac:spMkLst>
        </pc:spChg>
        <pc:spChg chg="add">
          <ac:chgData name="Alejandro" userId="d318735d-b8e5-4f1a-b3a1-33090e35db06" providerId="ADAL" clId="{41C69BD3-A650-41EC-A4A6-E6980F7FEF09}" dt="2021-02-07T21:38:50.062" v="33713" actId="26606"/>
          <ac:spMkLst>
            <pc:docMk/>
            <pc:sldMk cId="3382514452" sldId="562"/>
            <ac:spMk id="9" creationId="{2C61293E-6EBE-43EF-A52C-9BEBFD7679D4}"/>
          </ac:spMkLst>
        </pc:spChg>
        <pc:spChg chg="add">
          <ac:chgData name="Alejandro" userId="d318735d-b8e5-4f1a-b3a1-33090e35db06" providerId="ADAL" clId="{41C69BD3-A650-41EC-A4A6-E6980F7FEF09}" dt="2021-02-07T21:38:50.062" v="33713" actId="26606"/>
          <ac:spMkLst>
            <pc:docMk/>
            <pc:sldMk cId="3382514452" sldId="562"/>
            <ac:spMk id="11" creationId="{21540236-BFD5-4A9D-8840-4703E7F76825}"/>
          </ac:spMkLst>
        </pc:spChg>
        <pc:picChg chg="add">
          <ac:chgData name="Alejandro" userId="d318735d-b8e5-4f1a-b3a1-33090e35db06" providerId="ADAL" clId="{41C69BD3-A650-41EC-A4A6-E6980F7FEF09}" dt="2021-02-07T21:38:50.062" v="33713" actId="26606"/>
          <ac:picMkLst>
            <pc:docMk/>
            <pc:sldMk cId="3382514452" sldId="562"/>
            <ac:picMk id="5" creationId="{C8A2A138-2861-4C9A-A4BD-6213769C5136}"/>
          </ac:picMkLst>
        </pc:picChg>
      </pc:sldChg>
      <pc:sldChg chg="addSp delSp modSp add mod">
        <pc:chgData name="Alejandro" userId="d318735d-b8e5-4f1a-b3a1-33090e35db06" providerId="ADAL" clId="{41C69BD3-A650-41EC-A4A6-E6980F7FEF09}" dt="2021-02-07T21:36:59.955" v="33652" actId="20577"/>
        <pc:sldMkLst>
          <pc:docMk/>
          <pc:sldMk cId="3380395501" sldId="563"/>
        </pc:sldMkLst>
        <pc:spChg chg="mod">
          <ac:chgData name="Alejandro" userId="d318735d-b8e5-4f1a-b3a1-33090e35db06" providerId="ADAL" clId="{41C69BD3-A650-41EC-A4A6-E6980F7FEF09}" dt="2021-02-07T21:35:24.866" v="33468" actId="20577"/>
          <ac:spMkLst>
            <pc:docMk/>
            <pc:sldMk cId="3380395501" sldId="563"/>
            <ac:spMk id="2" creationId="{88AEA14C-5323-49DF-9064-21A9EE43D9CF}"/>
          </ac:spMkLst>
        </pc:spChg>
        <pc:spChg chg="mod">
          <ac:chgData name="Alejandro" userId="d318735d-b8e5-4f1a-b3a1-33090e35db06" providerId="ADAL" clId="{41C69BD3-A650-41EC-A4A6-E6980F7FEF09}" dt="2021-02-07T21:36:59.955" v="33652" actId="20577"/>
          <ac:spMkLst>
            <pc:docMk/>
            <pc:sldMk cId="3380395501" sldId="563"/>
            <ac:spMk id="4" creationId="{DF139E46-FC1F-4B82-83C7-7A947C1E3732}"/>
          </ac:spMkLst>
        </pc:spChg>
        <pc:spChg chg="add mod">
          <ac:chgData name="Alejandro" userId="d318735d-b8e5-4f1a-b3a1-33090e35db06" providerId="ADAL" clId="{41C69BD3-A650-41EC-A4A6-E6980F7FEF09}" dt="2021-02-07T21:29:28.195" v="33302" actId="1076"/>
          <ac:spMkLst>
            <pc:docMk/>
            <pc:sldMk cId="3380395501" sldId="563"/>
            <ac:spMk id="7" creationId="{D0923FA9-C347-4149-999C-D5FB93479B76}"/>
          </ac:spMkLst>
        </pc:spChg>
        <pc:spChg chg="del">
          <ac:chgData name="Alejandro" userId="d318735d-b8e5-4f1a-b3a1-33090e35db06" providerId="ADAL" clId="{41C69BD3-A650-41EC-A4A6-E6980F7FEF09}" dt="2021-02-07T21:29:18.593" v="33298" actId="478"/>
          <ac:spMkLst>
            <pc:docMk/>
            <pc:sldMk cId="3380395501" sldId="563"/>
            <ac:spMk id="9" creationId="{DB799B72-4ED9-46CE-85F0-EFCE2C72A70E}"/>
          </ac:spMkLst>
        </pc:spChg>
        <pc:spChg chg="add del">
          <ac:chgData name="Alejandro" userId="d318735d-b8e5-4f1a-b3a1-33090e35db06" providerId="ADAL" clId="{41C69BD3-A650-41EC-A4A6-E6980F7FEF09}" dt="2021-02-07T21:35:08.270" v="33459" actId="22"/>
          <ac:spMkLst>
            <pc:docMk/>
            <pc:sldMk cId="3380395501" sldId="563"/>
            <ac:spMk id="10" creationId="{9A08EFD7-2659-49F2-897F-54D72FEA37DF}"/>
          </ac:spMkLst>
        </pc:spChg>
        <pc:spChg chg="add mod">
          <ac:chgData name="Alejandro" userId="d318735d-b8e5-4f1a-b3a1-33090e35db06" providerId="ADAL" clId="{41C69BD3-A650-41EC-A4A6-E6980F7FEF09}" dt="2021-02-07T21:35:13.498" v="33461" actId="1076"/>
          <ac:spMkLst>
            <pc:docMk/>
            <pc:sldMk cId="3380395501" sldId="563"/>
            <ac:spMk id="11" creationId="{28B7BB07-8555-48C5-BA12-7A48889B087F}"/>
          </ac:spMkLst>
        </pc:spChg>
      </pc:sldChg>
      <pc:sldChg chg="addSp modSp add mod ord">
        <pc:chgData name="Alejandro" userId="d318735d-b8e5-4f1a-b3a1-33090e35db06" providerId="ADAL" clId="{41C69BD3-A650-41EC-A4A6-E6980F7FEF09}" dt="2021-02-07T21:34:07.952" v="33455" actId="1076"/>
        <pc:sldMkLst>
          <pc:docMk/>
          <pc:sldMk cId="3909019149" sldId="564"/>
        </pc:sldMkLst>
        <pc:spChg chg="mod">
          <ac:chgData name="Alejandro" userId="d318735d-b8e5-4f1a-b3a1-33090e35db06" providerId="ADAL" clId="{41C69BD3-A650-41EC-A4A6-E6980F7FEF09}" dt="2021-02-07T21:33:16.746" v="33447" actId="20577"/>
          <ac:spMkLst>
            <pc:docMk/>
            <pc:sldMk cId="3909019149" sldId="564"/>
            <ac:spMk id="2" creationId="{88AEA14C-5323-49DF-9064-21A9EE43D9CF}"/>
          </ac:spMkLst>
        </pc:spChg>
        <pc:spChg chg="mod">
          <ac:chgData name="Alejandro" userId="d318735d-b8e5-4f1a-b3a1-33090e35db06" providerId="ADAL" clId="{41C69BD3-A650-41EC-A4A6-E6980F7FEF09}" dt="2021-02-07T21:32:39.003" v="33431" actId="20577"/>
          <ac:spMkLst>
            <pc:docMk/>
            <pc:sldMk cId="3909019149" sldId="564"/>
            <ac:spMk id="4" creationId="{DF139E46-FC1F-4B82-83C7-7A947C1E3732}"/>
          </ac:spMkLst>
        </pc:spChg>
        <pc:spChg chg="mod">
          <ac:chgData name="Alejandro" userId="d318735d-b8e5-4f1a-b3a1-33090e35db06" providerId="ADAL" clId="{41C69BD3-A650-41EC-A4A6-E6980F7FEF09}" dt="2021-02-07T21:33:22.816" v="33449" actId="20577"/>
          <ac:spMkLst>
            <pc:docMk/>
            <pc:sldMk cId="3909019149" sldId="564"/>
            <ac:spMk id="7" creationId="{D0923FA9-C347-4149-999C-D5FB93479B76}"/>
          </ac:spMkLst>
        </pc:spChg>
        <pc:spChg chg="add mod">
          <ac:chgData name="Alejandro" userId="d318735d-b8e5-4f1a-b3a1-33090e35db06" providerId="ADAL" clId="{41C69BD3-A650-41EC-A4A6-E6980F7FEF09}" dt="2021-02-07T21:33:58.546" v="33452" actId="1076"/>
          <ac:spMkLst>
            <pc:docMk/>
            <pc:sldMk cId="3909019149" sldId="564"/>
            <ac:spMk id="8" creationId="{DC0A26C6-DD92-44C0-879D-37F004AFD6DC}"/>
          </ac:spMkLst>
        </pc:spChg>
        <pc:spChg chg="add mod">
          <ac:chgData name="Alejandro" userId="d318735d-b8e5-4f1a-b3a1-33090e35db06" providerId="ADAL" clId="{41C69BD3-A650-41EC-A4A6-E6980F7FEF09}" dt="2021-02-07T21:34:07.952" v="33455" actId="1076"/>
          <ac:spMkLst>
            <pc:docMk/>
            <pc:sldMk cId="3909019149" sldId="564"/>
            <ac:spMk id="9" creationId="{DD5AE9AC-B18F-4917-83CD-99B4AA451157}"/>
          </ac:spMkLst>
        </pc:spChg>
      </pc:sldChg>
      <pc:sldChg chg="addSp delSp modSp new mod ord setBg">
        <pc:chgData name="Alejandro" userId="d318735d-b8e5-4f1a-b3a1-33090e35db06" providerId="ADAL" clId="{41C69BD3-A650-41EC-A4A6-E6980F7FEF09}" dt="2021-02-08T10:58:57.620" v="34666"/>
        <pc:sldMkLst>
          <pc:docMk/>
          <pc:sldMk cId="971181792" sldId="565"/>
        </pc:sldMkLst>
        <pc:spChg chg="mod">
          <ac:chgData name="Alejandro" userId="d318735d-b8e5-4f1a-b3a1-33090e35db06" providerId="ADAL" clId="{41C69BD3-A650-41EC-A4A6-E6980F7FEF09}" dt="2021-02-07T21:39:06.016" v="33714" actId="26606"/>
          <ac:spMkLst>
            <pc:docMk/>
            <pc:sldMk cId="971181792" sldId="565"/>
            <ac:spMk id="2" creationId="{21E4B7E8-F850-4CCD-9A5F-12592B917672}"/>
          </ac:spMkLst>
        </pc:spChg>
        <pc:spChg chg="del mod">
          <ac:chgData name="Alejandro" userId="d318735d-b8e5-4f1a-b3a1-33090e35db06" providerId="ADAL" clId="{41C69BD3-A650-41EC-A4A6-E6980F7FEF09}" dt="2021-02-07T21:39:06.016" v="33714" actId="26606"/>
          <ac:spMkLst>
            <pc:docMk/>
            <pc:sldMk cId="971181792" sldId="565"/>
            <ac:spMk id="3" creationId="{07FA1508-6FAB-4279-8F41-4545E4DF6EC6}"/>
          </ac:spMkLst>
        </pc:spChg>
        <pc:spChg chg="add">
          <ac:chgData name="Alejandro" userId="d318735d-b8e5-4f1a-b3a1-33090e35db06" providerId="ADAL" clId="{41C69BD3-A650-41EC-A4A6-E6980F7FEF09}" dt="2021-02-07T21:39:06.016" v="33714" actId="26606"/>
          <ac:spMkLst>
            <pc:docMk/>
            <pc:sldMk cId="971181792" sldId="565"/>
            <ac:spMk id="9" creationId="{6166C6D1-23AC-49C4-BA07-238E4E9F8CEB}"/>
          </ac:spMkLst>
        </pc:spChg>
        <pc:spChg chg="add">
          <ac:chgData name="Alejandro" userId="d318735d-b8e5-4f1a-b3a1-33090e35db06" providerId="ADAL" clId="{41C69BD3-A650-41EC-A4A6-E6980F7FEF09}" dt="2021-02-07T21:39:06.016" v="33714" actId="26606"/>
          <ac:spMkLst>
            <pc:docMk/>
            <pc:sldMk cId="971181792" sldId="565"/>
            <ac:spMk id="11" creationId="{B775CD93-9DF2-48CB-9F57-1BCA9A46C7FA}"/>
          </ac:spMkLst>
        </pc:spChg>
        <pc:spChg chg="add">
          <ac:chgData name="Alejandro" userId="d318735d-b8e5-4f1a-b3a1-33090e35db06" providerId="ADAL" clId="{41C69BD3-A650-41EC-A4A6-E6980F7FEF09}" dt="2021-02-07T21:39:06.016" v="33714" actId="26606"/>
          <ac:spMkLst>
            <pc:docMk/>
            <pc:sldMk cId="971181792" sldId="565"/>
            <ac:spMk id="13" creationId="{E186B68C-84BC-4A6E-99D1-EE87483C1349}"/>
          </ac:spMkLst>
        </pc:spChg>
        <pc:spChg chg="add">
          <ac:chgData name="Alejandro" userId="d318735d-b8e5-4f1a-b3a1-33090e35db06" providerId="ADAL" clId="{41C69BD3-A650-41EC-A4A6-E6980F7FEF09}" dt="2021-02-07T21:39:06.016" v="33714" actId="26606"/>
          <ac:spMkLst>
            <pc:docMk/>
            <pc:sldMk cId="971181792" sldId="565"/>
            <ac:spMk id="15" creationId="{1C091803-41C2-48E0-9228-5148460C7479}"/>
          </ac:spMkLst>
        </pc:spChg>
        <pc:graphicFrameChg chg="add">
          <ac:chgData name="Alejandro" userId="d318735d-b8e5-4f1a-b3a1-33090e35db06" providerId="ADAL" clId="{41C69BD3-A650-41EC-A4A6-E6980F7FEF09}" dt="2021-02-07T21:39:06.016" v="33714" actId="26606"/>
          <ac:graphicFrameMkLst>
            <pc:docMk/>
            <pc:sldMk cId="971181792" sldId="565"/>
            <ac:graphicFrameMk id="5" creationId="{28D0A151-E6F3-4DFF-B754-C645D8CA1A73}"/>
          </ac:graphicFrameMkLst>
        </pc:graphicFrameChg>
      </pc:sldChg>
      <pc:sldChg chg="new del">
        <pc:chgData name="Alejandro" userId="d318735d-b8e5-4f1a-b3a1-33090e35db06" providerId="ADAL" clId="{41C69BD3-A650-41EC-A4A6-E6980F7FEF09}" dt="2021-02-07T21:37:44.443" v="33654" actId="680"/>
        <pc:sldMkLst>
          <pc:docMk/>
          <pc:sldMk cId="4246391706" sldId="565"/>
        </pc:sldMkLst>
      </pc:sldChg>
      <pc:sldChg chg="addSp delSp modSp add mod ord">
        <pc:chgData name="Alejandro" userId="d318735d-b8e5-4f1a-b3a1-33090e35db06" providerId="ADAL" clId="{41C69BD3-A650-41EC-A4A6-E6980F7FEF09}" dt="2021-02-08T10:29:07.840" v="34250" actId="6549"/>
        <pc:sldMkLst>
          <pc:docMk/>
          <pc:sldMk cId="1473829763" sldId="566"/>
        </pc:sldMkLst>
        <pc:spChg chg="mod">
          <ac:chgData name="Alejandro" userId="d318735d-b8e5-4f1a-b3a1-33090e35db06" providerId="ADAL" clId="{41C69BD3-A650-41EC-A4A6-E6980F7FEF09}" dt="2021-02-08T10:29:07.840" v="34250" actId="6549"/>
          <ac:spMkLst>
            <pc:docMk/>
            <pc:sldMk cId="1473829763" sldId="566"/>
            <ac:spMk id="2" creationId="{88AEA14C-5323-49DF-9064-21A9EE43D9CF}"/>
          </ac:spMkLst>
        </pc:spChg>
        <pc:spChg chg="mod">
          <ac:chgData name="Alejandro" userId="d318735d-b8e5-4f1a-b3a1-33090e35db06" providerId="ADAL" clId="{41C69BD3-A650-41EC-A4A6-E6980F7FEF09}" dt="2021-02-07T21:59:54.323" v="34017" actId="20577"/>
          <ac:spMkLst>
            <pc:docMk/>
            <pc:sldMk cId="1473829763" sldId="566"/>
            <ac:spMk id="4" creationId="{DF139E46-FC1F-4B82-83C7-7A947C1E3732}"/>
          </ac:spMkLst>
        </pc:spChg>
        <pc:spChg chg="del">
          <ac:chgData name="Alejandro" userId="d318735d-b8e5-4f1a-b3a1-33090e35db06" providerId="ADAL" clId="{41C69BD3-A650-41EC-A4A6-E6980F7FEF09}" dt="2021-02-07T21:40:46.415" v="33720" actId="478"/>
          <ac:spMkLst>
            <pc:docMk/>
            <pc:sldMk cId="1473829763" sldId="566"/>
            <ac:spMk id="7" creationId="{D0923FA9-C347-4149-999C-D5FB93479B76}"/>
          </ac:spMkLst>
        </pc:spChg>
        <pc:spChg chg="add mod">
          <ac:chgData name="Alejandro" userId="d318735d-b8e5-4f1a-b3a1-33090e35db06" providerId="ADAL" clId="{41C69BD3-A650-41EC-A4A6-E6980F7FEF09}" dt="2021-02-07T21:59:18.889" v="33946" actId="20577"/>
          <ac:spMkLst>
            <pc:docMk/>
            <pc:sldMk cId="1473829763" sldId="566"/>
            <ac:spMk id="8" creationId="{B0AD5DA2-CB49-4B12-B5EA-43FCEAD8CD57}"/>
          </ac:spMkLst>
        </pc:spChg>
        <pc:spChg chg="add mod">
          <ac:chgData name="Alejandro" userId="d318735d-b8e5-4f1a-b3a1-33090e35db06" providerId="ADAL" clId="{41C69BD3-A650-41EC-A4A6-E6980F7FEF09}" dt="2021-02-07T22:00:03.363" v="34018" actId="1076"/>
          <ac:spMkLst>
            <pc:docMk/>
            <pc:sldMk cId="1473829763" sldId="566"/>
            <ac:spMk id="10" creationId="{180F0780-6F9D-4651-88C7-0DE32A7542C8}"/>
          </ac:spMkLst>
        </pc:spChg>
        <pc:spChg chg="del">
          <ac:chgData name="Alejandro" userId="d318735d-b8e5-4f1a-b3a1-33090e35db06" providerId="ADAL" clId="{41C69BD3-A650-41EC-A4A6-E6980F7FEF09}" dt="2021-02-07T21:40:49.405" v="33721" actId="478"/>
          <ac:spMkLst>
            <pc:docMk/>
            <pc:sldMk cId="1473829763" sldId="566"/>
            <ac:spMk id="11" creationId="{28B7BB07-8555-48C5-BA12-7A48889B087F}"/>
          </ac:spMkLst>
        </pc:spChg>
      </pc:sldChg>
      <pc:sldChg chg="new del">
        <pc:chgData name="Alejandro" userId="d318735d-b8e5-4f1a-b3a1-33090e35db06" providerId="ADAL" clId="{41C69BD3-A650-41EC-A4A6-E6980F7FEF09}" dt="2021-02-07T21:39:21.777" v="33716" actId="680"/>
        <pc:sldMkLst>
          <pc:docMk/>
          <pc:sldMk cId="2139429379" sldId="566"/>
        </pc:sldMkLst>
      </pc:sldChg>
      <pc:sldChg chg="modSp add mod">
        <pc:chgData name="Alejandro" userId="d318735d-b8e5-4f1a-b3a1-33090e35db06" providerId="ADAL" clId="{41C69BD3-A650-41EC-A4A6-E6980F7FEF09}" dt="2021-02-08T10:32:47.240" v="34313" actId="27636"/>
        <pc:sldMkLst>
          <pc:docMk/>
          <pc:sldMk cId="4092719303" sldId="567"/>
        </pc:sldMkLst>
        <pc:spChg chg="mod">
          <ac:chgData name="Alejandro" userId="d318735d-b8e5-4f1a-b3a1-33090e35db06" providerId="ADAL" clId="{41C69BD3-A650-41EC-A4A6-E6980F7FEF09}" dt="2021-02-07T22:00:48.670" v="34066" actId="20577"/>
          <ac:spMkLst>
            <pc:docMk/>
            <pc:sldMk cId="4092719303" sldId="567"/>
            <ac:spMk id="2" creationId="{88AEA14C-5323-49DF-9064-21A9EE43D9CF}"/>
          </ac:spMkLst>
        </pc:spChg>
        <pc:spChg chg="mod">
          <ac:chgData name="Alejandro" userId="d318735d-b8e5-4f1a-b3a1-33090e35db06" providerId="ADAL" clId="{41C69BD3-A650-41EC-A4A6-E6980F7FEF09}" dt="2021-02-08T10:32:47.240" v="34313" actId="27636"/>
          <ac:spMkLst>
            <pc:docMk/>
            <pc:sldMk cId="4092719303" sldId="567"/>
            <ac:spMk id="4" creationId="{DF139E46-FC1F-4B82-83C7-7A947C1E3732}"/>
          </ac:spMkLst>
        </pc:spChg>
        <pc:spChg chg="mod">
          <ac:chgData name="Alejandro" userId="d318735d-b8e5-4f1a-b3a1-33090e35db06" providerId="ADAL" clId="{41C69BD3-A650-41EC-A4A6-E6980F7FEF09}" dt="2021-02-08T10:32:02.698" v="34256" actId="6549"/>
          <ac:spMkLst>
            <pc:docMk/>
            <pc:sldMk cId="4092719303" sldId="567"/>
            <ac:spMk id="10" creationId="{180F0780-6F9D-4651-88C7-0DE32A7542C8}"/>
          </ac:spMkLst>
        </pc:spChg>
      </pc:sldChg>
      <pc:sldChg chg="addSp delSp modSp add mod ord">
        <pc:chgData name="Alejandro" userId="d318735d-b8e5-4f1a-b3a1-33090e35db06" providerId="ADAL" clId="{41C69BD3-A650-41EC-A4A6-E6980F7FEF09}" dt="2021-02-08T10:40:20.928" v="34440" actId="20577"/>
        <pc:sldMkLst>
          <pc:docMk/>
          <pc:sldMk cId="3918870260" sldId="568"/>
        </pc:sldMkLst>
        <pc:spChg chg="mod">
          <ac:chgData name="Alejandro" userId="d318735d-b8e5-4f1a-b3a1-33090e35db06" providerId="ADAL" clId="{41C69BD3-A650-41EC-A4A6-E6980F7FEF09}" dt="2021-02-08T10:33:21.569" v="34324" actId="20577"/>
          <ac:spMkLst>
            <pc:docMk/>
            <pc:sldMk cId="3918870260" sldId="568"/>
            <ac:spMk id="2" creationId="{88AEA14C-5323-49DF-9064-21A9EE43D9CF}"/>
          </ac:spMkLst>
        </pc:spChg>
        <pc:spChg chg="mod">
          <ac:chgData name="Alejandro" userId="d318735d-b8e5-4f1a-b3a1-33090e35db06" providerId="ADAL" clId="{41C69BD3-A650-41EC-A4A6-E6980F7FEF09}" dt="2021-02-08T10:39:17.971" v="34434"/>
          <ac:spMkLst>
            <pc:docMk/>
            <pc:sldMk cId="3918870260" sldId="568"/>
            <ac:spMk id="4" creationId="{DF139E46-FC1F-4B82-83C7-7A947C1E3732}"/>
          </ac:spMkLst>
        </pc:spChg>
        <pc:spChg chg="del">
          <ac:chgData name="Alejandro" userId="d318735d-b8e5-4f1a-b3a1-33090e35db06" providerId="ADAL" clId="{41C69BD3-A650-41EC-A4A6-E6980F7FEF09}" dt="2021-02-08T10:34:58.852" v="34357" actId="478"/>
          <ac:spMkLst>
            <pc:docMk/>
            <pc:sldMk cId="3918870260" sldId="568"/>
            <ac:spMk id="8" creationId="{B0AD5DA2-CB49-4B12-B5EA-43FCEAD8CD57}"/>
          </ac:spMkLst>
        </pc:spChg>
        <pc:spChg chg="add mod">
          <ac:chgData name="Alejandro" userId="d318735d-b8e5-4f1a-b3a1-33090e35db06" providerId="ADAL" clId="{41C69BD3-A650-41EC-A4A6-E6980F7FEF09}" dt="2021-02-08T10:40:20.928" v="34440" actId="20577"/>
          <ac:spMkLst>
            <pc:docMk/>
            <pc:sldMk cId="3918870260" sldId="568"/>
            <ac:spMk id="9" creationId="{644445AA-E3CA-4FF7-BE3A-890299F394A4}"/>
          </ac:spMkLst>
        </pc:spChg>
        <pc:spChg chg="del">
          <ac:chgData name="Alejandro" userId="d318735d-b8e5-4f1a-b3a1-33090e35db06" providerId="ADAL" clId="{41C69BD3-A650-41EC-A4A6-E6980F7FEF09}" dt="2021-02-08T10:35:03.212" v="34358" actId="478"/>
          <ac:spMkLst>
            <pc:docMk/>
            <pc:sldMk cId="3918870260" sldId="568"/>
            <ac:spMk id="10" creationId="{180F0780-6F9D-4651-88C7-0DE32A7542C8}"/>
          </ac:spMkLst>
        </pc:spChg>
      </pc:sldChg>
      <pc:sldChg chg="addSp delSp modSp add mod">
        <pc:chgData name="Alejandro" userId="d318735d-b8e5-4f1a-b3a1-33090e35db06" providerId="ADAL" clId="{41C69BD3-A650-41EC-A4A6-E6980F7FEF09}" dt="2021-02-08T10:58:18.150" v="34660" actId="1076"/>
        <pc:sldMkLst>
          <pc:docMk/>
          <pc:sldMk cId="1527629821" sldId="569"/>
        </pc:sldMkLst>
        <pc:spChg chg="mod">
          <ac:chgData name="Alejandro" userId="d318735d-b8e5-4f1a-b3a1-33090e35db06" providerId="ADAL" clId="{41C69BD3-A650-41EC-A4A6-E6980F7FEF09}" dt="2021-02-08T10:41:46.033" v="34458" actId="20577"/>
          <ac:spMkLst>
            <pc:docMk/>
            <pc:sldMk cId="1527629821" sldId="569"/>
            <ac:spMk id="2" creationId="{88AEA14C-5323-49DF-9064-21A9EE43D9CF}"/>
          </ac:spMkLst>
        </pc:spChg>
        <pc:spChg chg="mod">
          <ac:chgData name="Alejandro" userId="d318735d-b8e5-4f1a-b3a1-33090e35db06" providerId="ADAL" clId="{41C69BD3-A650-41EC-A4A6-E6980F7FEF09}" dt="2021-02-08T10:43:15.628" v="34640" actId="115"/>
          <ac:spMkLst>
            <pc:docMk/>
            <pc:sldMk cId="1527629821" sldId="569"/>
            <ac:spMk id="4" creationId="{DF139E46-FC1F-4B82-83C7-7A947C1E3732}"/>
          </ac:spMkLst>
        </pc:spChg>
        <pc:spChg chg="add mod">
          <ac:chgData name="Alejandro" userId="d318735d-b8e5-4f1a-b3a1-33090e35db06" providerId="ADAL" clId="{41C69BD3-A650-41EC-A4A6-E6980F7FEF09}" dt="2021-02-08T10:57:01.625" v="34645" actId="6549"/>
          <ac:spMkLst>
            <pc:docMk/>
            <pc:sldMk cId="1527629821" sldId="569"/>
            <ac:spMk id="7" creationId="{AE300FD3-C6FF-4B17-AC7F-2BE6B04D3D23}"/>
          </ac:spMkLst>
        </pc:spChg>
        <pc:spChg chg="del">
          <ac:chgData name="Alejandro" userId="d318735d-b8e5-4f1a-b3a1-33090e35db06" providerId="ADAL" clId="{41C69BD3-A650-41EC-A4A6-E6980F7FEF09}" dt="2021-02-08T10:43:21.361" v="34641" actId="478"/>
          <ac:spMkLst>
            <pc:docMk/>
            <pc:sldMk cId="1527629821" sldId="569"/>
            <ac:spMk id="9" creationId="{644445AA-E3CA-4FF7-BE3A-890299F394A4}"/>
          </ac:spMkLst>
        </pc:spChg>
        <pc:spChg chg="add mod">
          <ac:chgData name="Alejandro" userId="d318735d-b8e5-4f1a-b3a1-33090e35db06" providerId="ADAL" clId="{41C69BD3-A650-41EC-A4A6-E6980F7FEF09}" dt="2021-02-08T10:57:28.606" v="34649" actId="1076"/>
          <ac:spMkLst>
            <pc:docMk/>
            <pc:sldMk cId="1527629821" sldId="569"/>
            <ac:spMk id="10" creationId="{80BC4B68-B4B0-4354-BB39-C28452DB776B}"/>
          </ac:spMkLst>
        </pc:spChg>
        <pc:spChg chg="add mod">
          <ac:chgData name="Alejandro" userId="d318735d-b8e5-4f1a-b3a1-33090e35db06" providerId="ADAL" clId="{41C69BD3-A650-41EC-A4A6-E6980F7FEF09}" dt="2021-02-08T10:58:18.150" v="34660" actId="1076"/>
          <ac:spMkLst>
            <pc:docMk/>
            <pc:sldMk cId="1527629821" sldId="569"/>
            <ac:spMk id="11" creationId="{6380B065-4E16-4C68-A32B-3CF970BE9625}"/>
          </ac:spMkLst>
        </pc:spChg>
      </pc:sldChg>
      <pc:sldChg chg="addSp delSp modSp add mod ord">
        <pc:chgData name="Alejandro" userId="d318735d-b8e5-4f1a-b3a1-33090e35db06" providerId="ADAL" clId="{41C69BD3-A650-41EC-A4A6-E6980F7FEF09}" dt="2021-02-08T11:03:18.723" v="34900" actId="20577"/>
        <pc:sldMkLst>
          <pc:docMk/>
          <pc:sldMk cId="1029875803" sldId="570"/>
        </pc:sldMkLst>
        <pc:spChg chg="mod">
          <ac:chgData name="Alejandro" userId="d318735d-b8e5-4f1a-b3a1-33090e35db06" providerId="ADAL" clId="{41C69BD3-A650-41EC-A4A6-E6980F7FEF09}" dt="2021-02-08T10:59:24.884" v="34685" actId="20577"/>
          <ac:spMkLst>
            <pc:docMk/>
            <pc:sldMk cId="1029875803" sldId="570"/>
            <ac:spMk id="2" creationId="{88AEA14C-5323-49DF-9064-21A9EE43D9CF}"/>
          </ac:spMkLst>
        </pc:spChg>
        <pc:spChg chg="mod">
          <ac:chgData name="Alejandro" userId="d318735d-b8e5-4f1a-b3a1-33090e35db06" providerId="ADAL" clId="{41C69BD3-A650-41EC-A4A6-E6980F7FEF09}" dt="2021-02-08T11:01:13.049" v="34873" actId="20577"/>
          <ac:spMkLst>
            <pc:docMk/>
            <pc:sldMk cId="1029875803" sldId="570"/>
            <ac:spMk id="4" creationId="{DF139E46-FC1F-4B82-83C7-7A947C1E3732}"/>
          </ac:spMkLst>
        </pc:spChg>
        <pc:spChg chg="del">
          <ac:chgData name="Alejandro" userId="d318735d-b8e5-4f1a-b3a1-33090e35db06" providerId="ADAL" clId="{41C69BD3-A650-41EC-A4A6-E6980F7FEF09}" dt="2021-02-08T11:01:18.199" v="34874" actId="478"/>
          <ac:spMkLst>
            <pc:docMk/>
            <pc:sldMk cId="1029875803" sldId="570"/>
            <ac:spMk id="8" creationId="{B0AD5DA2-CB49-4B12-B5EA-43FCEAD8CD57}"/>
          </ac:spMkLst>
        </pc:spChg>
        <pc:spChg chg="add mod">
          <ac:chgData name="Alejandro" userId="d318735d-b8e5-4f1a-b3a1-33090e35db06" providerId="ADAL" clId="{41C69BD3-A650-41EC-A4A6-E6980F7FEF09}" dt="2021-02-08T11:03:18.723" v="34900" actId="20577"/>
          <ac:spMkLst>
            <pc:docMk/>
            <pc:sldMk cId="1029875803" sldId="570"/>
            <ac:spMk id="9" creationId="{BF078732-7175-4256-8B6C-62B35EE7696E}"/>
          </ac:spMkLst>
        </pc:spChg>
        <pc:spChg chg="del">
          <ac:chgData name="Alejandro" userId="d318735d-b8e5-4f1a-b3a1-33090e35db06" providerId="ADAL" clId="{41C69BD3-A650-41EC-A4A6-E6980F7FEF09}" dt="2021-02-08T11:01:20.838" v="34875" actId="478"/>
          <ac:spMkLst>
            <pc:docMk/>
            <pc:sldMk cId="1029875803" sldId="570"/>
            <ac:spMk id="10" creationId="{180F0780-6F9D-4651-88C7-0DE32A7542C8}"/>
          </ac:spMkLst>
        </pc:spChg>
        <pc:spChg chg="add mod">
          <ac:chgData name="Alejandro" userId="d318735d-b8e5-4f1a-b3a1-33090e35db06" providerId="ADAL" clId="{41C69BD3-A650-41EC-A4A6-E6980F7FEF09}" dt="2021-02-08T11:02:28.075" v="34886" actId="1076"/>
          <ac:spMkLst>
            <pc:docMk/>
            <pc:sldMk cId="1029875803" sldId="570"/>
            <ac:spMk id="11" creationId="{34A641F8-6AF9-4059-8B25-CC3B3084CC02}"/>
          </ac:spMkLst>
        </pc:spChg>
      </pc:sldChg>
      <pc:sldChg chg="addSp delSp modSp add mod">
        <pc:chgData name="Alejandro" userId="d318735d-b8e5-4f1a-b3a1-33090e35db06" providerId="ADAL" clId="{41C69BD3-A650-41EC-A4A6-E6980F7FEF09}" dt="2021-02-08T11:06:00.116" v="35043" actId="1076"/>
        <pc:sldMkLst>
          <pc:docMk/>
          <pc:sldMk cId="1729008378" sldId="571"/>
        </pc:sldMkLst>
        <pc:spChg chg="mod">
          <ac:chgData name="Alejandro" userId="d318735d-b8e5-4f1a-b3a1-33090e35db06" providerId="ADAL" clId="{41C69BD3-A650-41EC-A4A6-E6980F7FEF09}" dt="2021-02-08T11:03:44.795" v="34914" actId="20577"/>
          <ac:spMkLst>
            <pc:docMk/>
            <pc:sldMk cId="1729008378" sldId="571"/>
            <ac:spMk id="2" creationId="{88AEA14C-5323-49DF-9064-21A9EE43D9CF}"/>
          </ac:spMkLst>
        </pc:spChg>
        <pc:spChg chg="mod">
          <ac:chgData name="Alejandro" userId="d318735d-b8e5-4f1a-b3a1-33090e35db06" providerId="ADAL" clId="{41C69BD3-A650-41EC-A4A6-E6980F7FEF09}" dt="2021-02-08T11:05:38.295" v="35040" actId="20577"/>
          <ac:spMkLst>
            <pc:docMk/>
            <pc:sldMk cId="1729008378" sldId="571"/>
            <ac:spMk id="4" creationId="{DF139E46-FC1F-4B82-83C7-7A947C1E3732}"/>
          </ac:spMkLst>
        </pc:spChg>
        <pc:spChg chg="add mod">
          <ac:chgData name="Alejandro" userId="d318735d-b8e5-4f1a-b3a1-33090e35db06" providerId="ADAL" clId="{41C69BD3-A650-41EC-A4A6-E6980F7FEF09}" dt="2021-02-08T11:06:00.116" v="35043" actId="1076"/>
          <ac:spMkLst>
            <pc:docMk/>
            <pc:sldMk cId="1729008378" sldId="571"/>
            <ac:spMk id="8" creationId="{45E33246-706D-4CA3-8FAA-DD52C9A4888E}"/>
          </ac:spMkLst>
        </pc:spChg>
        <pc:spChg chg="del">
          <ac:chgData name="Alejandro" userId="d318735d-b8e5-4f1a-b3a1-33090e35db06" providerId="ADAL" clId="{41C69BD3-A650-41EC-A4A6-E6980F7FEF09}" dt="2021-02-08T11:04:30.113" v="34990" actId="478"/>
          <ac:spMkLst>
            <pc:docMk/>
            <pc:sldMk cId="1729008378" sldId="571"/>
            <ac:spMk id="9" creationId="{BF078732-7175-4256-8B6C-62B35EE7696E}"/>
          </ac:spMkLst>
        </pc:spChg>
        <pc:spChg chg="del">
          <ac:chgData name="Alejandro" userId="d318735d-b8e5-4f1a-b3a1-33090e35db06" providerId="ADAL" clId="{41C69BD3-A650-41EC-A4A6-E6980F7FEF09}" dt="2021-02-08T11:04:33.766" v="34991" actId="478"/>
          <ac:spMkLst>
            <pc:docMk/>
            <pc:sldMk cId="1729008378" sldId="571"/>
            <ac:spMk id="11" creationId="{34A641F8-6AF9-4059-8B25-CC3B3084CC02}"/>
          </ac:spMkLst>
        </pc:spChg>
      </pc:sldChg>
      <pc:sldChg chg="addSp delSp modSp add mod">
        <pc:chgData name="Alejandro" userId="d318735d-b8e5-4f1a-b3a1-33090e35db06" providerId="ADAL" clId="{41C69BD3-A650-41EC-A4A6-E6980F7FEF09}" dt="2021-02-08T11:09:01.890" v="35187" actId="1076"/>
        <pc:sldMkLst>
          <pc:docMk/>
          <pc:sldMk cId="31048232" sldId="572"/>
        </pc:sldMkLst>
        <pc:spChg chg="mod">
          <ac:chgData name="Alejandro" userId="d318735d-b8e5-4f1a-b3a1-33090e35db06" providerId="ADAL" clId="{41C69BD3-A650-41EC-A4A6-E6980F7FEF09}" dt="2021-02-08T11:06:37.002" v="35055" actId="20577"/>
          <ac:spMkLst>
            <pc:docMk/>
            <pc:sldMk cId="31048232" sldId="572"/>
            <ac:spMk id="2" creationId="{88AEA14C-5323-49DF-9064-21A9EE43D9CF}"/>
          </ac:spMkLst>
        </pc:spChg>
        <pc:spChg chg="mod">
          <ac:chgData name="Alejandro" userId="d318735d-b8e5-4f1a-b3a1-33090e35db06" providerId="ADAL" clId="{41C69BD3-A650-41EC-A4A6-E6980F7FEF09}" dt="2021-02-08T11:07:57.605" v="35181" actId="20577"/>
          <ac:spMkLst>
            <pc:docMk/>
            <pc:sldMk cId="31048232" sldId="572"/>
            <ac:spMk id="4" creationId="{DF139E46-FC1F-4B82-83C7-7A947C1E3732}"/>
          </ac:spMkLst>
        </pc:spChg>
        <pc:spChg chg="del">
          <ac:chgData name="Alejandro" userId="d318735d-b8e5-4f1a-b3a1-33090e35db06" providerId="ADAL" clId="{41C69BD3-A650-41EC-A4A6-E6980F7FEF09}" dt="2021-02-08T11:08:10.138" v="35182" actId="478"/>
          <ac:spMkLst>
            <pc:docMk/>
            <pc:sldMk cId="31048232" sldId="572"/>
            <ac:spMk id="7" creationId="{AE300FD3-C6FF-4B17-AC7F-2BE6B04D3D23}"/>
          </ac:spMkLst>
        </pc:spChg>
        <pc:spChg chg="add mod">
          <ac:chgData name="Alejandro" userId="d318735d-b8e5-4f1a-b3a1-33090e35db06" providerId="ADAL" clId="{41C69BD3-A650-41EC-A4A6-E6980F7FEF09}" dt="2021-02-08T11:09:01.890" v="35187" actId="1076"/>
          <ac:spMkLst>
            <pc:docMk/>
            <pc:sldMk cId="31048232" sldId="572"/>
            <ac:spMk id="9" creationId="{ACF61A4F-4FC8-4B2A-A68B-1198B2FEC4B9}"/>
          </ac:spMkLst>
        </pc:spChg>
        <pc:spChg chg="del">
          <ac:chgData name="Alejandro" userId="d318735d-b8e5-4f1a-b3a1-33090e35db06" providerId="ADAL" clId="{41C69BD3-A650-41EC-A4A6-E6980F7FEF09}" dt="2021-02-08T11:08:13.283" v="35183" actId="478"/>
          <ac:spMkLst>
            <pc:docMk/>
            <pc:sldMk cId="31048232" sldId="572"/>
            <ac:spMk id="10" creationId="{80BC4B68-B4B0-4354-BB39-C28452DB776B}"/>
          </ac:spMkLst>
        </pc:spChg>
        <pc:spChg chg="del">
          <ac:chgData name="Alejandro" userId="d318735d-b8e5-4f1a-b3a1-33090e35db06" providerId="ADAL" clId="{41C69BD3-A650-41EC-A4A6-E6980F7FEF09}" dt="2021-02-08T11:08:16.617" v="35184" actId="478"/>
          <ac:spMkLst>
            <pc:docMk/>
            <pc:sldMk cId="31048232" sldId="572"/>
            <ac:spMk id="11" creationId="{6380B065-4E16-4C68-A32B-3CF970BE9625}"/>
          </ac:spMkLst>
        </pc:spChg>
      </pc:sldChg>
      <pc:sldChg chg="new del">
        <pc:chgData name="Alejandro" userId="d318735d-b8e5-4f1a-b3a1-33090e35db06" providerId="ADAL" clId="{41C69BD3-A650-41EC-A4A6-E6980F7FEF09}" dt="2021-02-08T11:09:14.226" v="35189" actId="680"/>
        <pc:sldMkLst>
          <pc:docMk/>
          <pc:sldMk cId="2153038541" sldId="573"/>
        </pc:sldMkLst>
      </pc:sldChg>
      <pc:sldChg chg="addSp delSp modSp add mod">
        <pc:chgData name="Alejandro" userId="d318735d-b8e5-4f1a-b3a1-33090e35db06" providerId="ADAL" clId="{41C69BD3-A650-41EC-A4A6-E6980F7FEF09}" dt="2021-02-08T11:14:05.976" v="35416" actId="1076"/>
        <pc:sldMkLst>
          <pc:docMk/>
          <pc:sldMk cId="2708923424" sldId="573"/>
        </pc:sldMkLst>
        <pc:spChg chg="mod">
          <ac:chgData name="Alejandro" userId="d318735d-b8e5-4f1a-b3a1-33090e35db06" providerId="ADAL" clId="{41C69BD3-A650-41EC-A4A6-E6980F7FEF09}" dt="2021-02-08T11:14:05.976" v="35416" actId="1076"/>
          <ac:spMkLst>
            <pc:docMk/>
            <pc:sldMk cId="2708923424" sldId="573"/>
            <ac:spMk id="4" creationId="{DF139E46-FC1F-4B82-83C7-7A947C1E3732}"/>
          </ac:spMkLst>
        </pc:spChg>
        <pc:spChg chg="add mod">
          <ac:chgData name="Alejandro" userId="d318735d-b8e5-4f1a-b3a1-33090e35db06" providerId="ADAL" clId="{41C69BD3-A650-41EC-A4A6-E6980F7FEF09}" dt="2021-02-08T11:10:40.398" v="35219" actId="20577"/>
          <ac:spMkLst>
            <pc:docMk/>
            <pc:sldMk cId="2708923424" sldId="573"/>
            <ac:spMk id="7" creationId="{5450B109-17E3-4951-A5CB-4C4743511C15}"/>
          </ac:spMkLst>
        </pc:spChg>
        <pc:spChg chg="del">
          <ac:chgData name="Alejandro" userId="d318735d-b8e5-4f1a-b3a1-33090e35db06" providerId="ADAL" clId="{41C69BD3-A650-41EC-A4A6-E6980F7FEF09}" dt="2021-02-08T11:09:22.329" v="35191" actId="478"/>
          <ac:spMkLst>
            <pc:docMk/>
            <pc:sldMk cId="2708923424" sldId="573"/>
            <ac:spMk id="9" creationId="{ACF61A4F-4FC8-4B2A-A68B-1198B2FEC4B9}"/>
          </ac:spMkLst>
        </pc:spChg>
        <pc:spChg chg="add mod">
          <ac:chgData name="Alejandro" userId="d318735d-b8e5-4f1a-b3a1-33090e35db06" providerId="ADAL" clId="{41C69BD3-A650-41EC-A4A6-E6980F7FEF09}" dt="2021-02-08T11:11:42.030" v="35227" actId="1076"/>
          <ac:spMkLst>
            <pc:docMk/>
            <pc:sldMk cId="2708923424" sldId="573"/>
            <ac:spMk id="10" creationId="{2FB7D57F-FCED-4F70-BDAA-EA3B8396155D}"/>
          </ac:spMkLst>
        </pc:spChg>
      </pc:sldChg>
      <pc:sldMasterChg chg="modSldLayout">
        <pc:chgData name="Alejandro" userId="d318735d-b8e5-4f1a-b3a1-33090e35db06" providerId="ADAL" clId="{41C69BD3-A650-41EC-A4A6-E6980F7FEF09}" dt="2021-01-23T16:41:05.261" v="1337" actId="478"/>
        <pc:sldMasterMkLst>
          <pc:docMk/>
          <pc:sldMasterMk cId="3541852311" sldId="2147483648"/>
        </pc:sldMasterMkLst>
        <pc:sldLayoutChg chg="delSp mod">
          <pc:chgData name="Alejandro" userId="d318735d-b8e5-4f1a-b3a1-33090e35db06" providerId="ADAL" clId="{41C69BD3-A650-41EC-A4A6-E6980F7FEF09}" dt="2021-01-23T16:41:05.261" v="1337" actId="478"/>
          <pc:sldLayoutMkLst>
            <pc:docMk/>
            <pc:sldMasterMk cId="3541852311" sldId="2147483648"/>
            <pc:sldLayoutMk cId="4169795948" sldId="2147483661"/>
          </pc:sldLayoutMkLst>
          <pc:spChg chg="del">
            <ac:chgData name="Alejandro" userId="d318735d-b8e5-4f1a-b3a1-33090e35db06" providerId="ADAL" clId="{41C69BD3-A650-41EC-A4A6-E6980F7FEF09}" dt="2021-01-23T16:41:04.113" v="1336" actId="478"/>
            <ac:spMkLst>
              <pc:docMk/>
              <pc:sldMasterMk cId="3541852311" sldId="2147483648"/>
              <pc:sldLayoutMk cId="4169795948" sldId="2147483661"/>
              <ac:spMk id="26" creationId="{00000000-0000-0000-0000-000000000000}"/>
            </ac:spMkLst>
          </pc:spChg>
          <pc:spChg chg="del">
            <ac:chgData name="Alejandro" userId="d318735d-b8e5-4f1a-b3a1-33090e35db06" providerId="ADAL" clId="{41C69BD3-A650-41EC-A4A6-E6980F7FEF09}" dt="2021-01-23T16:41:05.261" v="1337" actId="478"/>
            <ac:spMkLst>
              <pc:docMk/>
              <pc:sldMasterMk cId="3541852311" sldId="2147483648"/>
              <pc:sldLayoutMk cId="4169795948" sldId="2147483661"/>
              <ac:spMk id="27" creationId="{00000000-0000-0000-0000-000000000000}"/>
            </ac:spMkLst>
          </pc:spChg>
        </pc:sldLayoutChg>
      </pc:sldMasterChg>
    </pc:docChg>
  </pc:docChgLst>
  <pc:docChgLst>
    <pc:chgData name="Alejandro Cerezo" userId="5ea20e796f35876f" providerId="Windows Live" clId="Web-{9A9E7033-76CA-4FB8-8154-1A6D8F7AA84E}"/>
    <pc:docChg chg="addSld modSld modSection">
      <pc:chgData name="Alejandro Cerezo" userId="5ea20e796f35876f" providerId="Windows Live" clId="Web-{9A9E7033-76CA-4FB8-8154-1A6D8F7AA84E}" dt="2020-03-23T13:36:01.588" v="424" actId="20577"/>
      <pc:docMkLst>
        <pc:docMk/>
      </pc:docMkLst>
      <pc:sldChg chg="addSp delSp modSp new mod setBg setClrOvrMap delDesignElem chgLayout">
        <pc:chgData name="Alejandro Cerezo" userId="5ea20e796f35876f" providerId="Windows Live" clId="Web-{9A9E7033-76CA-4FB8-8154-1A6D8F7AA84E}" dt="2020-03-23T12:58:24.148" v="58"/>
        <pc:sldMkLst>
          <pc:docMk/>
          <pc:sldMk cId="225891595" sldId="279"/>
        </pc:sldMkLst>
        <pc:spChg chg="mod ord">
          <ac:chgData name="Alejandro Cerezo" userId="5ea20e796f35876f" providerId="Windows Live" clId="Web-{9A9E7033-76CA-4FB8-8154-1A6D8F7AA84E}" dt="2020-03-23T12:58:24.148" v="58"/>
          <ac:spMkLst>
            <pc:docMk/>
            <pc:sldMk cId="225891595" sldId="279"/>
            <ac:spMk id="2" creationId="{B90679DC-529B-4D3B-8A7F-688A14357A66}"/>
          </ac:spMkLst>
        </pc:spChg>
        <pc:spChg chg="del">
          <ac:chgData name="Alejandro Cerezo" userId="5ea20e796f35876f" providerId="Windows Live" clId="Web-{9A9E7033-76CA-4FB8-8154-1A6D8F7AA84E}" dt="2020-03-23T12:51:09.505" v="1"/>
          <ac:spMkLst>
            <pc:docMk/>
            <pc:sldMk cId="225891595" sldId="279"/>
            <ac:spMk id="3" creationId="{742466EB-EA53-4C36-A669-3FD3AE04AA06}"/>
          </ac:spMkLst>
        </pc:spChg>
        <pc:spChg chg="mod ord">
          <ac:chgData name="Alejandro Cerezo" userId="5ea20e796f35876f" providerId="Windows Live" clId="Web-{9A9E7033-76CA-4FB8-8154-1A6D8F7AA84E}" dt="2020-03-23T12:58:24.148" v="58"/>
          <ac:spMkLst>
            <pc:docMk/>
            <pc:sldMk cId="225891595" sldId="279"/>
            <ac:spMk id="4" creationId="{F2FD729C-2DDD-4D3A-BB1E-184BDB9C1691}"/>
          </ac:spMkLst>
        </pc:spChg>
        <pc:spChg chg="add del">
          <ac:chgData name="Alejandro Cerezo" userId="5ea20e796f35876f" providerId="Windows Live" clId="Web-{9A9E7033-76CA-4FB8-8154-1A6D8F7AA84E}" dt="2020-03-23T12:58:24.148" v="58"/>
          <ac:spMkLst>
            <pc:docMk/>
            <pc:sldMk cId="225891595" sldId="279"/>
            <ac:spMk id="10" creationId="{E49CC64F-7275-4E33-961B-0C5CDC439875}"/>
          </ac:spMkLst>
        </pc:spChg>
        <pc:picChg chg="add mod ord">
          <ac:chgData name="Alejandro Cerezo" userId="5ea20e796f35876f" providerId="Windows Live" clId="Web-{9A9E7033-76CA-4FB8-8154-1A6D8F7AA84E}" dt="2020-03-23T12:58:24.148" v="58"/>
          <ac:picMkLst>
            <pc:docMk/>
            <pc:sldMk cId="225891595" sldId="279"/>
            <ac:picMk id="5" creationId="{7D4CC62B-5E34-4BA4-A6D2-FE13CA26E5D6}"/>
          </ac:picMkLst>
        </pc:picChg>
        <pc:picChg chg="add del mod">
          <ac:chgData name="Alejandro Cerezo" userId="5ea20e796f35876f" providerId="Windows Live" clId="Web-{9A9E7033-76CA-4FB8-8154-1A6D8F7AA84E}" dt="2020-03-23T12:55:53.131" v="40"/>
          <ac:picMkLst>
            <pc:docMk/>
            <pc:sldMk cId="225891595" sldId="279"/>
            <ac:picMk id="7" creationId="{82270381-B650-4FD7-94F6-9901D8C9558B}"/>
          </ac:picMkLst>
        </pc:picChg>
        <pc:picChg chg="add mod ord">
          <ac:chgData name="Alejandro Cerezo" userId="5ea20e796f35876f" providerId="Windows Live" clId="Web-{9A9E7033-76CA-4FB8-8154-1A6D8F7AA84E}" dt="2020-03-23T12:57:09.944" v="51" actId="1076"/>
          <ac:picMkLst>
            <pc:docMk/>
            <pc:sldMk cId="225891595" sldId="279"/>
            <ac:picMk id="9" creationId="{897225C7-1A9E-4FD2-AF0F-4D0731591392}"/>
          </ac:picMkLst>
        </pc:picChg>
      </pc:sldChg>
      <pc:sldChg chg="addSp modSp new mod setBg">
        <pc:chgData name="Alejandro Cerezo" userId="5ea20e796f35876f" providerId="Windows Live" clId="Web-{9A9E7033-76CA-4FB8-8154-1A6D8F7AA84E}" dt="2020-03-23T13:35:57.525" v="422" actId="20577"/>
        <pc:sldMkLst>
          <pc:docMk/>
          <pc:sldMk cId="2753393003" sldId="280"/>
        </pc:sldMkLst>
        <pc:spChg chg="mod">
          <ac:chgData name="Alejandro Cerezo" userId="5ea20e796f35876f" providerId="Windows Live" clId="Web-{9A9E7033-76CA-4FB8-8154-1A6D8F7AA84E}" dt="2020-03-23T13:00:43.555" v="139" actId="20577"/>
          <ac:spMkLst>
            <pc:docMk/>
            <pc:sldMk cId="2753393003" sldId="280"/>
            <ac:spMk id="2" creationId="{2E041863-BB32-41A7-8C81-FF1C2AB009DA}"/>
          </ac:spMkLst>
        </pc:spChg>
        <pc:spChg chg="mod">
          <ac:chgData name="Alejandro Cerezo" userId="5ea20e796f35876f" providerId="Windows Live" clId="Web-{9A9E7033-76CA-4FB8-8154-1A6D8F7AA84E}" dt="2020-03-23T13:35:57.525" v="422" actId="20577"/>
          <ac:spMkLst>
            <pc:docMk/>
            <pc:sldMk cId="2753393003" sldId="280"/>
            <ac:spMk id="3" creationId="{4E2F4844-7F35-4D85-B66E-12E7EC2A36E9}"/>
          </ac:spMkLst>
        </pc:spChg>
        <pc:spChg chg="add">
          <ac:chgData name="Alejandro Cerezo" userId="5ea20e796f35876f" providerId="Windows Live" clId="Web-{9A9E7033-76CA-4FB8-8154-1A6D8F7AA84E}" dt="2020-03-23T13:00:36.039" v="136"/>
          <ac:spMkLst>
            <pc:docMk/>
            <pc:sldMk cId="2753393003" sldId="280"/>
            <ac:spMk id="8" creationId="{3B854194-185D-494D-905C-7C7CB2E30F6E}"/>
          </ac:spMkLst>
        </pc:spChg>
        <pc:spChg chg="add">
          <ac:chgData name="Alejandro Cerezo" userId="5ea20e796f35876f" providerId="Windows Live" clId="Web-{9A9E7033-76CA-4FB8-8154-1A6D8F7AA84E}" dt="2020-03-23T13:00:36.039" v="136"/>
          <ac:spMkLst>
            <pc:docMk/>
            <pc:sldMk cId="2753393003" sldId="280"/>
            <ac:spMk id="10" creationId="{B4F5FA0D-0104-4987-8241-EFF7C85B88DE}"/>
          </ac:spMkLst>
        </pc:spChg>
        <pc:picChg chg="add">
          <ac:chgData name="Alejandro Cerezo" userId="5ea20e796f35876f" providerId="Windows Live" clId="Web-{9A9E7033-76CA-4FB8-8154-1A6D8F7AA84E}" dt="2020-03-23T13:00:36.039" v="136"/>
          <ac:picMkLst>
            <pc:docMk/>
            <pc:sldMk cId="2753393003" sldId="280"/>
            <ac:picMk id="12" creationId="{2897127E-6CEF-446C-BE87-93B7C46E49D1}"/>
          </ac:picMkLst>
        </pc:picChg>
      </pc:sldChg>
    </pc:docChg>
  </pc:docChgLst>
  <pc:docChgLst>
    <pc:chgData name="Alejandro Cerezo" userId="5ea20e796f35876f" providerId="LiveId" clId="{DBD0BBBB-FC81-493F-B05E-F3D766094A46}"/>
    <pc:docChg chg="undo custSel mod addSld delSld modSld sldOrd modMainMaster addSection modSection">
      <pc:chgData name="Alejandro Cerezo" userId="5ea20e796f35876f" providerId="LiveId" clId="{DBD0BBBB-FC81-493F-B05E-F3D766094A46}" dt="2020-03-29T15:35:04.423" v="3429" actId="47"/>
      <pc:docMkLst>
        <pc:docMk/>
      </pc:docMkLst>
      <pc:sldChg chg="addSp delSp modSp add mod setBg delDesignElem">
        <pc:chgData name="Alejandro Cerezo" userId="5ea20e796f35876f" providerId="LiveId" clId="{DBD0BBBB-FC81-493F-B05E-F3D766094A46}" dt="2020-03-29T15:15:15.220" v="3334"/>
        <pc:sldMkLst>
          <pc:docMk/>
          <pc:sldMk cId="3155150723" sldId="256"/>
        </pc:sldMkLst>
        <pc:spChg chg="mod">
          <ac:chgData name="Alejandro Cerezo" userId="5ea20e796f35876f" providerId="LiveId" clId="{DBD0BBBB-FC81-493F-B05E-F3D766094A46}" dt="2020-03-23T19:29:22.649" v="1118" actId="255"/>
          <ac:spMkLst>
            <pc:docMk/>
            <pc:sldMk cId="3155150723" sldId="256"/>
            <ac:spMk id="2" creationId="{30736B27-3EA8-47DD-9317-1EBCE6989619}"/>
          </ac:spMkLst>
        </pc:spChg>
        <pc:spChg chg="mod">
          <ac:chgData name="Alejandro Cerezo" userId="5ea20e796f35876f" providerId="LiveId" clId="{DBD0BBBB-FC81-493F-B05E-F3D766094A46}" dt="2020-03-23T19:06:29.995" v="1019" actId="26606"/>
          <ac:spMkLst>
            <pc:docMk/>
            <pc:sldMk cId="3155150723" sldId="256"/>
            <ac:spMk id="3" creationId="{2344CF8D-1150-4F98-9DFD-3C0E57E6E3DA}"/>
          </ac:spMkLst>
        </pc:spChg>
        <pc:spChg chg="add del">
          <ac:chgData name="Alejandro Cerezo" userId="5ea20e796f35876f" providerId="LiveId" clId="{DBD0BBBB-FC81-493F-B05E-F3D766094A46}" dt="2020-03-23T19:06:29.981" v="1018" actId="26606"/>
          <ac:spMkLst>
            <pc:docMk/>
            <pc:sldMk cId="3155150723" sldId="256"/>
            <ac:spMk id="5" creationId="{398B9F3E-AAEC-4C9F-B8C2-2C7A6632EA96}"/>
          </ac:spMkLst>
        </pc:spChg>
        <pc:spChg chg="add del">
          <ac:chgData name="Alejandro Cerezo" userId="5ea20e796f35876f" providerId="LiveId" clId="{DBD0BBBB-FC81-493F-B05E-F3D766094A46}" dt="2020-03-23T19:06:29.981" v="1018" actId="26606"/>
          <ac:spMkLst>
            <pc:docMk/>
            <pc:sldMk cId="3155150723" sldId="256"/>
            <ac:spMk id="6" creationId="{5A19804F-A10A-425D-BC8A-FFCCFEA41802}"/>
          </ac:spMkLst>
        </pc:spChg>
        <pc:spChg chg="add del">
          <ac:chgData name="Alejandro Cerezo" userId="5ea20e796f35876f" providerId="LiveId" clId="{DBD0BBBB-FC81-493F-B05E-F3D766094A46}" dt="2020-03-23T19:01:23.399" v="971" actId="26606"/>
          <ac:spMkLst>
            <pc:docMk/>
            <pc:sldMk cId="3155150723" sldId="256"/>
            <ac:spMk id="8" creationId="{559AE206-7EBA-4D33-8BC9-9D8158553F0E}"/>
          </ac:spMkLst>
        </pc:spChg>
        <pc:spChg chg="add del">
          <ac:chgData name="Alejandro Cerezo" userId="5ea20e796f35876f" providerId="LiveId" clId="{DBD0BBBB-FC81-493F-B05E-F3D766094A46}" dt="2020-03-23T19:01:23.399" v="971" actId="26606"/>
          <ac:spMkLst>
            <pc:docMk/>
            <pc:sldMk cId="3155150723" sldId="256"/>
            <ac:spMk id="10" creationId="{6437D937-A7F1-4011-92B4-328E5BE1B166}"/>
          </ac:spMkLst>
        </pc:spChg>
        <pc:spChg chg="add del">
          <ac:chgData name="Alejandro Cerezo" userId="5ea20e796f35876f" providerId="LiveId" clId="{DBD0BBBB-FC81-493F-B05E-F3D766094A46}" dt="2020-03-23T19:01:23.399" v="971" actId="26606"/>
          <ac:spMkLst>
            <pc:docMk/>
            <pc:sldMk cId="3155150723" sldId="256"/>
            <ac:spMk id="12" creationId="{B672F332-AF08-46C6-94F0-77684310D7B7}"/>
          </ac:spMkLst>
        </pc:spChg>
        <pc:spChg chg="add del">
          <ac:chgData name="Alejandro Cerezo" userId="5ea20e796f35876f" providerId="LiveId" clId="{DBD0BBBB-FC81-493F-B05E-F3D766094A46}" dt="2020-03-23T19:01:23.399" v="971" actId="26606"/>
          <ac:spMkLst>
            <pc:docMk/>
            <pc:sldMk cId="3155150723" sldId="256"/>
            <ac:spMk id="14" creationId="{34244EF8-D73A-40E1-BE73-D46E6B4B04ED}"/>
          </ac:spMkLst>
        </pc:spChg>
        <pc:spChg chg="add">
          <ac:chgData name="Alejandro Cerezo" userId="5ea20e796f35876f" providerId="LiveId" clId="{DBD0BBBB-FC81-493F-B05E-F3D766094A46}" dt="2020-03-23T19:06:29.995" v="1019" actId="26606"/>
          <ac:spMkLst>
            <pc:docMk/>
            <pc:sldMk cId="3155150723" sldId="256"/>
            <ac:spMk id="15" creationId="{FFD48BC7-DC40-47DE-87EE-9F4B6ECB9ABB}"/>
          </ac:spMkLst>
        </pc:spChg>
        <pc:spChg chg="add del">
          <ac:chgData name="Alejandro Cerezo" userId="5ea20e796f35876f" providerId="LiveId" clId="{DBD0BBBB-FC81-493F-B05E-F3D766094A46}" dt="2020-03-23T19:01:23.399" v="971" actId="26606"/>
          <ac:spMkLst>
            <pc:docMk/>
            <pc:sldMk cId="3155150723" sldId="256"/>
            <ac:spMk id="16" creationId="{AB84D7E8-4ECB-42D7-ADBF-01689B0F24AE}"/>
          </ac:spMkLst>
        </pc:spChg>
        <pc:spChg chg="add">
          <ac:chgData name="Alejandro Cerezo" userId="5ea20e796f35876f" providerId="LiveId" clId="{DBD0BBBB-FC81-493F-B05E-F3D766094A46}" dt="2020-03-23T19:06:29.995" v="1019" actId="26606"/>
          <ac:spMkLst>
            <pc:docMk/>
            <pc:sldMk cId="3155150723" sldId="256"/>
            <ac:spMk id="17" creationId="{E502BBC7-2C76-46F3-BC24-5985BC13DB88}"/>
          </ac:spMkLst>
        </pc:spChg>
        <pc:spChg chg="add">
          <ac:chgData name="Alejandro Cerezo" userId="5ea20e796f35876f" providerId="LiveId" clId="{DBD0BBBB-FC81-493F-B05E-F3D766094A46}" dt="2020-03-23T19:06:29.995" v="1019" actId="26606"/>
          <ac:spMkLst>
            <pc:docMk/>
            <pc:sldMk cId="3155150723" sldId="256"/>
            <ac:spMk id="19" creationId="{C7F28D52-2A5F-4D23-81AE-7CB8B591C7AF}"/>
          </ac:spMkLst>
        </pc:spChg>
        <pc:spChg chg="add">
          <ac:chgData name="Alejandro Cerezo" userId="5ea20e796f35876f" providerId="LiveId" clId="{DBD0BBBB-FC81-493F-B05E-F3D766094A46}" dt="2020-03-23T19:06:29.995" v="1019" actId="26606"/>
          <ac:spMkLst>
            <pc:docMk/>
            <pc:sldMk cId="3155150723" sldId="256"/>
            <ac:spMk id="20" creationId="{3629484E-3792-4B3D-89AD-7C8A1ED0E0D4}"/>
          </ac:spMkLst>
        </pc:spChg>
        <pc:grpChg chg="add del">
          <ac:chgData name="Alejandro Cerezo" userId="5ea20e796f35876f" providerId="LiveId" clId="{DBD0BBBB-FC81-493F-B05E-F3D766094A46}" dt="2020-03-23T19:06:29.981" v="1018" actId="26606"/>
          <ac:grpSpMkLst>
            <pc:docMk/>
            <pc:sldMk cId="3155150723" sldId="256"/>
            <ac:grpSpMk id="7" creationId="{AF2675FE-7C81-45E3-AE40-C45F0206B4E8}"/>
          </ac:grpSpMkLst>
        </pc:grpChg>
        <pc:cxnChg chg="add del">
          <ac:chgData name="Alejandro Cerezo" userId="5ea20e796f35876f" providerId="LiveId" clId="{DBD0BBBB-FC81-493F-B05E-F3D766094A46}" dt="2020-03-23T19:01:23.399" v="971" actId="26606"/>
          <ac:cxnSpMkLst>
            <pc:docMk/>
            <pc:sldMk cId="3155150723" sldId="256"/>
            <ac:cxnSpMk id="18" creationId="{9E8E38ED-369A-44C2-B635-0BED0E48A6E8}"/>
          </ac:cxnSpMkLst>
        </pc:cxnChg>
      </pc:sldChg>
      <pc:sldChg chg="addSp delSp modSp add">
        <pc:chgData name="Alejandro Cerezo" userId="5ea20e796f35876f" providerId="LiveId" clId="{DBD0BBBB-FC81-493F-B05E-F3D766094A46}" dt="2020-03-28T09:21:58.606" v="3215" actId="20577"/>
        <pc:sldMkLst>
          <pc:docMk/>
          <pc:sldMk cId="3681875271" sldId="257"/>
        </pc:sldMkLst>
        <pc:spChg chg="mod">
          <ac:chgData name="Alejandro Cerezo" userId="5ea20e796f35876f" providerId="LiveId" clId="{DBD0BBBB-FC81-493F-B05E-F3D766094A46}" dt="2020-03-28T09:21:58.606" v="3215" actId="20577"/>
          <ac:spMkLst>
            <pc:docMk/>
            <pc:sldMk cId="3681875271" sldId="257"/>
            <ac:spMk id="2" creationId="{090F2D7F-F068-4326-AC21-89FD6B78D22D}"/>
          </ac:spMkLst>
        </pc:spChg>
        <pc:spChg chg="mod">
          <ac:chgData name="Alejandro Cerezo" userId="5ea20e796f35876f" providerId="LiveId" clId="{DBD0BBBB-FC81-493F-B05E-F3D766094A46}" dt="2020-03-23T19:23:16.893" v="1098" actId="790"/>
          <ac:spMkLst>
            <pc:docMk/>
            <pc:sldMk cId="3681875271" sldId="257"/>
            <ac:spMk id="3" creationId="{EEACE34C-E518-4E3D-B6EE-D4D162231867}"/>
          </ac:spMkLst>
        </pc:spChg>
        <pc:spChg chg="add mod">
          <ac:chgData name="Alejandro Cerezo" userId="5ea20e796f35876f" providerId="LiveId" clId="{DBD0BBBB-FC81-493F-B05E-F3D766094A46}" dt="2020-03-23T19:23:28.781" v="1099" actId="790"/>
          <ac:spMkLst>
            <pc:docMk/>
            <pc:sldMk cId="3681875271" sldId="257"/>
            <ac:spMk id="5" creationId="{FCE1F49B-9FA6-4385-8E45-10556541A75B}"/>
          </ac:spMkLst>
        </pc:spChg>
        <pc:spChg chg="add mod">
          <ac:chgData name="Alejandro Cerezo" userId="5ea20e796f35876f" providerId="LiveId" clId="{DBD0BBBB-FC81-493F-B05E-F3D766094A46}" dt="2020-03-23T18:23:28.114" v="660" actId="1076"/>
          <ac:spMkLst>
            <pc:docMk/>
            <pc:sldMk cId="3681875271" sldId="257"/>
            <ac:spMk id="8" creationId="{0B02CD7C-8AF8-4D00-B44C-057243147AA0}"/>
          </ac:spMkLst>
        </pc:spChg>
        <pc:spChg chg="add mod">
          <ac:chgData name="Alejandro Cerezo" userId="5ea20e796f35876f" providerId="LiveId" clId="{DBD0BBBB-FC81-493F-B05E-F3D766094A46}" dt="2020-03-23T18:23:50.448" v="665" actId="1076"/>
          <ac:spMkLst>
            <pc:docMk/>
            <pc:sldMk cId="3681875271" sldId="257"/>
            <ac:spMk id="9" creationId="{1AA0D70B-6B93-472C-B61F-183D98ECD230}"/>
          </ac:spMkLst>
        </pc:spChg>
        <pc:spChg chg="add mod">
          <ac:chgData name="Alejandro Cerezo" userId="5ea20e796f35876f" providerId="LiveId" clId="{DBD0BBBB-FC81-493F-B05E-F3D766094A46}" dt="2020-03-23T18:23:58.404" v="666" actId="1076"/>
          <ac:spMkLst>
            <pc:docMk/>
            <pc:sldMk cId="3681875271" sldId="257"/>
            <ac:spMk id="11" creationId="{1824695B-EAFA-472D-BA17-35E614B921FF}"/>
          </ac:spMkLst>
        </pc:spChg>
        <pc:spChg chg="add mod">
          <ac:chgData name="Alejandro Cerezo" userId="5ea20e796f35876f" providerId="LiveId" clId="{DBD0BBBB-FC81-493F-B05E-F3D766094A46}" dt="2020-03-23T18:23:58.404" v="666" actId="1076"/>
          <ac:spMkLst>
            <pc:docMk/>
            <pc:sldMk cId="3681875271" sldId="257"/>
            <ac:spMk id="12" creationId="{D4FE270A-86FD-4931-997C-A3D170CFC318}"/>
          </ac:spMkLst>
        </pc:spChg>
        <pc:spChg chg="add mod">
          <ac:chgData name="Alejandro Cerezo" userId="5ea20e796f35876f" providerId="LiveId" clId="{DBD0BBBB-FC81-493F-B05E-F3D766094A46}" dt="2020-03-23T18:24:26.195" v="673" actId="1076"/>
          <ac:spMkLst>
            <pc:docMk/>
            <pc:sldMk cId="3681875271" sldId="257"/>
            <ac:spMk id="15" creationId="{77FCBF3C-F9E8-4285-ACBB-52D0E3F3D19D}"/>
          </ac:spMkLst>
        </pc:spChg>
        <pc:picChg chg="add mod">
          <ac:chgData name="Alejandro Cerezo" userId="5ea20e796f35876f" providerId="LiveId" clId="{DBD0BBBB-FC81-493F-B05E-F3D766094A46}" dt="2020-03-23T18:19:05.460" v="560" actId="1076"/>
          <ac:picMkLst>
            <pc:docMk/>
            <pc:sldMk cId="3681875271" sldId="257"/>
            <ac:picMk id="4" creationId="{DEDCA658-4991-48C3-A51B-2E65FF524ED6}"/>
          </ac:picMkLst>
        </pc:picChg>
        <pc:picChg chg="add mod">
          <ac:chgData name="Alejandro Cerezo" userId="5ea20e796f35876f" providerId="LiveId" clId="{DBD0BBBB-FC81-493F-B05E-F3D766094A46}" dt="2020-03-23T18:23:28.114" v="660" actId="1076"/>
          <ac:picMkLst>
            <pc:docMk/>
            <pc:sldMk cId="3681875271" sldId="257"/>
            <ac:picMk id="6" creationId="{0B6FCD08-77B9-4093-8E57-1D07269BF0EA}"/>
          </ac:picMkLst>
        </pc:picChg>
        <pc:picChg chg="add mod">
          <ac:chgData name="Alejandro Cerezo" userId="5ea20e796f35876f" providerId="LiveId" clId="{DBD0BBBB-FC81-493F-B05E-F3D766094A46}" dt="2020-03-23T18:23:47.669" v="664" actId="1076"/>
          <ac:picMkLst>
            <pc:docMk/>
            <pc:sldMk cId="3681875271" sldId="257"/>
            <ac:picMk id="7" creationId="{6279B233-8840-49E0-9588-2606944FD64B}"/>
          </ac:picMkLst>
        </pc:picChg>
        <pc:picChg chg="add mod">
          <ac:chgData name="Alejandro Cerezo" userId="5ea20e796f35876f" providerId="LiveId" clId="{DBD0BBBB-FC81-493F-B05E-F3D766094A46}" dt="2020-03-23T18:24:18.303" v="671" actId="1076"/>
          <ac:picMkLst>
            <pc:docMk/>
            <pc:sldMk cId="3681875271" sldId="257"/>
            <ac:picMk id="10" creationId="{4613223C-7D34-43FB-A929-1DE9F8E69B44}"/>
          </ac:picMkLst>
        </pc:picChg>
        <pc:picChg chg="add del mod">
          <ac:chgData name="Alejandro Cerezo" userId="5ea20e796f35876f" providerId="LiveId" clId="{DBD0BBBB-FC81-493F-B05E-F3D766094A46}" dt="2020-03-21T12:39:15.301" v="86" actId="478"/>
          <ac:picMkLst>
            <pc:docMk/>
            <pc:sldMk cId="3681875271" sldId="257"/>
            <ac:picMk id="13" creationId="{11688EC9-362B-4822-86AE-BB71B7A283AD}"/>
          </ac:picMkLst>
        </pc:picChg>
        <pc:picChg chg="add mod">
          <ac:chgData name="Alejandro Cerezo" userId="5ea20e796f35876f" providerId="LiveId" clId="{DBD0BBBB-FC81-493F-B05E-F3D766094A46}" dt="2020-03-23T18:24:14.164" v="670" actId="14100"/>
          <ac:picMkLst>
            <pc:docMk/>
            <pc:sldMk cId="3681875271" sldId="257"/>
            <ac:picMk id="14" creationId="{AF6A8608-88FB-4B68-B53C-29E628E6206D}"/>
          </ac:picMkLst>
        </pc:picChg>
        <pc:picChg chg="del">
          <ac:chgData name="Alejandro Cerezo" userId="5ea20e796f35876f" providerId="LiveId" clId="{DBD0BBBB-FC81-493F-B05E-F3D766094A46}" dt="2020-03-21T12:41:24.579" v="131"/>
          <ac:picMkLst>
            <pc:docMk/>
            <pc:sldMk cId="3681875271" sldId="257"/>
            <ac:picMk id="15" creationId="{C9267688-3DC2-430B-AC30-1CE73D67DA02}"/>
          </ac:picMkLst>
        </pc:picChg>
      </pc:sldChg>
      <pc:sldChg chg="addSp delSp modSp add mod setBg delDesignElem">
        <pc:chgData name="Alejandro Cerezo" userId="5ea20e796f35876f" providerId="LiveId" clId="{DBD0BBBB-FC81-493F-B05E-F3D766094A46}" dt="2020-03-29T15:15:15.220" v="3334"/>
        <pc:sldMkLst>
          <pc:docMk/>
          <pc:sldMk cId="3597671494" sldId="258"/>
        </pc:sldMkLst>
        <pc:spChg chg="mod">
          <ac:chgData name="Alejandro Cerezo" userId="5ea20e796f35876f" providerId="LiveId" clId="{DBD0BBBB-FC81-493F-B05E-F3D766094A46}" dt="2020-03-23T19:17:44.328" v="1094" actId="790"/>
          <ac:spMkLst>
            <pc:docMk/>
            <pc:sldMk cId="3597671494" sldId="258"/>
            <ac:spMk id="2" creationId="{9E28E3B3-0CB2-4964-B367-9424D008F94B}"/>
          </ac:spMkLst>
        </pc:spChg>
        <pc:spChg chg="mod">
          <ac:chgData name="Alejandro Cerezo" userId="5ea20e796f35876f" providerId="LiveId" clId="{DBD0BBBB-FC81-493F-B05E-F3D766094A46}" dt="2020-03-23T19:17:35.962" v="1093" actId="790"/>
          <ac:spMkLst>
            <pc:docMk/>
            <pc:sldMk cId="3597671494" sldId="258"/>
            <ac:spMk id="3" creationId="{5C1562D2-87FA-42E8-BA27-BD2DFD1928C2}"/>
          </ac:spMkLst>
        </pc:spChg>
        <pc:spChg chg="add">
          <ac:chgData name="Alejandro Cerezo" userId="5ea20e796f35876f" providerId="LiveId" clId="{DBD0BBBB-FC81-493F-B05E-F3D766094A46}" dt="2020-03-23T19:01:52.597" v="972" actId="26606"/>
          <ac:spMkLst>
            <pc:docMk/>
            <pc:sldMk cId="3597671494" sldId="258"/>
            <ac:spMk id="5" creationId="{16F9E488-0718-4E1E-9D12-26779F606252}"/>
          </ac:spMkLst>
        </pc:spChg>
        <pc:spChg chg="add">
          <ac:chgData name="Alejandro Cerezo" userId="5ea20e796f35876f" providerId="LiveId" clId="{DBD0BBBB-FC81-493F-B05E-F3D766094A46}" dt="2020-03-23T19:01:52.597" v="972" actId="26606"/>
          <ac:spMkLst>
            <pc:docMk/>
            <pc:sldMk cId="3597671494" sldId="258"/>
            <ac:spMk id="6" creationId="{D20AEB5B-DFC7-42B4-9FAA-6B95E01D0FCE}"/>
          </ac:spMkLst>
        </pc:spChg>
        <pc:spChg chg="add del">
          <ac:chgData name="Alejandro Cerezo" userId="5ea20e796f35876f" providerId="LiveId" clId="{DBD0BBBB-FC81-493F-B05E-F3D766094A46}" dt="2020-03-23T18:58:45.893" v="931" actId="26606"/>
          <ac:spMkLst>
            <pc:docMk/>
            <pc:sldMk cId="3597671494" sldId="258"/>
            <ac:spMk id="8" creationId="{0482A7D0-DB09-4EBA-8D52-E6A5934B668D}"/>
          </ac:spMkLst>
        </pc:spChg>
        <pc:spChg chg="add del">
          <ac:chgData name="Alejandro Cerezo" userId="5ea20e796f35876f" providerId="LiveId" clId="{DBD0BBBB-FC81-493F-B05E-F3D766094A46}" dt="2020-03-23T18:58:45.893" v="931" actId="26606"/>
          <ac:spMkLst>
            <pc:docMk/>
            <pc:sldMk cId="3597671494" sldId="258"/>
            <ac:spMk id="10" creationId="{1A3688C8-DFCE-4CCD-BCF0-5FB239E5072D}"/>
          </ac:spMkLst>
        </pc:spChg>
        <pc:spChg chg="add del">
          <ac:chgData name="Alejandro Cerezo" userId="5ea20e796f35876f" providerId="LiveId" clId="{DBD0BBBB-FC81-493F-B05E-F3D766094A46}" dt="2020-03-23T18:58:45.893" v="931" actId="26606"/>
          <ac:spMkLst>
            <pc:docMk/>
            <pc:sldMk cId="3597671494" sldId="258"/>
            <ac:spMk id="14" creationId="{8482FDCF-45F3-40F1-8751-19B7AFB3CFCE}"/>
          </ac:spMkLst>
        </pc:spChg>
        <pc:spChg chg="add del">
          <ac:chgData name="Alejandro Cerezo" userId="5ea20e796f35876f" providerId="LiveId" clId="{DBD0BBBB-FC81-493F-B05E-F3D766094A46}" dt="2020-03-23T18:59:17.809" v="933" actId="26606"/>
          <ac:spMkLst>
            <pc:docMk/>
            <pc:sldMk cId="3597671494" sldId="258"/>
            <ac:spMk id="16" creationId="{22D09ED2-868F-42C6-866E-F92E0CEF314F}"/>
          </ac:spMkLst>
        </pc:spChg>
        <pc:spChg chg="add del">
          <ac:chgData name="Alejandro Cerezo" userId="5ea20e796f35876f" providerId="LiveId" clId="{DBD0BBBB-FC81-493F-B05E-F3D766094A46}" dt="2020-03-23T18:59:17.809" v="933" actId="26606"/>
          <ac:spMkLst>
            <pc:docMk/>
            <pc:sldMk cId="3597671494" sldId="258"/>
            <ac:spMk id="17" creationId="{9AFC454B-A080-4D23-B177-6D5356C6E6EF}"/>
          </ac:spMkLst>
        </pc:spChg>
        <pc:spChg chg="add del">
          <ac:chgData name="Alejandro Cerezo" userId="5ea20e796f35876f" providerId="LiveId" clId="{DBD0BBBB-FC81-493F-B05E-F3D766094A46}" dt="2020-03-23T18:59:17.809" v="933" actId="26606"/>
          <ac:spMkLst>
            <pc:docMk/>
            <pc:sldMk cId="3597671494" sldId="258"/>
            <ac:spMk id="18" creationId="{D0522C2C-7B5C-48A7-A969-03941E5D2E76}"/>
          </ac:spMkLst>
        </pc:spChg>
        <pc:spChg chg="add del">
          <ac:chgData name="Alejandro Cerezo" userId="5ea20e796f35876f" providerId="LiveId" clId="{DBD0BBBB-FC81-493F-B05E-F3D766094A46}" dt="2020-03-23T18:59:17.809" v="933" actId="26606"/>
          <ac:spMkLst>
            <pc:docMk/>
            <pc:sldMk cId="3597671494" sldId="258"/>
            <ac:spMk id="19" creationId="{9C682A1A-5B2D-4111-BBD6-620165633E5B}"/>
          </ac:spMkLst>
        </pc:spChg>
        <pc:spChg chg="add del">
          <ac:chgData name="Alejandro Cerezo" userId="5ea20e796f35876f" providerId="LiveId" clId="{DBD0BBBB-FC81-493F-B05E-F3D766094A46}" dt="2020-03-23T18:59:17.809" v="933" actId="26606"/>
          <ac:spMkLst>
            <pc:docMk/>
            <pc:sldMk cId="3597671494" sldId="258"/>
            <ac:spMk id="20" creationId="{D6EE29F2-D77F-4BD0-A20B-334D316A1C9D}"/>
          </ac:spMkLst>
        </pc:spChg>
        <pc:spChg chg="add del">
          <ac:chgData name="Alejandro Cerezo" userId="5ea20e796f35876f" providerId="LiveId" clId="{DBD0BBBB-FC81-493F-B05E-F3D766094A46}" dt="2020-03-23T19:01:22.940" v="970" actId="26606"/>
          <ac:spMkLst>
            <pc:docMk/>
            <pc:sldMk cId="3597671494" sldId="258"/>
            <ac:spMk id="22" creationId="{16F9E488-0718-4E1E-9D12-26779F606252}"/>
          </ac:spMkLst>
        </pc:spChg>
        <pc:spChg chg="add del">
          <ac:chgData name="Alejandro Cerezo" userId="5ea20e796f35876f" providerId="LiveId" clId="{DBD0BBBB-FC81-493F-B05E-F3D766094A46}" dt="2020-03-23T19:01:22.940" v="970" actId="26606"/>
          <ac:spMkLst>
            <pc:docMk/>
            <pc:sldMk cId="3597671494" sldId="258"/>
            <ac:spMk id="23" creationId="{D20AEB5B-DFC7-42B4-9FAA-6B95E01D0FCE}"/>
          </ac:spMkLst>
        </pc:spChg>
        <pc:grpChg chg="add">
          <ac:chgData name="Alejandro Cerezo" userId="5ea20e796f35876f" providerId="LiveId" clId="{DBD0BBBB-FC81-493F-B05E-F3D766094A46}" dt="2020-03-23T19:01:52.597" v="972" actId="26606"/>
          <ac:grpSpMkLst>
            <pc:docMk/>
            <pc:sldMk cId="3597671494" sldId="258"/>
            <ac:grpSpMk id="7" creationId="{64B93721-934F-4F1E-A868-0B2BA110D3B5}"/>
          </ac:grpSpMkLst>
        </pc:grpChg>
        <pc:grpChg chg="add del">
          <ac:chgData name="Alejandro Cerezo" userId="5ea20e796f35876f" providerId="LiveId" clId="{DBD0BBBB-FC81-493F-B05E-F3D766094A46}" dt="2020-03-23T19:01:22.940" v="970" actId="26606"/>
          <ac:grpSpMkLst>
            <pc:docMk/>
            <pc:sldMk cId="3597671494" sldId="258"/>
            <ac:grpSpMk id="24" creationId="{64B93721-934F-4F1E-A868-0B2BA110D3B5}"/>
          </ac:grpSpMkLst>
        </pc:grpChg>
        <pc:cxnChg chg="add del">
          <ac:chgData name="Alejandro Cerezo" userId="5ea20e796f35876f" providerId="LiveId" clId="{DBD0BBBB-FC81-493F-B05E-F3D766094A46}" dt="2020-03-23T18:58:45.893" v="931" actId="26606"/>
          <ac:cxnSpMkLst>
            <pc:docMk/>
            <pc:sldMk cId="3597671494" sldId="258"/>
            <ac:cxnSpMk id="12" creationId="{D598FBE3-48D2-40A2-B7E6-F485834C8213}"/>
          </ac:cxnSpMkLst>
        </pc:cxnChg>
      </pc:sldChg>
      <pc:sldChg chg="addSp delSp modSp add mod setBg delDesignElem">
        <pc:chgData name="Alejandro Cerezo" userId="5ea20e796f35876f" providerId="LiveId" clId="{DBD0BBBB-FC81-493F-B05E-F3D766094A46}" dt="2020-03-29T15:15:15.220" v="3334"/>
        <pc:sldMkLst>
          <pc:docMk/>
          <pc:sldMk cId="1088802756" sldId="259"/>
        </pc:sldMkLst>
        <pc:spChg chg="mod">
          <ac:chgData name="Alejandro Cerezo" userId="5ea20e796f35876f" providerId="LiveId" clId="{DBD0BBBB-FC81-493F-B05E-F3D766094A46}" dt="2020-03-23T19:27:32.648" v="1114" actId="790"/>
          <ac:spMkLst>
            <pc:docMk/>
            <pc:sldMk cId="1088802756" sldId="259"/>
            <ac:spMk id="2" creationId="{646790DD-A3D2-4BAB-8E0D-A0E28C833171}"/>
          </ac:spMkLst>
        </pc:spChg>
        <pc:spChg chg="mod">
          <ac:chgData name="Alejandro Cerezo" userId="5ea20e796f35876f" providerId="LiveId" clId="{DBD0BBBB-FC81-493F-B05E-F3D766094A46}" dt="2020-03-23T19:27:25.749" v="1113" actId="790"/>
          <ac:spMkLst>
            <pc:docMk/>
            <pc:sldMk cId="1088802756" sldId="259"/>
            <ac:spMk id="3" creationId="{89CA2A6C-A462-4FCD-88E7-95A59EA284D3}"/>
          </ac:spMkLst>
        </pc:spChg>
        <pc:spChg chg="add">
          <ac:chgData name="Alejandro Cerezo" userId="5ea20e796f35876f" providerId="LiveId" clId="{DBD0BBBB-FC81-493F-B05E-F3D766094A46}" dt="2020-03-23T19:02:23.784" v="977" actId="26606"/>
          <ac:spMkLst>
            <pc:docMk/>
            <pc:sldMk cId="1088802756" sldId="259"/>
            <ac:spMk id="5" creationId="{16F9E488-0718-4E1E-9D12-26779F606252}"/>
          </ac:spMkLst>
        </pc:spChg>
        <pc:spChg chg="add">
          <ac:chgData name="Alejandro Cerezo" userId="5ea20e796f35876f" providerId="LiveId" clId="{DBD0BBBB-FC81-493F-B05E-F3D766094A46}" dt="2020-03-23T19:02:23.784" v="977" actId="26606"/>
          <ac:spMkLst>
            <pc:docMk/>
            <pc:sldMk cId="1088802756" sldId="259"/>
            <ac:spMk id="6" creationId="{D20AEB5B-DFC7-42B4-9FAA-6B95E01D0FCE}"/>
          </ac:spMkLst>
        </pc:spChg>
        <pc:spChg chg="add del">
          <ac:chgData name="Alejandro Cerezo" userId="5ea20e796f35876f" providerId="LiveId" clId="{DBD0BBBB-FC81-493F-B05E-F3D766094A46}" dt="2020-03-23T19:01:22.320" v="969" actId="26606"/>
          <ac:spMkLst>
            <pc:docMk/>
            <pc:sldMk cId="1088802756" sldId="259"/>
            <ac:spMk id="8" creationId="{16F9E488-0718-4E1E-9D12-26779F606252}"/>
          </ac:spMkLst>
        </pc:spChg>
        <pc:spChg chg="add del">
          <ac:chgData name="Alejandro Cerezo" userId="5ea20e796f35876f" providerId="LiveId" clId="{DBD0BBBB-FC81-493F-B05E-F3D766094A46}" dt="2020-03-23T19:01:22.320" v="969" actId="26606"/>
          <ac:spMkLst>
            <pc:docMk/>
            <pc:sldMk cId="1088802756" sldId="259"/>
            <ac:spMk id="10" creationId="{D20AEB5B-DFC7-42B4-9FAA-6B95E01D0FCE}"/>
          </ac:spMkLst>
        </pc:spChg>
        <pc:grpChg chg="add">
          <ac:chgData name="Alejandro Cerezo" userId="5ea20e796f35876f" providerId="LiveId" clId="{DBD0BBBB-FC81-493F-B05E-F3D766094A46}" dt="2020-03-23T19:02:23.784" v="977" actId="26606"/>
          <ac:grpSpMkLst>
            <pc:docMk/>
            <pc:sldMk cId="1088802756" sldId="259"/>
            <ac:grpSpMk id="7" creationId="{64B93721-934F-4F1E-A868-0B2BA110D3B5}"/>
          </ac:grpSpMkLst>
        </pc:grpChg>
        <pc:grpChg chg="add del">
          <ac:chgData name="Alejandro Cerezo" userId="5ea20e796f35876f" providerId="LiveId" clId="{DBD0BBBB-FC81-493F-B05E-F3D766094A46}" dt="2020-03-23T19:01:22.320" v="969" actId="26606"/>
          <ac:grpSpMkLst>
            <pc:docMk/>
            <pc:sldMk cId="1088802756" sldId="259"/>
            <ac:grpSpMk id="12" creationId="{64B93721-934F-4F1E-A868-0B2BA110D3B5}"/>
          </ac:grpSpMkLst>
        </pc:grpChg>
      </pc:sldChg>
      <pc:sldChg chg="add del">
        <pc:chgData name="Alejandro Cerezo" userId="5ea20e796f35876f" providerId="LiveId" clId="{DBD0BBBB-FC81-493F-B05E-F3D766094A46}" dt="2020-03-21T12:14:12.596" v="17" actId="47"/>
        <pc:sldMkLst>
          <pc:docMk/>
          <pc:sldMk cId="744815814" sldId="260"/>
        </pc:sldMkLst>
      </pc:sldChg>
      <pc:sldChg chg="addSp delSp modSp add mod ord setBg">
        <pc:chgData name="Alejandro Cerezo" userId="5ea20e796f35876f" providerId="LiveId" clId="{DBD0BBBB-FC81-493F-B05E-F3D766094A46}" dt="2020-03-29T15:15:15.220" v="3334"/>
        <pc:sldMkLst>
          <pc:docMk/>
          <pc:sldMk cId="1916237807" sldId="260"/>
        </pc:sldMkLst>
        <pc:spChg chg="mod">
          <ac:chgData name="Alejandro Cerezo" userId="5ea20e796f35876f" providerId="LiveId" clId="{DBD0BBBB-FC81-493F-B05E-F3D766094A46}" dt="2020-03-24T07:00:26.055" v="1139" actId="962"/>
          <ac:spMkLst>
            <pc:docMk/>
            <pc:sldMk cId="1916237807" sldId="260"/>
            <ac:spMk id="2" creationId="{60DF2B0E-8A21-4057-9117-0A87E8A73087}"/>
          </ac:spMkLst>
        </pc:spChg>
        <pc:spChg chg="del">
          <ac:chgData name="Alejandro Cerezo" userId="5ea20e796f35876f" providerId="LiveId" clId="{DBD0BBBB-FC81-493F-B05E-F3D766094A46}" dt="2020-03-21T12:53:37.963" v="311"/>
          <ac:spMkLst>
            <pc:docMk/>
            <pc:sldMk cId="1916237807" sldId="260"/>
            <ac:spMk id="3" creationId="{009F41AF-0A57-40B3-99A6-FB66B7F247F0}"/>
          </ac:spMkLst>
        </pc:spChg>
        <pc:spChg chg="add del mod">
          <ac:chgData name="Alejandro Cerezo" userId="5ea20e796f35876f" providerId="LiveId" clId="{DBD0BBBB-FC81-493F-B05E-F3D766094A46}" dt="2020-03-24T06:58:57.499" v="1130"/>
          <ac:spMkLst>
            <pc:docMk/>
            <pc:sldMk cId="1916237807" sldId="260"/>
            <ac:spMk id="3" creationId="{B858E948-DEEA-4C38-9EAC-CEF6C5F3735D}"/>
          </ac:spMkLst>
        </pc:spChg>
        <pc:spChg chg="add mod">
          <ac:chgData name="Alejandro Cerezo" userId="5ea20e796f35876f" providerId="LiveId" clId="{DBD0BBBB-FC81-493F-B05E-F3D766094A46}" dt="2020-03-24T06:59:55.256" v="1132" actId="26606"/>
          <ac:spMkLst>
            <pc:docMk/>
            <pc:sldMk cId="1916237807" sldId="260"/>
            <ac:spMk id="6" creationId="{ECAA97C2-100A-4559-AD80-E7729AF446FC}"/>
          </ac:spMkLst>
        </pc:spChg>
        <pc:spChg chg="add">
          <ac:chgData name="Alejandro Cerezo" userId="5ea20e796f35876f" providerId="LiveId" clId="{DBD0BBBB-FC81-493F-B05E-F3D766094A46}" dt="2020-03-24T06:59:55.256" v="1132" actId="26606"/>
          <ac:spMkLst>
            <pc:docMk/>
            <pc:sldMk cId="1916237807" sldId="260"/>
            <ac:spMk id="12" creationId="{07322A9E-F1EC-405E-8971-BA906EFFCCB8}"/>
          </ac:spMkLst>
        </pc:spChg>
        <pc:spChg chg="add">
          <ac:chgData name="Alejandro Cerezo" userId="5ea20e796f35876f" providerId="LiveId" clId="{DBD0BBBB-FC81-493F-B05E-F3D766094A46}" dt="2020-03-24T06:59:55.256" v="1132" actId="26606"/>
          <ac:spMkLst>
            <pc:docMk/>
            <pc:sldMk cId="1916237807" sldId="260"/>
            <ac:spMk id="14" creationId="{A5704422-1118-4FD1-95AD-29A064EB80D9}"/>
          </ac:spMkLst>
        </pc:spChg>
        <pc:spChg chg="add">
          <ac:chgData name="Alejandro Cerezo" userId="5ea20e796f35876f" providerId="LiveId" clId="{DBD0BBBB-FC81-493F-B05E-F3D766094A46}" dt="2020-03-24T06:59:55.256" v="1132" actId="26606"/>
          <ac:spMkLst>
            <pc:docMk/>
            <pc:sldMk cId="1916237807" sldId="260"/>
            <ac:spMk id="16" creationId="{A88B2AAA-B805-498E-A9E6-98B885855498}"/>
          </ac:spMkLst>
        </pc:spChg>
        <pc:spChg chg="add">
          <ac:chgData name="Alejandro Cerezo" userId="5ea20e796f35876f" providerId="LiveId" clId="{DBD0BBBB-FC81-493F-B05E-F3D766094A46}" dt="2020-03-24T06:59:55.256" v="1132" actId="26606"/>
          <ac:spMkLst>
            <pc:docMk/>
            <pc:sldMk cId="1916237807" sldId="260"/>
            <ac:spMk id="18" creationId="{9B8051E0-19D7-43E1-BFD9-E6DBFEB3A3F1}"/>
          </ac:spMkLst>
        </pc:spChg>
        <pc:spChg chg="add">
          <ac:chgData name="Alejandro Cerezo" userId="5ea20e796f35876f" providerId="LiveId" clId="{DBD0BBBB-FC81-493F-B05E-F3D766094A46}" dt="2020-03-24T06:59:55.256" v="1132" actId="26606"/>
          <ac:spMkLst>
            <pc:docMk/>
            <pc:sldMk cId="1916237807" sldId="260"/>
            <ac:spMk id="20" creationId="{4EDB2B02-86A2-46F5-A4BE-B7D9B10411D6}"/>
          </ac:spMkLst>
        </pc:spChg>
        <pc:spChg chg="add">
          <ac:chgData name="Alejandro Cerezo" userId="5ea20e796f35876f" providerId="LiveId" clId="{DBD0BBBB-FC81-493F-B05E-F3D766094A46}" dt="2020-03-24T06:59:55.256" v="1132" actId="26606"/>
          <ac:spMkLst>
            <pc:docMk/>
            <pc:sldMk cId="1916237807" sldId="260"/>
            <ac:spMk id="22" creationId="{43954639-FB5D-41F4-9560-6F6DFE778425}"/>
          </ac:spMkLst>
        </pc:spChg>
        <pc:spChg chg="add">
          <ac:chgData name="Alejandro Cerezo" userId="5ea20e796f35876f" providerId="LiveId" clId="{DBD0BBBB-FC81-493F-B05E-F3D766094A46}" dt="2020-03-24T06:59:55.256" v="1132" actId="26606"/>
          <ac:spMkLst>
            <pc:docMk/>
            <pc:sldMk cId="1916237807" sldId="260"/>
            <ac:spMk id="24" creationId="{E898931C-0323-41FA-A036-20F818B1FF81}"/>
          </ac:spMkLst>
        </pc:spChg>
        <pc:spChg chg="add">
          <ac:chgData name="Alejandro Cerezo" userId="5ea20e796f35876f" providerId="LiveId" clId="{DBD0BBBB-FC81-493F-B05E-F3D766094A46}" dt="2020-03-24T06:59:55.256" v="1132" actId="26606"/>
          <ac:spMkLst>
            <pc:docMk/>
            <pc:sldMk cId="1916237807" sldId="260"/>
            <ac:spMk id="26" creationId="{89AFE9DD-0792-4B98-B4EB-97ACA17E6AA8}"/>
          </ac:spMkLst>
        </pc:spChg>
        <pc:spChg chg="add">
          <ac:chgData name="Alejandro Cerezo" userId="5ea20e796f35876f" providerId="LiveId" clId="{DBD0BBBB-FC81-493F-B05E-F3D766094A46}" dt="2020-03-24T06:59:55.256" v="1132" actId="26606"/>
          <ac:spMkLst>
            <pc:docMk/>
            <pc:sldMk cId="1916237807" sldId="260"/>
            <ac:spMk id="28" creationId="{3981F5C4-9AE1-404E-AF44-A4E6DB374F9D}"/>
          </ac:spMkLst>
        </pc:spChg>
        <pc:spChg chg="add">
          <ac:chgData name="Alejandro Cerezo" userId="5ea20e796f35876f" providerId="LiveId" clId="{DBD0BBBB-FC81-493F-B05E-F3D766094A46}" dt="2020-03-24T06:59:55.256" v="1132" actId="26606"/>
          <ac:spMkLst>
            <pc:docMk/>
            <pc:sldMk cId="1916237807" sldId="260"/>
            <ac:spMk id="30" creationId="{763C1781-8726-4FAC-8C45-FF40376BE409}"/>
          </ac:spMkLst>
        </pc:spChg>
        <pc:spChg chg="add">
          <ac:chgData name="Alejandro Cerezo" userId="5ea20e796f35876f" providerId="LiveId" clId="{DBD0BBBB-FC81-493F-B05E-F3D766094A46}" dt="2020-03-24T06:59:55.256" v="1132" actId="26606"/>
          <ac:spMkLst>
            <pc:docMk/>
            <pc:sldMk cId="1916237807" sldId="260"/>
            <ac:spMk id="32" creationId="{301491B5-56C7-43DC-A3D9-861EECCA056A}"/>
          </ac:spMkLst>
        </pc:spChg>
        <pc:spChg chg="add">
          <ac:chgData name="Alejandro Cerezo" userId="5ea20e796f35876f" providerId="LiveId" clId="{DBD0BBBB-FC81-493F-B05E-F3D766094A46}" dt="2020-03-24T06:59:55.256" v="1132" actId="26606"/>
          <ac:spMkLst>
            <pc:docMk/>
            <pc:sldMk cId="1916237807" sldId="260"/>
            <ac:spMk id="34" creationId="{237E2353-22DF-46E0-A200-FB30F8F394E2}"/>
          </ac:spMkLst>
        </pc:spChg>
        <pc:spChg chg="add">
          <ac:chgData name="Alejandro Cerezo" userId="5ea20e796f35876f" providerId="LiveId" clId="{DBD0BBBB-FC81-493F-B05E-F3D766094A46}" dt="2020-03-24T06:59:55.256" v="1132" actId="26606"/>
          <ac:spMkLst>
            <pc:docMk/>
            <pc:sldMk cId="1916237807" sldId="260"/>
            <ac:spMk id="36" creationId="{DD6138DB-057B-45F7-A5F4-E7BFDA20D02C}"/>
          </ac:spMkLst>
        </pc:spChg>
        <pc:spChg chg="add">
          <ac:chgData name="Alejandro Cerezo" userId="5ea20e796f35876f" providerId="LiveId" clId="{DBD0BBBB-FC81-493F-B05E-F3D766094A46}" dt="2020-03-24T06:59:55.256" v="1132" actId="26606"/>
          <ac:spMkLst>
            <pc:docMk/>
            <pc:sldMk cId="1916237807" sldId="260"/>
            <ac:spMk id="38" creationId="{79A54AB1-B64F-4843-BFAB-81CB74E66B65}"/>
          </ac:spMkLst>
        </pc:spChg>
        <pc:picChg chg="add del mod ord">
          <ac:chgData name="Alejandro Cerezo" userId="5ea20e796f35876f" providerId="LiveId" clId="{DBD0BBBB-FC81-493F-B05E-F3D766094A46}" dt="2020-03-23T18:50:06.688" v="878" actId="21"/>
          <ac:picMkLst>
            <pc:docMk/>
            <pc:sldMk cId="1916237807" sldId="260"/>
            <ac:picMk id="4" creationId="{2DB0ED24-5B2B-4689-8D61-748517C9D537}"/>
          </ac:picMkLst>
        </pc:picChg>
        <pc:picChg chg="add del mod">
          <ac:chgData name="Alejandro Cerezo" userId="5ea20e796f35876f" providerId="LiveId" clId="{DBD0BBBB-FC81-493F-B05E-F3D766094A46}" dt="2020-03-23T18:50:16.130" v="881" actId="21"/>
          <ac:picMkLst>
            <pc:docMk/>
            <pc:sldMk cId="1916237807" sldId="260"/>
            <ac:picMk id="5" creationId="{216911D2-C0D3-424A-AE5D-ADD207F8CCC9}"/>
          </ac:picMkLst>
        </pc:picChg>
        <pc:picChg chg="add mod ord">
          <ac:chgData name="Alejandro Cerezo" userId="5ea20e796f35876f" providerId="LiveId" clId="{DBD0BBBB-FC81-493F-B05E-F3D766094A46}" dt="2020-03-24T07:00:26.054" v="1138" actId="27614"/>
          <ac:picMkLst>
            <pc:docMk/>
            <pc:sldMk cId="1916237807" sldId="260"/>
            <ac:picMk id="7" creationId="{AB3AB595-209F-420F-B7B1-65BDFC03DECB}"/>
          </ac:picMkLst>
        </pc:picChg>
      </pc:sldChg>
      <pc:sldChg chg="modSp add">
        <pc:chgData name="Alejandro Cerezo" userId="5ea20e796f35876f" providerId="LiveId" clId="{DBD0BBBB-FC81-493F-B05E-F3D766094A46}" dt="2020-03-23T18:46:58.613" v="854" actId="6549"/>
        <pc:sldMkLst>
          <pc:docMk/>
          <pc:sldMk cId="116516500" sldId="261"/>
        </pc:sldMkLst>
        <pc:spChg chg="mod">
          <ac:chgData name="Alejandro Cerezo" userId="5ea20e796f35876f" providerId="LiveId" clId="{DBD0BBBB-FC81-493F-B05E-F3D766094A46}" dt="2020-03-23T18:46:58.613" v="854" actId="6549"/>
          <ac:spMkLst>
            <pc:docMk/>
            <pc:sldMk cId="116516500" sldId="261"/>
            <ac:spMk id="3" creationId="{AAE59AD3-C47F-4151-8C00-E11C1316DAB9}"/>
          </ac:spMkLst>
        </pc:spChg>
      </pc:sldChg>
      <pc:sldChg chg="addSp delSp modSp add mod setBg delDesignElem">
        <pc:chgData name="Alejandro Cerezo" userId="5ea20e796f35876f" providerId="LiveId" clId="{DBD0BBBB-FC81-493F-B05E-F3D766094A46}" dt="2020-03-29T15:15:15.220" v="3334"/>
        <pc:sldMkLst>
          <pc:docMk/>
          <pc:sldMk cId="3187010210" sldId="262"/>
        </pc:sldMkLst>
        <pc:spChg chg="mod">
          <ac:chgData name="Alejandro Cerezo" userId="5ea20e796f35876f" providerId="LiveId" clId="{DBD0BBBB-FC81-493F-B05E-F3D766094A46}" dt="2020-03-23T19:13:40.273" v="1075" actId="790"/>
          <ac:spMkLst>
            <pc:docMk/>
            <pc:sldMk cId="3187010210" sldId="262"/>
            <ac:spMk id="2" creationId="{13874688-4E0E-4105-A77D-3AF48C3CE29B}"/>
          </ac:spMkLst>
        </pc:spChg>
        <pc:spChg chg="mod">
          <ac:chgData name="Alejandro Cerezo" userId="5ea20e796f35876f" providerId="LiveId" clId="{DBD0BBBB-FC81-493F-B05E-F3D766094A46}" dt="2020-03-23T19:13:52.298" v="1076" actId="790"/>
          <ac:spMkLst>
            <pc:docMk/>
            <pc:sldMk cId="3187010210" sldId="262"/>
            <ac:spMk id="3" creationId="{38038B3F-3D3E-4BA0-9F82-E8BA3E55CB95}"/>
          </ac:spMkLst>
        </pc:spChg>
        <pc:spChg chg="add">
          <ac:chgData name="Alejandro Cerezo" userId="5ea20e796f35876f" providerId="LiveId" clId="{DBD0BBBB-FC81-493F-B05E-F3D766094A46}" dt="2020-03-23T19:02:49.518" v="982" actId="26606"/>
          <ac:spMkLst>
            <pc:docMk/>
            <pc:sldMk cId="3187010210" sldId="262"/>
            <ac:spMk id="5" creationId="{16F9E488-0718-4E1E-9D12-26779F606252}"/>
          </ac:spMkLst>
        </pc:spChg>
        <pc:spChg chg="add">
          <ac:chgData name="Alejandro Cerezo" userId="5ea20e796f35876f" providerId="LiveId" clId="{DBD0BBBB-FC81-493F-B05E-F3D766094A46}" dt="2020-03-23T19:02:49.518" v="982" actId="26606"/>
          <ac:spMkLst>
            <pc:docMk/>
            <pc:sldMk cId="3187010210" sldId="262"/>
            <ac:spMk id="6" creationId="{D20AEB5B-DFC7-42B4-9FAA-6B95E01D0FCE}"/>
          </ac:spMkLst>
        </pc:spChg>
        <pc:spChg chg="add del">
          <ac:chgData name="Alejandro Cerezo" userId="5ea20e796f35876f" providerId="LiveId" clId="{DBD0BBBB-FC81-493F-B05E-F3D766094A46}" dt="2020-03-23T19:01:20.973" v="968" actId="26606"/>
          <ac:spMkLst>
            <pc:docMk/>
            <pc:sldMk cId="3187010210" sldId="262"/>
            <ac:spMk id="8" creationId="{16F9E488-0718-4E1E-9D12-26779F606252}"/>
          </ac:spMkLst>
        </pc:spChg>
        <pc:spChg chg="add del">
          <ac:chgData name="Alejandro Cerezo" userId="5ea20e796f35876f" providerId="LiveId" clId="{DBD0BBBB-FC81-493F-B05E-F3D766094A46}" dt="2020-03-23T19:01:20.973" v="968" actId="26606"/>
          <ac:spMkLst>
            <pc:docMk/>
            <pc:sldMk cId="3187010210" sldId="262"/>
            <ac:spMk id="10" creationId="{D20AEB5B-DFC7-42B4-9FAA-6B95E01D0FCE}"/>
          </ac:spMkLst>
        </pc:spChg>
        <pc:grpChg chg="add">
          <ac:chgData name="Alejandro Cerezo" userId="5ea20e796f35876f" providerId="LiveId" clId="{DBD0BBBB-FC81-493F-B05E-F3D766094A46}" dt="2020-03-23T19:02:49.518" v="982" actId="26606"/>
          <ac:grpSpMkLst>
            <pc:docMk/>
            <pc:sldMk cId="3187010210" sldId="262"/>
            <ac:grpSpMk id="7" creationId="{64B93721-934F-4F1E-A868-0B2BA110D3B5}"/>
          </ac:grpSpMkLst>
        </pc:grpChg>
        <pc:grpChg chg="add del">
          <ac:chgData name="Alejandro Cerezo" userId="5ea20e796f35876f" providerId="LiveId" clId="{DBD0BBBB-FC81-493F-B05E-F3D766094A46}" dt="2020-03-23T19:01:20.973" v="968" actId="26606"/>
          <ac:grpSpMkLst>
            <pc:docMk/>
            <pc:sldMk cId="3187010210" sldId="262"/>
            <ac:grpSpMk id="12" creationId="{64B93721-934F-4F1E-A868-0B2BA110D3B5}"/>
          </ac:grpSpMkLst>
        </pc:grpChg>
      </pc:sldChg>
      <pc:sldChg chg="addSp delSp modSp add mod setBg delDesignElem">
        <pc:chgData name="Alejandro Cerezo" userId="5ea20e796f35876f" providerId="LiveId" clId="{DBD0BBBB-FC81-493F-B05E-F3D766094A46}" dt="2020-03-29T15:15:15.220" v="3334"/>
        <pc:sldMkLst>
          <pc:docMk/>
          <pc:sldMk cId="1914417673" sldId="263"/>
        </pc:sldMkLst>
        <pc:spChg chg="mod">
          <ac:chgData name="Alejandro Cerezo" userId="5ea20e796f35876f" providerId="LiveId" clId="{DBD0BBBB-FC81-493F-B05E-F3D766094A46}" dt="2020-03-23T19:14:38.935" v="1078" actId="790"/>
          <ac:spMkLst>
            <pc:docMk/>
            <pc:sldMk cId="1914417673" sldId="263"/>
            <ac:spMk id="2" creationId="{1B53427B-C65D-4361-BA62-E8A290E9C11B}"/>
          </ac:spMkLst>
        </pc:spChg>
        <pc:spChg chg="mod">
          <ac:chgData name="Alejandro Cerezo" userId="5ea20e796f35876f" providerId="LiveId" clId="{DBD0BBBB-FC81-493F-B05E-F3D766094A46}" dt="2020-03-23T19:14:52.460" v="1079" actId="790"/>
          <ac:spMkLst>
            <pc:docMk/>
            <pc:sldMk cId="1914417673" sldId="263"/>
            <ac:spMk id="3" creationId="{A65CE2CC-598D-4307-A2E4-02ACD184B51E}"/>
          </ac:spMkLst>
        </pc:spChg>
        <pc:spChg chg="add">
          <ac:chgData name="Alejandro Cerezo" userId="5ea20e796f35876f" providerId="LiveId" clId="{DBD0BBBB-FC81-493F-B05E-F3D766094A46}" dt="2020-03-23T19:03:30.247" v="987" actId="26606"/>
          <ac:spMkLst>
            <pc:docMk/>
            <pc:sldMk cId="1914417673" sldId="263"/>
            <ac:spMk id="5" creationId="{16F9E488-0718-4E1E-9D12-26779F606252}"/>
          </ac:spMkLst>
        </pc:spChg>
        <pc:spChg chg="add">
          <ac:chgData name="Alejandro Cerezo" userId="5ea20e796f35876f" providerId="LiveId" clId="{DBD0BBBB-FC81-493F-B05E-F3D766094A46}" dt="2020-03-23T19:03:30.247" v="987" actId="26606"/>
          <ac:spMkLst>
            <pc:docMk/>
            <pc:sldMk cId="1914417673" sldId="263"/>
            <ac:spMk id="6" creationId="{D20AEB5B-DFC7-42B4-9FAA-6B95E01D0FCE}"/>
          </ac:spMkLst>
        </pc:spChg>
        <pc:spChg chg="add del">
          <ac:chgData name="Alejandro Cerezo" userId="5ea20e796f35876f" providerId="LiveId" clId="{DBD0BBBB-FC81-493F-B05E-F3D766094A46}" dt="2020-03-23T19:01:18.074" v="967" actId="26606"/>
          <ac:spMkLst>
            <pc:docMk/>
            <pc:sldMk cId="1914417673" sldId="263"/>
            <ac:spMk id="8" creationId="{16F9E488-0718-4E1E-9D12-26779F606252}"/>
          </ac:spMkLst>
        </pc:spChg>
        <pc:spChg chg="add del">
          <ac:chgData name="Alejandro Cerezo" userId="5ea20e796f35876f" providerId="LiveId" clId="{DBD0BBBB-FC81-493F-B05E-F3D766094A46}" dt="2020-03-23T19:01:18.074" v="967" actId="26606"/>
          <ac:spMkLst>
            <pc:docMk/>
            <pc:sldMk cId="1914417673" sldId="263"/>
            <ac:spMk id="10" creationId="{D20AEB5B-DFC7-42B4-9FAA-6B95E01D0FCE}"/>
          </ac:spMkLst>
        </pc:spChg>
        <pc:grpChg chg="add">
          <ac:chgData name="Alejandro Cerezo" userId="5ea20e796f35876f" providerId="LiveId" clId="{DBD0BBBB-FC81-493F-B05E-F3D766094A46}" dt="2020-03-23T19:03:30.247" v="987" actId="26606"/>
          <ac:grpSpMkLst>
            <pc:docMk/>
            <pc:sldMk cId="1914417673" sldId="263"/>
            <ac:grpSpMk id="7" creationId="{64B93721-934F-4F1E-A868-0B2BA110D3B5}"/>
          </ac:grpSpMkLst>
        </pc:grpChg>
        <pc:grpChg chg="add del">
          <ac:chgData name="Alejandro Cerezo" userId="5ea20e796f35876f" providerId="LiveId" clId="{DBD0BBBB-FC81-493F-B05E-F3D766094A46}" dt="2020-03-23T19:01:18.074" v="967" actId="26606"/>
          <ac:grpSpMkLst>
            <pc:docMk/>
            <pc:sldMk cId="1914417673" sldId="263"/>
            <ac:grpSpMk id="12" creationId="{64B93721-934F-4F1E-A868-0B2BA110D3B5}"/>
          </ac:grpSpMkLst>
        </pc:grpChg>
      </pc:sldChg>
      <pc:sldChg chg="add del">
        <pc:chgData name="Alejandro Cerezo" userId="5ea20e796f35876f" providerId="LiveId" clId="{DBD0BBBB-FC81-493F-B05E-F3D766094A46}" dt="2020-03-21T12:16:33.235" v="27"/>
        <pc:sldMkLst>
          <pc:docMk/>
          <pc:sldMk cId="3511769924" sldId="263"/>
        </pc:sldMkLst>
      </pc:sldChg>
      <pc:sldChg chg="add setBg">
        <pc:chgData name="Alejandro Cerezo" userId="5ea20e796f35876f" providerId="LiveId" clId="{DBD0BBBB-FC81-493F-B05E-F3D766094A46}" dt="2020-03-29T15:15:15.220" v="3334"/>
        <pc:sldMkLst>
          <pc:docMk/>
          <pc:sldMk cId="2059071893" sldId="264"/>
        </pc:sldMkLst>
      </pc:sldChg>
      <pc:sldChg chg="addSp modSp add mod setBg">
        <pc:chgData name="Alejandro Cerezo" userId="5ea20e796f35876f" providerId="LiveId" clId="{DBD0BBBB-FC81-493F-B05E-F3D766094A46}" dt="2020-03-29T15:15:15.220" v="3334"/>
        <pc:sldMkLst>
          <pc:docMk/>
          <pc:sldMk cId="435594019" sldId="265"/>
        </pc:sldMkLst>
        <pc:spChg chg="mod">
          <ac:chgData name="Alejandro Cerezo" userId="5ea20e796f35876f" providerId="LiveId" clId="{DBD0BBBB-FC81-493F-B05E-F3D766094A46}" dt="2020-03-23T19:15:16.098" v="1081" actId="790"/>
          <ac:spMkLst>
            <pc:docMk/>
            <pc:sldMk cId="435594019" sldId="265"/>
            <ac:spMk id="2" creationId="{B88EBC84-2E88-4A57-BB8A-4B5F1D995E28}"/>
          </ac:spMkLst>
        </pc:spChg>
        <pc:spChg chg="mod">
          <ac:chgData name="Alejandro Cerezo" userId="5ea20e796f35876f" providerId="LiveId" clId="{DBD0BBBB-FC81-493F-B05E-F3D766094A46}" dt="2020-03-23T19:15:04.640" v="1080" actId="790"/>
          <ac:spMkLst>
            <pc:docMk/>
            <pc:sldMk cId="435594019" sldId="265"/>
            <ac:spMk id="3" creationId="{F2FE9B9D-899B-4763-8BB4-CE6878FC5573}"/>
          </ac:spMkLst>
        </pc:spChg>
        <pc:spChg chg="add">
          <ac:chgData name="Alejandro Cerezo" userId="5ea20e796f35876f" providerId="LiveId" clId="{DBD0BBBB-FC81-493F-B05E-F3D766094A46}" dt="2020-03-23T19:04:10.187" v="992" actId="26606"/>
          <ac:spMkLst>
            <pc:docMk/>
            <pc:sldMk cId="435594019" sldId="265"/>
            <ac:spMk id="8" creationId="{16F9E488-0718-4E1E-9D12-26779F606252}"/>
          </ac:spMkLst>
        </pc:spChg>
        <pc:spChg chg="add">
          <ac:chgData name="Alejandro Cerezo" userId="5ea20e796f35876f" providerId="LiveId" clId="{DBD0BBBB-FC81-493F-B05E-F3D766094A46}" dt="2020-03-23T19:04:10.187" v="992" actId="26606"/>
          <ac:spMkLst>
            <pc:docMk/>
            <pc:sldMk cId="435594019" sldId="265"/>
            <ac:spMk id="10" creationId="{D20AEB5B-DFC7-42B4-9FAA-6B95E01D0FCE}"/>
          </ac:spMkLst>
        </pc:spChg>
        <pc:grpChg chg="add">
          <ac:chgData name="Alejandro Cerezo" userId="5ea20e796f35876f" providerId="LiveId" clId="{DBD0BBBB-FC81-493F-B05E-F3D766094A46}" dt="2020-03-23T19:04:10.187" v="992" actId="26606"/>
          <ac:grpSpMkLst>
            <pc:docMk/>
            <pc:sldMk cId="435594019" sldId="265"/>
            <ac:grpSpMk id="12" creationId="{64B93721-934F-4F1E-A868-0B2BA110D3B5}"/>
          </ac:grpSpMkLst>
        </pc:grpChg>
      </pc:sldChg>
      <pc:sldChg chg="add">
        <pc:chgData name="Alejandro Cerezo" userId="5ea20e796f35876f" providerId="LiveId" clId="{DBD0BBBB-FC81-493F-B05E-F3D766094A46}" dt="2020-03-21T12:18:03.510" v="35"/>
        <pc:sldMkLst>
          <pc:docMk/>
          <pc:sldMk cId="1272554185" sldId="266"/>
        </pc:sldMkLst>
      </pc:sldChg>
      <pc:sldChg chg="addSp modSp add mod setBg">
        <pc:chgData name="Alejandro Cerezo" userId="5ea20e796f35876f" providerId="LiveId" clId="{DBD0BBBB-FC81-493F-B05E-F3D766094A46}" dt="2020-03-29T15:15:15.220" v="3334"/>
        <pc:sldMkLst>
          <pc:docMk/>
          <pc:sldMk cId="585395444" sldId="267"/>
        </pc:sldMkLst>
        <pc:spChg chg="mod">
          <ac:chgData name="Alejandro Cerezo" userId="5ea20e796f35876f" providerId="LiveId" clId="{DBD0BBBB-FC81-493F-B05E-F3D766094A46}" dt="2020-03-23T19:15:42.341" v="1083" actId="790"/>
          <ac:spMkLst>
            <pc:docMk/>
            <pc:sldMk cId="585395444" sldId="267"/>
            <ac:spMk id="2" creationId="{EE69D9F3-0A71-4418-B068-0141D40D893A}"/>
          </ac:spMkLst>
        </pc:spChg>
        <pc:spChg chg="mod">
          <ac:chgData name="Alejandro Cerezo" userId="5ea20e796f35876f" providerId="LiveId" clId="{DBD0BBBB-FC81-493F-B05E-F3D766094A46}" dt="2020-03-23T19:15:36.583" v="1082" actId="790"/>
          <ac:spMkLst>
            <pc:docMk/>
            <pc:sldMk cId="585395444" sldId="267"/>
            <ac:spMk id="3" creationId="{C436D6C7-E62B-463F-AF9F-F3854364F968}"/>
          </ac:spMkLst>
        </pc:spChg>
        <pc:spChg chg="add">
          <ac:chgData name="Alejandro Cerezo" userId="5ea20e796f35876f" providerId="LiveId" clId="{DBD0BBBB-FC81-493F-B05E-F3D766094A46}" dt="2020-03-23T19:04:34.961" v="997" actId="26606"/>
          <ac:spMkLst>
            <pc:docMk/>
            <pc:sldMk cId="585395444" sldId="267"/>
            <ac:spMk id="8" creationId="{16F9E488-0718-4E1E-9D12-26779F606252}"/>
          </ac:spMkLst>
        </pc:spChg>
        <pc:spChg chg="add">
          <ac:chgData name="Alejandro Cerezo" userId="5ea20e796f35876f" providerId="LiveId" clId="{DBD0BBBB-FC81-493F-B05E-F3D766094A46}" dt="2020-03-23T19:04:34.961" v="997" actId="26606"/>
          <ac:spMkLst>
            <pc:docMk/>
            <pc:sldMk cId="585395444" sldId="267"/>
            <ac:spMk id="10" creationId="{D20AEB5B-DFC7-42B4-9FAA-6B95E01D0FCE}"/>
          </ac:spMkLst>
        </pc:spChg>
        <pc:grpChg chg="add">
          <ac:chgData name="Alejandro Cerezo" userId="5ea20e796f35876f" providerId="LiveId" clId="{DBD0BBBB-FC81-493F-B05E-F3D766094A46}" dt="2020-03-23T19:04:34.961" v="997" actId="26606"/>
          <ac:grpSpMkLst>
            <pc:docMk/>
            <pc:sldMk cId="585395444" sldId="267"/>
            <ac:grpSpMk id="12" creationId="{64B93721-934F-4F1E-A868-0B2BA110D3B5}"/>
          </ac:grpSpMkLst>
        </pc:grpChg>
      </pc:sldChg>
      <pc:sldChg chg="add">
        <pc:chgData name="Alejandro Cerezo" userId="5ea20e796f35876f" providerId="LiveId" clId="{DBD0BBBB-FC81-493F-B05E-F3D766094A46}" dt="2020-03-21T12:19:01.959" v="40"/>
        <pc:sldMkLst>
          <pc:docMk/>
          <pc:sldMk cId="3116302579" sldId="268"/>
        </pc:sldMkLst>
      </pc:sldChg>
      <pc:sldChg chg="addSp modSp add mod setBg">
        <pc:chgData name="Alejandro Cerezo" userId="5ea20e796f35876f" providerId="LiveId" clId="{DBD0BBBB-FC81-493F-B05E-F3D766094A46}" dt="2020-03-29T15:15:15.220" v="3334"/>
        <pc:sldMkLst>
          <pc:docMk/>
          <pc:sldMk cId="9651897" sldId="269"/>
        </pc:sldMkLst>
        <pc:spChg chg="mod">
          <ac:chgData name="Alejandro Cerezo" userId="5ea20e796f35876f" providerId="LiveId" clId="{DBD0BBBB-FC81-493F-B05E-F3D766094A46}" dt="2020-03-23T19:15:58.097" v="1085" actId="790"/>
          <ac:spMkLst>
            <pc:docMk/>
            <pc:sldMk cId="9651897" sldId="269"/>
            <ac:spMk id="2" creationId="{5A64343A-D19A-49EE-8653-7B815824314C}"/>
          </ac:spMkLst>
        </pc:spChg>
        <pc:spChg chg="mod">
          <ac:chgData name="Alejandro Cerezo" userId="5ea20e796f35876f" providerId="LiveId" clId="{DBD0BBBB-FC81-493F-B05E-F3D766094A46}" dt="2020-03-23T19:15:50.460" v="1084" actId="790"/>
          <ac:spMkLst>
            <pc:docMk/>
            <pc:sldMk cId="9651897" sldId="269"/>
            <ac:spMk id="3" creationId="{35FA266D-F61D-4238-B007-F708033F08F1}"/>
          </ac:spMkLst>
        </pc:spChg>
        <pc:spChg chg="add">
          <ac:chgData name="Alejandro Cerezo" userId="5ea20e796f35876f" providerId="LiveId" clId="{DBD0BBBB-FC81-493F-B05E-F3D766094A46}" dt="2020-03-23T19:04:59.708" v="1002" actId="26606"/>
          <ac:spMkLst>
            <pc:docMk/>
            <pc:sldMk cId="9651897" sldId="269"/>
            <ac:spMk id="8" creationId="{16F9E488-0718-4E1E-9D12-26779F606252}"/>
          </ac:spMkLst>
        </pc:spChg>
        <pc:spChg chg="add">
          <ac:chgData name="Alejandro Cerezo" userId="5ea20e796f35876f" providerId="LiveId" clId="{DBD0BBBB-FC81-493F-B05E-F3D766094A46}" dt="2020-03-23T19:04:59.708" v="1002" actId="26606"/>
          <ac:spMkLst>
            <pc:docMk/>
            <pc:sldMk cId="9651897" sldId="269"/>
            <ac:spMk id="10" creationId="{D20AEB5B-DFC7-42B4-9FAA-6B95E01D0FCE}"/>
          </ac:spMkLst>
        </pc:spChg>
        <pc:grpChg chg="add">
          <ac:chgData name="Alejandro Cerezo" userId="5ea20e796f35876f" providerId="LiveId" clId="{DBD0BBBB-FC81-493F-B05E-F3D766094A46}" dt="2020-03-23T19:04:59.708" v="1002" actId="26606"/>
          <ac:grpSpMkLst>
            <pc:docMk/>
            <pc:sldMk cId="9651897" sldId="269"/>
            <ac:grpSpMk id="12" creationId="{64B93721-934F-4F1E-A868-0B2BA110D3B5}"/>
          </ac:grpSpMkLst>
        </pc:grpChg>
      </pc:sldChg>
      <pc:sldChg chg="add">
        <pc:chgData name="Alejandro Cerezo" userId="5ea20e796f35876f" providerId="LiveId" clId="{DBD0BBBB-FC81-493F-B05E-F3D766094A46}" dt="2020-03-21T12:20:32.617" v="45"/>
        <pc:sldMkLst>
          <pc:docMk/>
          <pc:sldMk cId="2321546135" sldId="270"/>
        </pc:sldMkLst>
      </pc:sldChg>
      <pc:sldChg chg="addSp modSp add mod setBg">
        <pc:chgData name="Alejandro Cerezo" userId="5ea20e796f35876f" providerId="LiveId" clId="{DBD0BBBB-FC81-493F-B05E-F3D766094A46}" dt="2020-03-29T15:15:15.220" v="3334"/>
        <pc:sldMkLst>
          <pc:docMk/>
          <pc:sldMk cId="2716509962" sldId="271"/>
        </pc:sldMkLst>
        <pc:spChg chg="mod">
          <ac:chgData name="Alejandro Cerezo" userId="5ea20e796f35876f" providerId="LiveId" clId="{DBD0BBBB-FC81-493F-B05E-F3D766094A46}" dt="2020-03-23T19:05:26.060" v="1010" actId="6549"/>
          <ac:spMkLst>
            <pc:docMk/>
            <pc:sldMk cId="2716509962" sldId="271"/>
            <ac:spMk id="2" creationId="{19C47C84-651C-4B43-AA33-8F0933F5DFC0}"/>
          </ac:spMkLst>
        </pc:spChg>
        <pc:spChg chg="mod">
          <ac:chgData name="Alejandro Cerezo" userId="5ea20e796f35876f" providerId="LiveId" clId="{DBD0BBBB-FC81-493F-B05E-F3D766094A46}" dt="2020-03-23T19:16:23.792" v="1088" actId="790"/>
          <ac:spMkLst>
            <pc:docMk/>
            <pc:sldMk cId="2716509962" sldId="271"/>
            <ac:spMk id="3" creationId="{5814E7C5-77FB-4363-994E-50BFFDBC55C0}"/>
          </ac:spMkLst>
        </pc:spChg>
        <pc:spChg chg="add">
          <ac:chgData name="Alejandro Cerezo" userId="5ea20e796f35876f" providerId="LiveId" clId="{DBD0BBBB-FC81-493F-B05E-F3D766094A46}" dt="2020-03-23T19:05:19.973" v="1007" actId="26606"/>
          <ac:spMkLst>
            <pc:docMk/>
            <pc:sldMk cId="2716509962" sldId="271"/>
            <ac:spMk id="8" creationId="{16F9E488-0718-4E1E-9D12-26779F606252}"/>
          </ac:spMkLst>
        </pc:spChg>
        <pc:spChg chg="add">
          <ac:chgData name="Alejandro Cerezo" userId="5ea20e796f35876f" providerId="LiveId" clId="{DBD0BBBB-FC81-493F-B05E-F3D766094A46}" dt="2020-03-23T19:05:19.973" v="1007" actId="26606"/>
          <ac:spMkLst>
            <pc:docMk/>
            <pc:sldMk cId="2716509962" sldId="271"/>
            <ac:spMk id="10" creationId="{D20AEB5B-DFC7-42B4-9FAA-6B95E01D0FCE}"/>
          </ac:spMkLst>
        </pc:spChg>
        <pc:grpChg chg="add">
          <ac:chgData name="Alejandro Cerezo" userId="5ea20e796f35876f" providerId="LiveId" clId="{DBD0BBBB-FC81-493F-B05E-F3D766094A46}" dt="2020-03-23T19:05:19.973" v="1007" actId="26606"/>
          <ac:grpSpMkLst>
            <pc:docMk/>
            <pc:sldMk cId="2716509962" sldId="271"/>
            <ac:grpSpMk id="12" creationId="{64B93721-934F-4F1E-A868-0B2BA110D3B5}"/>
          </ac:grpSpMkLst>
        </pc:grpChg>
      </pc:sldChg>
      <pc:sldChg chg="add">
        <pc:chgData name="Alejandro Cerezo" userId="5ea20e796f35876f" providerId="LiveId" clId="{DBD0BBBB-FC81-493F-B05E-F3D766094A46}" dt="2020-03-21T12:21:41.255" v="50"/>
        <pc:sldMkLst>
          <pc:docMk/>
          <pc:sldMk cId="2287769770" sldId="272"/>
        </pc:sldMkLst>
      </pc:sldChg>
      <pc:sldChg chg="addSp delSp modSp add mod setBg">
        <pc:chgData name="Alejandro Cerezo" userId="5ea20e796f35876f" providerId="LiveId" clId="{DBD0BBBB-FC81-493F-B05E-F3D766094A46}" dt="2020-03-29T15:15:15.220" v="3334"/>
        <pc:sldMkLst>
          <pc:docMk/>
          <pc:sldMk cId="681526109" sldId="273"/>
        </pc:sldMkLst>
        <pc:spChg chg="mod">
          <ac:chgData name="Alejandro Cerezo" userId="5ea20e796f35876f" providerId="LiveId" clId="{DBD0BBBB-FC81-493F-B05E-F3D766094A46}" dt="2020-03-29T15:01:29.120" v="3300" actId="26606"/>
          <ac:spMkLst>
            <pc:docMk/>
            <pc:sldMk cId="681526109" sldId="273"/>
            <ac:spMk id="2" creationId="{EAC23E73-EF16-457C-887F-E1A54B9B0283}"/>
          </ac:spMkLst>
        </pc:spChg>
        <pc:spChg chg="del">
          <ac:chgData name="Alejandro Cerezo" userId="5ea20e796f35876f" providerId="LiveId" clId="{DBD0BBBB-FC81-493F-B05E-F3D766094A46}" dt="2020-03-29T14:58:34.060" v="3268"/>
          <ac:spMkLst>
            <pc:docMk/>
            <pc:sldMk cId="681526109" sldId="273"/>
            <ac:spMk id="3" creationId="{E9F76886-F554-432D-9DE4-78326C75B1DB}"/>
          </ac:spMkLst>
        </pc:spChg>
        <pc:spChg chg="add">
          <ac:chgData name="Alejandro Cerezo" userId="5ea20e796f35876f" providerId="LiveId" clId="{DBD0BBBB-FC81-493F-B05E-F3D766094A46}" dt="2020-03-29T15:01:29.120" v="3300" actId="26606"/>
          <ac:spMkLst>
            <pc:docMk/>
            <pc:sldMk cId="681526109" sldId="273"/>
            <ac:spMk id="9" creationId="{3A826B85-D58A-48FB-ABB8-881A5F8CC27B}"/>
          </ac:spMkLst>
        </pc:spChg>
        <pc:spChg chg="add">
          <ac:chgData name="Alejandro Cerezo" userId="5ea20e796f35876f" providerId="LiveId" clId="{DBD0BBBB-FC81-493F-B05E-F3D766094A46}" dt="2020-03-29T15:01:29.120" v="3300" actId="26606"/>
          <ac:spMkLst>
            <pc:docMk/>
            <pc:sldMk cId="681526109" sldId="273"/>
            <ac:spMk id="11" creationId="{20B579A7-44A3-4863-B4F6-E1E3D667A58D}"/>
          </ac:spMkLst>
        </pc:spChg>
        <pc:picChg chg="add mod">
          <ac:chgData name="Alejandro Cerezo" userId="5ea20e796f35876f" providerId="LiveId" clId="{DBD0BBBB-FC81-493F-B05E-F3D766094A46}" dt="2020-03-29T15:01:29.120" v="3300" actId="26606"/>
          <ac:picMkLst>
            <pc:docMk/>
            <pc:sldMk cId="681526109" sldId="273"/>
            <ac:picMk id="4" creationId="{B89552EA-7A87-4490-9C13-9B34A8FFC451}"/>
          </ac:picMkLst>
        </pc:picChg>
      </pc:sldChg>
      <pc:sldChg chg="addSp modSp add mod setBg">
        <pc:chgData name="Alejandro Cerezo" userId="5ea20e796f35876f" providerId="LiveId" clId="{DBD0BBBB-FC81-493F-B05E-F3D766094A46}" dt="2020-03-29T15:15:15.220" v="3334"/>
        <pc:sldMkLst>
          <pc:docMk/>
          <pc:sldMk cId="3339271461" sldId="274"/>
        </pc:sldMkLst>
        <pc:spChg chg="mod">
          <ac:chgData name="Alejandro Cerezo" userId="5ea20e796f35876f" providerId="LiveId" clId="{DBD0BBBB-FC81-493F-B05E-F3D766094A46}" dt="2020-03-23T19:16:15.198" v="1087" actId="790"/>
          <ac:spMkLst>
            <pc:docMk/>
            <pc:sldMk cId="3339271461" sldId="274"/>
            <ac:spMk id="2" creationId="{DDF9771F-181D-4631-BF33-78B533AD554C}"/>
          </ac:spMkLst>
        </pc:spChg>
        <pc:spChg chg="mod">
          <ac:chgData name="Alejandro Cerezo" userId="5ea20e796f35876f" providerId="LiveId" clId="{DBD0BBBB-FC81-493F-B05E-F3D766094A46}" dt="2020-03-23T19:16:10.320" v="1086" actId="790"/>
          <ac:spMkLst>
            <pc:docMk/>
            <pc:sldMk cId="3339271461" sldId="274"/>
            <ac:spMk id="3" creationId="{EE95091D-5B3B-4959-B4BD-D715A1873DEF}"/>
          </ac:spMkLst>
        </pc:spChg>
        <pc:spChg chg="add">
          <ac:chgData name="Alejandro Cerezo" userId="5ea20e796f35876f" providerId="LiveId" clId="{DBD0BBBB-FC81-493F-B05E-F3D766094A46}" dt="2020-03-23T19:05:39.494" v="1012" actId="26606"/>
          <ac:spMkLst>
            <pc:docMk/>
            <pc:sldMk cId="3339271461" sldId="274"/>
            <ac:spMk id="8" creationId="{16F9E488-0718-4E1E-9D12-26779F606252}"/>
          </ac:spMkLst>
        </pc:spChg>
        <pc:spChg chg="add">
          <ac:chgData name="Alejandro Cerezo" userId="5ea20e796f35876f" providerId="LiveId" clId="{DBD0BBBB-FC81-493F-B05E-F3D766094A46}" dt="2020-03-23T19:05:39.494" v="1012" actId="26606"/>
          <ac:spMkLst>
            <pc:docMk/>
            <pc:sldMk cId="3339271461" sldId="274"/>
            <ac:spMk id="10" creationId="{D20AEB5B-DFC7-42B4-9FAA-6B95E01D0FCE}"/>
          </ac:spMkLst>
        </pc:spChg>
        <pc:grpChg chg="add">
          <ac:chgData name="Alejandro Cerezo" userId="5ea20e796f35876f" providerId="LiveId" clId="{DBD0BBBB-FC81-493F-B05E-F3D766094A46}" dt="2020-03-23T19:05:39.494" v="1012" actId="26606"/>
          <ac:grpSpMkLst>
            <pc:docMk/>
            <pc:sldMk cId="3339271461" sldId="274"/>
            <ac:grpSpMk id="12" creationId="{64B93721-934F-4F1E-A868-0B2BA110D3B5}"/>
          </ac:grpSpMkLst>
        </pc:grpChg>
      </pc:sldChg>
      <pc:sldChg chg="addSp delSp modSp add mod ord setBg delDesignElem">
        <pc:chgData name="Alejandro Cerezo" userId="5ea20e796f35876f" providerId="LiveId" clId="{DBD0BBBB-FC81-493F-B05E-F3D766094A46}" dt="2020-03-29T15:15:15.220" v="3334"/>
        <pc:sldMkLst>
          <pc:docMk/>
          <pc:sldMk cId="1340633661" sldId="275"/>
        </pc:sldMkLst>
        <pc:spChg chg="mod">
          <ac:chgData name="Alejandro Cerezo" userId="5ea20e796f35876f" providerId="LiveId" clId="{DBD0BBBB-FC81-493F-B05E-F3D766094A46}" dt="2020-03-23T18:18:05.298" v="552" actId="26606"/>
          <ac:spMkLst>
            <pc:docMk/>
            <pc:sldMk cId="1340633661" sldId="275"/>
            <ac:spMk id="2" creationId="{646C02F3-B47A-4B01-95FF-259042BFC473}"/>
          </ac:spMkLst>
        </pc:spChg>
        <pc:spChg chg="mod">
          <ac:chgData name="Alejandro Cerezo" userId="5ea20e796f35876f" providerId="LiveId" clId="{DBD0BBBB-FC81-493F-B05E-F3D766094A46}" dt="2020-03-23T19:25:21.120" v="1105" actId="790"/>
          <ac:spMkLst>
            <pc:docMk/>
            <pc:sldMk cId="1340633661" sldId="275"/>
            <ac:spMk id="3" creationId="{D7D4883A-0B45-447D-978F-56111E54C926}"/>
          </ac:spMkLst>
        </pc:spChg>
        <pc:spChg chg="add del">
          <ac:chgData name="Alejandro Cerezo" userId="5ea20e796f35876f" providerId="LiveId" clId="{DBD0BBBB-FC81-493F-B05E-F3D766094A46}" dt="2020-03-23T19:08:24.779" v="1022" actId="26606"/>
          <ac:spMkLst>
            <pc:docMk/>
            <pc:sldMk cId="1340633661" sldId="275"/>
            <ac:spMk id="8" creationId="{3B854194-185D-494D-905C-7C7CB2E30F6E}"/>
          </ac:spMkLst>
        </pc:spChg>
        <pc:spChg chg="add del">
          <ac:chgData name="Alejandro Cerezo" userId="5ea20e796f35876f" providerId="LiveId" clId="{DBD0BBBB-FC81-493F-B05E-F3D766094A46}" dt="2020-03-23T19:08:24.779" v="1022" actId="26606"/>
          <ac:spMkLst>
            <pc:docMk/>
            <pc:sldMk cId="1340633661" sldId="275"/>
            <ac:spMk id="10" creationId="{B4F5FA0D-0104-4987-8241-EFF7C85B88DE}"/>
          </ac:spMkLst>
        </pc:spChg>
        <pc:spChg chg="add">
          <ac:chgData name="Alejandro Cerezo" userId="5ea20e796f35876f" providerId="LiveId" clId="{DBD0BBBB-FC81-493F-B05E-F3D766094A46}" dt="2020-03-23T19:08:24.779" v="1022" actId="26606"/>
          <ac:spMkLst>
            <pc:docMk/>
            <pc:sldMk cId="1340633661" sldId="275"/>
            <ac:spMk id="17" creationId="{3B854194-185D-494D-905C-7C7CB2E30F6E}"/>
          </ac:spMkLst>
        </pc:spChg>
        <pc:spChg chg="add">
          <ac:chgData name="Alejandro Cerezo" userId="5ea20e796f35876f" providerId="LiveId" clId="{DBD0BBBB-FC81-493F-B05E-F3D766094A46}" dt="2020-03-23T19:08:24.779" v="1022" actId="26606"/>
          <ac:spMkLst>
            <pc:docMk/>
            <pc:sldMk cId="1340633661" sldId="275"/>
            <ac:spMk id="19" creationId="{B4F5FA0D-0104-4987-8241-EFF7C85B88DE}"/>
          </ac:spMkLst>
        </pc:spChg>
        <pc:picChg chg="add del">
          <ac:chgData name="Alejandro Cerezo" userId="5ea20e796f35876f" providerId="LiveId" clId="{DBD0BBBB-FC81-493F-B05E-F3D766094A46}" dt="2020-03-23T19:08:24.779" v="1022" actId="26606"/>
          <ac:picMkLst>
            <pc:docMk/>
            <pc:sldMk cId="1340633661" sldId="275"/>
            <ac:picMk id="12" creationId="{2897127E-6CEF-446C-BE87-93B7C46E49D1}"/>
          </ac:picMkLst>
        </pc:picChg>
        <pc:picChg chg="add">
          <ac:chgData name="Alejandro Cerezo" userId="5ea20e796f35876f" providerId="LiveId" clId="{DBD0BBBB-FC81-493F-B05E-F3D766094A46}" dt="2020-03-23T19:08:24.779" v="1022" actId="26606"/>
          <ac:picMkLst>
            <pc:docMk/>
            <pc:sldMk cId="1340633661" sldId="275"/>
            <ac:picMk id="21" creationId="{2897127E-6CEF-446C-BE87-93B7C46E49D1}"/>
          </ac:picMkLst>
        </pc:picChg>
      </pc:sldChg>
      <pc:sldChg chg="addSp delSp modSp add mod setBg delDesignElem">
        <pc:chgData name="Alejandro Cerezo" userId="5ea20e796f35876f" providerId="LiveId" clId="{DBD0BBBB-FC81-493F-B05E-F3D766094A46}" dt="2020-03-29T15:15:15.220" v="3334"/>
        <pc:sldMkLst>
          <pc:docMk/>
          <pc:sldMk cId="2705824149" sldId="276"/>
        </pc:sldMkLst>
        <pc:spChg chg="add mod ord">
          <ac:chgData name="Alejandro Cerezo" userId="5ea20e796f35876f" providerId="LiveId" clId="{DBD0BBBB-FC81-493F-B05E-F3D766094A46}" dt="2020-03-23T18:35:13.740" v="747" actId="255"/>
          <ac:spMkLst>
            <pc:docMk/>
            <pc:sldMk cId="2705824149" sldId="276"/>
            <ac:spMk id="2" creationId="{4E9C4EF1-3C3F-428A-8135-9FDE17EBC12E}"/>
          </ac:spMkLst>
        </pc:spChg>
        <pc:spChg chg="add del">
          <ac:chgData name="Alejandro Cerezo" userId="5ea20e796f35876f" providerId="LiveId" clId="{DBD0BBBB-FC81-493F-B05E-F3D766094A46}" dt="2020-03-23T19:01:07.047" v="962"/>
          <ac:spMkLst>
            <pc:docMk/>
            <pc:sldMk cId="2705824149" sldId="276"/>
            <ac:spMk id="8" creationId="{6753252F-4873-4F63-801D-CC719279A7D5}"/>
          </ac:spMkLst>
        </pc:spChg>
        <pc:spChg chg="add del">
          <ac:chgData name="Alejandro Cerezo" userId="5ea20e796f35876f" providerId="LiveId" clId="{DBD0BBBB-FC81-493F-B05E-F3D766094A46}" dt="2020-03-23T19:01:07.047" v="962"/>
          <ac:spMkLst>
            <pc:docMk/>
            <pc:sldMk cId="2705824149" sldId="276"/>
            <ac:spMk id="10" creationId="{047C8CCB-F95D-4249-92DD-651249D3535A}"/>
          </ac:spMkLst>
        </pc:spChg>
        <pc:picChg chg="add mod ord">
          <ac:chgData name="Alejandro Cerezo" userId="5ea20e796f35876f" providerId="LiveId" clId="{DBD0BBBB-FC81-493F-B05E-F3D766094A46}" dt="2020-03-23T18:17:27.482" v="550" actId="14100"/>
          <ac:picMkLst>
            <pc:docMk/>
            <pc:sldMk cId="2705824149" sldId="276"/>
            <ac:picMk id="3" creationId="{97571953-88A8-4A5D-AD05-5F0D2BF3FEE1}"/>
          </ac:picMkLst>
        </pc:picChg>
      </pc:sldChg>
      <pc:sldChg chg="addSp delSp modSp add mod setBg setClrOvrMap delDesignElem">
        <pc:chgData name="Alejandro Cerezo" userId="5ea20e796f35876f" providerId="LiveId" clId="{DBD0BBBB-FC81-493F-B05E-F3D766094A46}" dt="2020-03-29T15:15:15.220" v="3334"/>
        <pc:sldMkLst>
          <pc:docMk/>
          <pc:sldMk cId="662595094" sldId="277"/>
        </pc:sldMkLst>
        <pc:spChg chg="del">
          <ac:chgData name="Alejandro Cerezo" userId="5ea20e796f35876f" providerId="LiveId" clId="{DBD0BBBB-FC81-493F-B05E-F3D766094A46}" dt="2020-03-21T12:48:37.744" v="281"/>
          <ac:spMkLst>
            <pc:docMk/>
            <pc:sldMk cId="662595094" sldId="277"/>
            <ac:spMk id="2" creationId="{CA7764E3-531F-47AC-A891-AF48DB6B3BD9}"/>
          </ac:spMkLst>
        </pc:spChg>
        <pc:spChg chg="del">
          <ac:chgData name="Alejandro Cerezo" userId="5ea20e796f35876f" providerId="LiveId" clId="{DBD0BBBB-FC81-493F-B05E-F3D766094A46}" dt="2020-03-21T12:48:37.744" v="281"/>
          <ac:spMkLst>
            <pc:docMk/>
            <pc:sldMk cId="662595094" sldId="277"/>
            <ac:spMk id="3" creationId="{42BF14B0-97A3-43C8-8DFF-5D4C973C045A}"/>
          </ac:spMkLst>
        </pc:spChg>
        <pc:spChg chg="add mod">
          <ac:chgData name="Alejandro Cerezo" userId="5ea20e796f35876f" providerId="LiveId" clId="{DBD0BBBB-FC81-493F-B05E-F3D766094A46}" dt="2020-03-23T18:17:41.462" v="551" actId="26606"/>
          <ac:spMkLst>
            <pc:docMk/>
            <pc:sldMk cId="662595094" sldId="277"/>
            <ac:spMk id="4" creationId="{E880074F-9730-4DCC-9A2A-6A67DE409713}"/>
          </ac:spMkLst>
        </pc:spChg>
        <pc:spChg chg="add del mod">
          <ac:chgData name="Alejandro Cerezo" userId="5ea20e796f35876f" providerId="LiveId" clId="{DBD0BBBB-FC81-493F-B05E-F3D766094A46}" dt="2020-03-21T12:49:37.212" v="284"/>
          <ac:spMkLst>
            <pc:docMk/>
            <pc:sldMk cId="662595094" sldId="277"/>
            <ac:spMk id="5" creationId="{6698D73C-3731-4F93-A43B-4391A2D7B27E}"/>
          </ac:spMkLst>
        </pc:spChg>
        <pc:spChg chg="add mod">
          <ac:chgData name="Alejandro Cerezo" userId="5ea20e796f35876f" providerId="LiveId" clId="{DBD0BBBB-FC81-493F-B05E-F3D766094A46}" dt="2020-03-23T19:25:47.344" v="1106" actId="790"/>
          <ac:spMkLst>
            <pc:docMk/>
            <pc:sldMk cId="662595094" sldId="277"/>
            <ac:spMk id="6" creationId="{4386DC0E-E8FC-480B-9084-8BD4FDD5CC95}"/>
          </ac:spMkLst>
        </pc:spChg>
        <pc:spChg chg="add del">
          <ac:chgData name="Alejandro Cerezo" userId="5ea20e796f35876f" providerId="LiveId" clId="{DBD0BBBB-FC81-493F-B05E-F3D766094A46}" dt="2020-03-23T19:01:07.047" v="962"/>
          <ac:spMkLst>
            <pc:docMk/>
            <pc:sldMk cId="662595094" sldId="277"/>
            <ac:spMk id="12" creationId="{867D4867-5BA7-4462-B2F6-A23F4A622AA7}"/>
          </ac:spMkLst>
        </pc:spChg>
        <pc:picChg chg="add mod">
          <ac:chgData name="Alejandro Cerezo" userId="5ea20e796f35876f" providerId="LiveId" clId="{DBD0BBBB-FC81-493F-B05E-F3D766094A46}" dt="2020-03-23T18:17:41.462" v="551" actId="26606"/>
          <ac:picMkLst>
            <pc:docMk/>
            <pc:sldMk cId="662595094" sldId="277"/>
            <ac:picMk id="7" creationId="{161EDD7D-C8CC-4C05-AD60-413AE807A8C5}"/>
          </ac:picMkLst>
        </pc:picChg>
      </pc:sldChg>
      <pc:sldChg chg="addSp delSp modSp add mod setBg delDesignElem">
        <pc:chgData name="Alejandro Cerezo" userId="5ea20e796f35876f" providerId="LiveId" clId="{DBD0BBBB-FC81-493F-B05E-F3D766094A46}" dt="2020-03-29T15:15:15.220" v="3334"/>
        <pc:sldMkLst>
          <pc:docMk/>
          <pc:sldMk cId="142428729" sldId="278"/>
        </pc:sldMkLst>
        <pc:spChg chg="mod">
          <ac:chgData name="Alejandro Cerezo" userId="5ea20e796f35876f" providerId="LiveId" clId="{DBD0BBBB-FC81-493F-B05E-F3D766094A46}" dt="2020-03-23T18:55:23.476" v="914" actId="26606"/>
          <ac:spMkLst>
            <pc:docMk/>
            <pc:sldMk cId="142428729" sldId="278"/>
            <ac:spMk id="2" creationId="{9FBA57D8-261A-40A0-91D1-326C1DF662FC}"/>
          </ac:spMkLst>
        </pc:spChg>
        <pc:spChg chg="add del mod">
          <ac:chgData name="Alejandro Cerezo" userId="5ea20e796f35876f" providerId="LiveId" clId="{DBD0BBBB-FC81-493F-B05E-F3D766094A46}" dt="2020-03-23T18:55:23.476" v="914" actId="26606"/>
          <ac:spMkLst>
            <pc:docMk/>
            <pc:sldMk cId="142428729" sldId="278"/>
            <ac:spMk id="3" creationId="{923C1C3B-188D-4FC5-9F74-D5107D710353}"/>
          </ac:spMkLst>
        </pc:spChg>
        <pc:spChg chg="add del">
          <ac:chgData name="Alejandro Cerezo" userId="5ea20e796f35876f" providerId="LiveId" clId="{DBD0BBBB-FC81-493F-B05E-F3D766094A46}" dt="2020-03-23T18:55:20.312" v="911" actId="26606"/>
          <ac:spMkLst>
            <pc:docMk/>
            <pc:sldMk cId="142428729" sldId="278"/>
            <ac:spMk id="10" creationId="{46C2E80F-49A6-4372-B103-219D417A55ED}"/>
          </ac:spMkLst>
        </pc:spChg>
        <pc:spChg chg="add del">
          <ac:chgData name="Alejandro Cerezo" userId="5ea20e796f35876f" providerId="LiveId" clId="{DBD0BBBB-FC81-493F-B05E-F3D766094A46}" dt="2020-03-23T18:55:23.401" v="913" actId="26606"/>
          <ac:spMkLst>
            <pc:docMk/>
            <pc:sldMk cId="142428729" sldId="278"/>
            <ac:spMk id="12" creationId="{46C2E80F-49A6-4372-B103-219D417A55ED}"/>
          </ac:spMkLst>
        </pc:spChg>
        <pc:spChg chg="add del">
          <ac:chgData name="Alejandro Cerezo" userId="5ea20e796f35876f" providerId="LiveId" clId="{DBD0BBBB-FC81-493F-B05E-F3D766094A46}" dt="2020-03-23T19:01:07.047" v="962"/>
          <ac:spMkLst>
            <pc:docMk/>
            <pc:sldMk cId="142428729" sldId="278"/>
            <ac:spMk id="15" creationId="{46C2E80F-49A6-4372-B103-219D417A55ED}"/>
          </ac:spMkLst>
        </pc:spChg>
        <pc:graphicFrameChg chg="add del">
          <ac:chgData name="Alejandro Cerezo" userId="5ea20e796f35876f" providerId="LiveId" clId="{DBD0BBBB-FC81-493F-B05E-F3D766094A46}" dt="2020-03-23T18:55:20.312" v="911" actId="26606"/>
          <ac:graphicFrameMkLst>
            <pc:docMk/>
            <pc:sldMk cId="142428729" sldId="278"/>
            <ac:graphicFrameMk id="5" creationId="{AB101259-4179-4ED2-B0DC-9CD8CD998F0A}"/>
          </ac:graphicFrameMkLst>
        </pc:graphicFrameChg>
        <pc:graphicFrameChg chg="add del">
          <ac:chgData name="Alejandro Cerezo" userId="5ea20e796f35876f" providerId="LiveId" clId="{DBD0BBBB-FC81-493F-B05E-F3D766094A46}" dt="2020-03-23T18:55:23.401" v="913" actId="26606"/>
          <ac:graphicFrameMkLst>
            <pc:docMk/>
            <pc:sldMk cId="142428729" sldId="278"/>
            <ac:graphicFrameMk id="13" creationId="{268AA0F8-47BE-47E4-8584-0DC3AA4C8770}"/>
          </ac:graphicFrameMkLst>
        </pc:graphicFrameChg>
        <pc:graphicFrameChg chg="add mod">
          <ac:chgData name="Alejandro Cerezo" userId="5ea20e796f35876f" providerId="LiveId" clId="{DBD0BBBB-FC81-493F-B05E-F3D766094A46}" dt="2020-03-23T19:28:07.850" v="1115" actId="313"/>
          <ac:graphicFrameMkLst>
            <pc:docMk/>
            <pc:sldMk cId="142428729" sldId="278"/>
            <ac:graphicFrameMk id="16" creationId="{AB101259-4179-4ED2-B0DC-9CD8CD998F0A}"/>
          </ac:graphicFrameMkLst>
        </pc:graphicFrameChg>
      </pc:sldChg>
      <pc:sldChg chg="addSp delSp setBg delDesignElem">
        <pc:chgData name="Alejandro Cerezo" userId="5ea20e796f35876f" providerId="LiveId" clId="{DBD0BBBB-FC81-493F-B05E-F3D766094A46}" dt="2020-03-29T15:15:15.220" v="3334"/>
        <pc:sldMkLst>
          <pc:docMk/>
          <pc:sldMk cId="225891595" sldId="279"/>
        </pc:sldMkLst>
        <pc:spChg chg="add del">
          <ac:chgData name="Alejandro Cerezo" userId="5ea20e796f35876f" providerId="LiveId" clId="{DBD0BBBB-FC81-493F-B05E-F3D766094A46}" dt="2020-03-23T19:01:07.047" v="962"/>
          <ac:spMkLst>
            <pc:docMk/>
            <pc:sldMk cId="225891595" sldId="279"/>
            <ac:spMk id="10" creationId="{E49CC64F-7275-4E33-961B-0C5CDC439875}"/>
          </ac:spMkLst>
        </pc:spChg>
      </pc:sldChg>
      <pc:sldChg chg="addSp delSp modSp setBg delDesignElem">
        <pc:chgData name="Alejandro Cerezo" userId="5ea20e796f35876f" providerId="LiveId" clId="{DBD0BBBB-FC81-493F-B05E-F3D766094A46}" dt="2020-03-29T15:15:15.220" v="3334"/>
        <pc:sldMkLst>
          <pc:docMk/>
          <pc:sldMk cId="2753393003" sldId="280"/>
        </pc:sldMkLst>
        <pc:spChg chg="mod">
          <ac:chgData name="Alejandro Cerezo" userId="5ea20e796f35876f" providerId="LiveId" clId="{DBD0BBBB-FC81-493F-B05E-F3D766094A46}" dt="2020-03-23T19:27:09.019" v="1112" actId="20577"/>
          <ac:spMkLst>
            <pc:docMk/>
            <pc:sldMk cId="2753393003" sldId="280"/>
            <ac:spMk id="3" creationId="{4E2F4844-7F35-4D85-B66E-12E7EC2A36E9}"/>
          </ac:spMkLst>
        </pc:spChg>
        <pc:spChg chg="add del">
          <ac:chgData name="Alejandro Cerezo" userId="5ea20e796f35876f" providerId="LiveId" clId="{DBD0BBBB-FC81-493F-B05E-F3D766094A46}" dt="2020-03-23T19:01:07.047" v="962"/>
          <ac:spMkLst>
            <pc:docMk/>
            <pc:sldMk cId="2753393003" sldId="280"/>
            <ac:spMk id="8" creationId="{3B854194-185D-494D-905C-7C7CB2E30F6E}"/>
          </ac:spMkLst>
        </pc:spChg>
        <pc:spChg chg="add del">
          <ac:chgData name="Alejandro Cerezo" userId="5ea20e796f35876f" providerId="LiveId" clId="{DBD0BBBB-FC81-493F-B05E-F3D766094A46}" dt="2020-03-23T19:01:07.047" v="962"/>
          <ac:spMkLst>
            <pc:docMk/>
            <pc:sldMk cId="2753393003" sldId="280"/>
            <ac:spMk id="10" creationId="{B4F5FA0D-0104-4987-8241-EFF7C85B88DE}"/>
          </ac:spMkLst>
        </pc:spChg>
        <pc:picChg chg="add del">
          <ac:chgData name="Alejandro Cerezo" userId="5ea20e796f35876f" providerId="LiveId" clId="{DBD0BBBB-FC81-493F-B05E-F3D766094A46}" dt="2020-03-23T19:01:07.047" v="962"/>
          <ac:picMkLst>
            <pc:docMk/>
            <pc:sldMk cId="2753393003" sldId="280"/>
            <ac:picMk id="12" creationId="{2897127E-6CEF-446C-BE87-93B7C46E49D1}"/>
          </ac:picMkLst>
        </pc:picChg>
      </pc:sldChg>
      <pc:sldChg chg="addSp delSp modSp add mod setBg setClrOvrMap delDesignElem">
        <pc:chgData name="Alejandro Cerezo" userId="5ea20e796f35876f" providerId="LiveId" clId="{DBD0BBBB-FC81-493F-B05E-F3D766094A46}" dt="2020-03-29T15:15:15.220" v="3334"/>
        <pc:sldMkLst>
          <pc:docMk/>
          <pc:sldMk cId="4827371" sldId="281"/>
        </pc:sldMkLst>
        <pc:spChg chg="del">
          <ac:chgData name="Alejandro Cerezo" userId="5ea20e796f35876f" providerId="LiveId" clId="{DBD0BBBB-FC81-493F-B05E-F3D766094A46}" dt="2020-03-23T18:25:19.419" v="677"/>
          <ac:spMkLst>
            <pc:docMk/>
            <pc:sldMk cId="4827371" sldId="281"/>
            <ac:spMk id="2" creationId="{5886B41F-099E-4DC2-9ACC-ADD7B02AE4E4}"/>
          </ac:spMkLst>
        </pc:spChg>
        <pc:spChg chg="del">
          <ac:chgData name="Alejandro Cerezo" userId="5ea20e796f35876f" providerId="LiveId" clId="{DBD0BBBB-FC81-493F-B05E-F3D766094A46}" dt="2020-03-23T18:25:19.419" v="677"/>
          <ac:spMkLst>
            <pc:docMk/>
            <pc:sldMk cId="4827371" sldId="281"/>
            <ac:spMk id="3" creationId="{89F48A49-55D7-4681-992D-4928AF9EF708}"/>
          </ac:spMkLst>
        </pc:spChg>
        <pc:spChg chg="add mod">
          <ac:chgData name="Alejandro Cerezo" userId="5ea20e796f35876f" providerId="LiveId" clId="{DBD0BBBB-FC81-493F-B05E-F3D766094A46}" dt="2020-03-23T18:47:26.128" v="861" actId="122"/>
          <ac:spMkLst>
            <pc:docMk/>
            <pc:sldMk cId="4827371" sldId="281"/>
            <ac:spMk id="4" creationId="{278B66ED-E79A-426E-ACA6-E77B93BF0B33}"/>
          </ac:spMkLst>
        </pc:spChg>
        <pc:spChg chg="add mod">
          <ac:chgData name="Alejandro Cerezo" userId="5ea20e796f35876f" providerId="LiveId" clId="{DBD0BBBB-FC81-493F-B05E-F3D766094A46}" dt="2020-03-23T18:48:18.636" v="866" actId="1582"/>
          <ac:spMkLst>
            <pc:docMk/>
            <pc:sldMk cId="4827371" sldId="281"/>
            <ac:spMk id="6" creationId="{C48BB434-99C7-4A58-8C1E-50376773FA1D}"/>
          </ac:spMkLst>
        </pc:spChg>
        <pc:spChg chg="add del">
          <ac:chgData name="Alejandro Cerezo" userId="5ea20e796f35876f" providerId="LiveId" clId="{DBD0BBBB-FC81-493F-B05E-F3D766094A46}" dt="2020-03-23T19:01:07.047" v="962"/>
          <ac:spMkLst>
            <pc:docMk/>
            <pc:sldMk cId="4827371" sldId="281"/>
            <ac:spMk id="10" creationId="{1DB7C82F-AB7E-4F0C-B829-FA1B9C415180}"/>
          </ac:spMkLst>
        </pc:spChg>
        <pc:picChg chg="add mod">
          <ac:chgData name="Alejandro Cerezo" userId="5ea20e796f35876f" providerId="LiveId" clId="{DBD0BBBB-FC81-493F-B05E-F3D766094A46}" dt="2020-03-23T18:43:06.517" v="807" actId="26606"/>
          <ac:picMkLst>
            <pc:docMk/>
            <pc:sldMk cId="4827371" sldId="281"/>
            <ac:picMk id="5" creationId="{4CB05487-6A83-4534-A54D-05F90B436722}"/>
          </ac:picMkLst>
        </pc:picChg>
        <pc:cxnChg chg="add mod">
          <ac:chgData name="Alejandro Cerezo" userId="5ea20e796f35876f" providerId="LiveId" clId="{DBD0BBBB-FC81-493F-B05E-F3D766094A46}" dt="2020-03-23T18:48:49.897" v="870" actId="14100"/>
          <ac:cxnSpMkLst>
            <pc:docMk/>
            <pc:sldMk cId="4827371" sldId="281"/>
            <ac:cxnSpMk id="8" creationId="{1F055CEE-7848-4C96-B0B0-DAC83914C975}"/>
          </ac:cxnSpMkLst>
        </pc:cxnChg>
      </pc:sldChg>
      <pc:sldChg chg="addSp delSp modSp add mod setBg delDesignElem">
        <pc:chgData name="Alejandro Cerezo" userId="5ea20e796f35876f" providerId="LiveId" clId="{DBD0BBBB-FC81-493F-B05E-F3D766094A46}" dt="2020-03-29T15:15:15.220" v="3334"/>
        <pc:sldMkLst>
          <pc:docMk/>
          <pc:sldMk cId="1261983846" sldId="282"/>
        </pc:sldMkLst>
        <pc:spChg chg="mod">
          <ac:chgData name="Alejandro Cerezo" userId="5ea20e796f35876f" providerId="LiveId" clId="{DBD0BBBB-FC81-493F-B05E-F3D766094A46}" dt="2020-03-23T18:29:15.191" v="724" actId="14100"/>
          <ac:spMkLst>
            <pc:docMk/>
            <pc:sldMk cId="1261983846" sldId="282"/>
            <ac:spMk id="2" creationId="{A4986AC4-0321-4397-A21C-BCF1917D3240}"/>
          </ac:spMkLst>
        </pc:spChg>
        <pc:spChg chg="add del">
          <ac:chgData name="Alejandro Cerezo" userId="5ea20e796f35876f" providerId="LiveId" clId="{DBD0BBBB-FC81-493F-B05E-F3D766094A46}" dt="2020-03-23T18:27:16.480" v="699" actId="478"/>
          <ac:spMkLst>
            <pc:docMk/>
            <pc:sldMk cId="1261983846" sldId="282"/>
            <ac:spMk id="3" creationId="{5D6CE416-DFD3-46FF-BD68-CB8E099200C4}"/>
          </ac:spMkLst>
        </pc:spChg>
        <pc:spChg chg="del">
          <ac:chgData name="Alejandro Cerezo" userId="5ea20e796f35876f" providerId="LiveId" clId="{DBD0BBBB-FC81-493F-B05E-F3D766094A46}" dt="2020-03-23T18:28:11.915" v="712"/>
          <ac:spMkLst>
            <pc:docMk/>
            <pc:sldMk cId="1261983846" sldId="282"/>
            <ac:spMk id="4" creationId="{A1B5B1AC-1F3A-4EBB-A9BF-8EFDB82DDF95}"/>
          </ac:spMkLst>
        </pc:spChg>
        <pc:spChg chg="add mod">
          <ac:chgData name="Alejandro Cerezo" userId="5ea20e796f35876f" providerId="LiveId" clId="{DBD0BBBB-FC81-493F-B05E-F3D766094A46}" dt="2020-03-23T18:29:28.150" v="726" actId="14100"/>
          <ac:spMkLst>
            <pc:docMk/>
            <pc:sldMk cId="1261983846" sldId="282"/>
            <ac:spMk id="7" creationId="{98798094-CDE2-4C96-8D6A-534CABDE9BC7}"/>
          </ac:spMkLst>
        </pc:spChg>
        <pc:spChg chg="add del">
          <ac:chgData name="Alejandro Cerezo" userId="5ea20e796f35876f" providerId="LiveId" clId="{DBD0BBBB-FC81-493F-B05E-F3D766094A46}" dt="2020-03-23T18:28:53.607" v="718" actId="26606"/>
          <ac:spMkLst>
            <pc:docMk/>
            <pc:sldMk cId="1261983846" sldId="282"/>
            <ac:spMk id="12" creationId="{F56F5174-31D9-4DBB-AAB7-A1FD7BDB1352}"/>
          </ac:spMkLst>
        </pc:spChg>
        <pc:spChg chg="add del">
          <ac:chgData name="Alejandro Cerezo" userId="5ea20e796f35876f" providerId="LiveId" clId="{DBD0BBBB-FC81-493F-B05E-F3D766094A46}" dt="2020-03-23T18:28:53.607" v="718" actId="26606"/>
          <ac:spMkLst>
            <pc:docMk/>
            <pc:sldMk cId="1261983846" sldId="282"/>
            <ac:spMk id="16" creationId="{F9A95BEE-6BB1-4A28-A8E6-A34B2E42EF87}"/>
          </ac:spMkLst>
        </pc:spChg>
        <pc:spChg chg="add del">
          <ac:chgData name="Alejandro Cerezo" userId="5ea20e796f35876f" providerId="LiveId" clId="{DBD0BBBB-FC81-493F-B05E-F3D766094A46}" dt="2020-03-23T19:01:07.047" v="962"/>
          <ac:spMkLst>
            <pc:docMk/>
            <pc:sldMk cId="1261983846" sldId="282"/>
            <ac:spMk id="21" creationId="{49CD2D09-B1BB-4DF5-9E1C-3D21B21EDEFD}"/>
          </ac:spMkLst>
        </pc:spChg>
        <pc:spChg chg="add del">
          <ac:chgData name="Alejandro Cerezo" userId="5ea20e796f35876f" providerId="LiveId" clId="{DBD0BBBB-FC81-493F-B05E-F3D766094A46}" dt="2020-03-23T19:01:07.047" v="962"/>
          <ac:spMkLst>
            <pc:docMk/>
            <pc:sldMk cId="1261983846" sldId="282"/>
            <ac:spMk id="25" creationId="{967C29FE-FD32-4AFB-AD20-DBDF5864B2D8}"/>
          </ac:spMkLst>
        </pc:spChg>
        <pc:picChg chg="add del">
          <ac:chgData name="Alejandro Cerezo" userId="5ea20e796f35876f" providerId="LiveId" clId="{DBD0BBBB-FC81-493F-B05E-F3D766094A46}" dt="2020-03-23T18:27:11.232" v="698"/>
          <ac:picMkLst>
            <pc:docMk/>
            <pc:sldMk cId="1261983846" sldId="282"/>
            <ac:picMk id="5" creationId="{E544633A-2F9F-4E7A-8CD1-7DD31D6CBE46}"/>
          </ac:picMkLst>
        </pc:picChg>
        <pc:picChg chg="add mod ord">
          <ac:chgData name="Alejandro Cerezo" userId="5ea20e796f35876f" providerId="LiveId" clId="{DBD0BBBB-FC81-493F-B05E-F3D766094A46}" dt="2020-03-23T18:28:53.607" v="718" actId="26606"/>
          <ac:picMkLst>
            <pc:docMk/>
            <pc:sldMk cId="1261983846" sldId="282"/>
            <ac:picMk id="6" creationId="{297D01CB-2456-4BFA-92A9-B84ACDCB2E4D}"/>
          </ac:picMkLst>
        </pc:picChg>
        <pc:picChg chg="add del">
          <ac:chgData name="Alejandro Cerezo" userId="5ea20e796f35876f" providerId="LiveId" clId="{DBD0BBBB-FC81-493F-B05E-F3D766094A46}" dt="2020-03-23T18:28:53.607" v="718" actId="26606"/>
          <ac:picMkLst>
            <pc:docMk/>
            <pc:sldMk cId="1261983846" sldId="282"/>
            <ac:picMk id="14" creationId="{AE113210-7872-481A-ADE6-3A05CCAF5EB2}"/>
          </ac:picMkLst>
        </pc:picChg>
        <pc:picChg chg="add del">
          <ac:chgData name="Alejandro Cerezo" userId="5ea20e796f35876f" providerId="LiveId" clId="{DBD0BBBB-FC81-493F-B05E-F3D766094A46}" dt="2020-03-23T19:01:07.047" v="962"/>
          <ac:picMkLst>
            <pc:docMk/>
            <pc:sldMk cId="1261983846" sldId="282"/>
            <ac:picMk id="23" creationId="{83355637-BA71-4F63-94C9-E77BF81BDFC0}"/>
          </ac:picMkLst>
        </pc:picChg>
      </pc:sldChg>
      <pc:sldChg chg="addSp delSp modSp add mod setBg setClrOvrMap delDesignElem">
        <pc:chgData name="Alejandro Cerezo" userId="5ea20e796f35876f" providerId="LiveId" clId="{DBD0BBBB-FC81-493F-B05E-F3D766094A46}" dt="2020-03-29T15:15:15.220" v="3334"/>
        <pc:sldMkLst>
          <pc:docMk/>
          <pc:sldMk cId="2869156943" sldId="283"/>
        </pc:sldMkLst>
        <pc:spChg chg="mod">
          <ac:chgData name="Alejandro Cerezo" userId="5ea20e796f35876f" providerId="LiveId" clId="{DBD0BBBB-FC81-493F-B05E-F3D766094A46}" dt="2020-03-23T18:32:29.392" v="743" actId="20577"/>
          <ac:spMkLst>
            <pc:docMk/>
            <pc:sldMk cId="2869156943" sldId="283"/>
            <ac:spMk id="2" creationId="{C02E5AF5-6822-43F1-8D2F-5D3D9F4D76C5}"/>
          </ac:spMkLst>
        </pc:spChg>
        <pc:spChg chg="mod">
          <ac:chgData name="Alejandro Cerezo" userId="5ea20e796f35876f" providerId="LiveId" clId="{DBD0BBBB-FC81-493F-B05E-F3D766094A46}" dt="2020-03-23T19:17:29.143" v="1092" actId="790"/>
          <ac:spMkLst>
            <pc:docMk/>
            <pc:sldMk cId="2869156943" sldId="283"/>
            <ac:spMk id="3" creationId="{A9480DA6-3486-4C1A-BBDF-942ED2374F86}"/>
          </ac:spMkLst>
        </pc:spChg>
        <pc:spChg chg="add del">
          <ac:chgData name="Alejandro Cerezo" userId="5ea20e796f35876f" providerId="LiveId" clId="{DBD0BBBB-FC81-493F-B05E-F3D766094A46}" dt="2020-03-23T19:01:07.047" v="962"/>
          <ac:spMkLst>
            <pc:docMk/>
            <pc:sldMk cId="2869156943" sldId="283"/>
            <ac:spMk id="5" creationId="{7264F718-7FAC-4056-9FA9-A603EC682FE7}"/>
          </ac:spMkLst>
        </pc:spChg>
        <pc:spChg chg="add del">
          <ac:chgData name="Alejandro Cerezo" userId="5ea20e796f35876f" providerId="LiveId" clId="{DBD0BBBB-FC81-493F-B05E-F3D766094A46}" dt="2020-03-23T19:01:07.047" v="962"/>
          <ac:spMkLst>
            <pc:docMk/>
            <pc:sldMk cId="2869156943" sldId="283"/>
            <ac:spMk id="6" creationId="{F74639F7-E3C7-4165-A83E-6386A86BA1DA}"/>
          </ac:spMkLst>
        </pc:spChg>
        <pc:spChg chg="add del">
          <ac:chgData name="Alejandro Cerezo" userId="5ea20e796f35876f" providerId="LiveId" clId="{DBD0BBBB-FC81-493F-B05E-F3D766094A46}" dt="2020-03-23T19:01:07.047" v="962"/>
          <ac:spMkLst>
            <pc:docMk/>
            <pc:sldMk cId="2869156943" sldId="283"/>
            <ac:spMk id="7" creationId="{8B3AF0F1-707A-463E-B5EE-33C63A40CFC9}"/>
          </ac:spMkLst>
        </pc:spChg>
        <pc:spChg chg="add del">
          <ac:chgData name="Alejandro Cerezo" userId="5ea20e796f35876f" providerId="LiveId" clId="{DBD0BBBB-FC81-493F-B05E-F3D766094A46}" dt="2020-03-23T18:31:55.642" v="731" actId="26606"/>
          <ac:spMkLst>
            <pc:docMk/>
            <pc:sldMk cId="2869156943" sldId="283"/>
            <ac:spMk id="8" creationId="{85016AEC-0320-4ED0-8ECB-FE11DDDFE17A}"/>
          </ac:spMkLst>
        </pc:spChg>
        <pc:spChg chg="add del">
          <ac:chgData name="Alejandro Cerezo" userId="5ea20e796f35876f" providerId="LiveId" clId="{DBD0BBBB-FC81-493F-B05E-F3D766094A46}" dt="2020-03-23T18:31:55.642" v="731" actId="26606"/>
          <ac:spMkLst>
            <pc:docMk/>
            <pc:sldMk cId="2869156943" sldId="283"/>
            <ac:spMk id="10" creationId="{D3CDB30C-1F82-41E6-A067-831D6E89184F}"/>
          </ac:spMkLst>
        </pc:spChg>
        <pc:spChg chg="add del">
          <ac:chgData name="Alejandro Cerezo" userId="5ea20e796f35876f" providerId="LiveId" clId="{DBD0BBBB-FC81-493F-B05E-F3D766094A46}" dt="2020-03-23T18:31:55.642" v="731" actId="26606"/>
          <ac:spMkLst>
            <pc:docMk/>
            <pc:sldMk cId="2869156943" sldId="283"/>
            <ac:spMk id="12" creationId="{2DDA86DD-F997-4F66-A87C-5B58AB6D19EC}"/>
          </ac:spMkLst>
        </pc:spChg>
        <pc:spChg chg="add del">
          <ac:chgData name="Alejandro Cerezo" userId="5ea20e796f35876f" providerId="LiveId" clId="{DBD0BBBB-FC81-493F-B05E-F3D766094A46}" dt="2020-03-23T18:31:55.642" v="731" actId="26606"/>
          <ac:spMkLst>
            <pc:docMk/>
            <pc:sldMk cId="2869156943" sldId="283"/>
            <ac:spMk id="14" creationId="{D241B827-437E-40A3-A732-669230D6A5BC}"/>
          </ac:spMkLst>
        </pc:spChg>
      </pc:sldChg>
      <pc:sldChg chg="addSp delSp modSp add ord setBg delDesignElem">
        <pc:chgData name="Alejandro Cerezo" userId="5ea20e796f35876f" providerId="LiveId" clId="{DBD0BBBB-FC81-493F-B05E-F3D766094A46}" dt="2020-03-29T15:15:15.220" v="3334"/>
        <pc:sldMkLst>
          <pc:docMk/>
          <pc:sldMk cId="2654990691" sldId="284"/>
        </pc:sldMkLst>
        <pc:spChg chg="mod ord">
          <ac:chgData name="Alejandro Cerezo" userId="5ea20e796f35876f" providerId="LiveId" clId="{DBD0BBBB-FC81-493F-B05E-F3D766094A46}" dt="2020-03-23T19:13:23.745" v="1074" actId="2"/>
          <ac:spMkLst>
            <pc:docMk/>
            <pc:sldMk cId="2654990691" sldId="284"/>
            <ac:spMk id="2" creationId="{4E9C4EF1-3C3F-428A-8135-9FDE17EBC12E}"/>
          </ac:spMkLst>
        </pc:spChg>
        <pc:spChg chg="add mod">
          <ac:chgData name="Alejandro Cerezo" userId="5ea20e796f35876f" providerId="LiveId" clId="{DBD0BBBB-FC81-493F-B05E-F3D766094A46}" dt="2020-03-23T18:53:22.774" v="906" actId="1076"/>
          <ac:spMkLst>
            <pc:docMk/>
            <pc:sldMk cId="2654990691" sldId="284"/>
            <ac:spMk id="5" creationId="{D7C8FAC9-A0A3-4572-A179-2D7218B3A50D}"/>
          </ac:spMkLst>
        </pc:spChg>
        <pc:spChg chg="add mod">
          <ac:chgData name="Alejandro Cerezo" userId="5ea20e796f35876f" providerId="LiveId" clId="{DBD0BBBB-FC81-493F-B05E-F3D766094A46}" dt="2020-03-23T18:53:56.203" v="909" actId="1076"/>
          <ac:spMkLst>
            <pc:docMk/>
            <pc:sldMk cId="2654990691" sldId="284"/>
            <ac:spMk id="6" creationId="{171B1953-C266-4E01-860C-8705208197D5}"/>
          </ac:spMkLst>
        </pc:spChg>
        <pc:spChg chg="add del">
          <ac:chgData name="Alejandro Cerezo" userId="5ea20e796f35876f" providerId="LiveId" clId="{DBD0BBBB-FC81-493F-B05E-F3D766094A46}" dt="2020-03-23T19:01:07.047" v="962"/>
          <ac:spMkLst>
            <pc:docMk/>
            <pc:sldMk cId="2654990691" sldId="284"/>
            <ac:spMk id="8" creationId="{6753252F-4873-4F63-801D-CC719279A7D5}"/>
          </ac:spMkLst>
        </pc:spChg>
        <pc:spChg chg="add del">
          <ac:chgData name="Alejandro Cerezo" userId="5ea20e796f35876f" providerId="LiveId" clId="{DBD0BBBB-FC81-493F-B05E-F3D766094A46}" dt="2020-03-23T19:01:07.047" v="962"/>
          <ac:spMkLst>
            <pc:docMk/>
            <pc:sldMk cId="2654990691" sldId="284"/>
            <ac:spMk id="10" creationId="{047C8CCB-F95D-4249-92DD-651249D3535A}"/>
          </ac:spMkLst>
        </pc:spChg>
        <pc:picChg chg="del">
          <ac:chgData name="Alejandro Cerezo" userId="5ea20e796f35876f" providerId="LiveId" clId="{DBD0BBBB-FC81-493F-B05E-F3D766094A46}" dt="2020-03-23T18:36:28.061" v="753" actId="478"/>
          <ac:picMkLst>
            <pc:docMk/>
            <pc:sldMk cId="2654990691" sldId="284"/>
            <ac:picMk id="3" creationId="{97571953-88A8-4A5D-AD05-5F0D2BF3FEE1}"/>
          </ac:picMkLst>
        </pc:picChg>
        <pc:picChg chg="add del mod ord">
          <ac:chgData name="Alejandro Cerezo" userId="5ea20e796f35876f" providerId="LiveId" clId="{DBD0BBBB-FC81-493F-B05E-F3D766094A46}" dt="2020-03-23T18:50:01.031" v="877" actId="478"/>
          <ac:picMkLst>
            <pc:docMk/>
            <pc:sldMk cId="2654990691" sldId="284"/>
            <ac:picMk id="4" creationId="{8419D7A2-DA04-4B52-9F6E-8BBFCA0464D8}"/>
          </ac:picMkLst>
        </pc:picChg>
        <pc:picChg chg="add mod">
          <ac:chgData name="Alejandro Cerezo" userId="5ea20e796f35876f" providerId="LiveId" clId="{DBD0BBBB-FC81-493F-B05E-F3D766094A46}" dt="2020-03-23T18:53:51.909" v="908" actId="1076"/>
          <ac:picMkLst>
            <pc:docMk/>
            <pc:sldMk cId="2654990691" sldId="284"/>
            <ac:picMk id="7" creationId="{77BD0031-3B7D-419C-9C73-BB4F94429C45}"/>
          </ac:picMkLst>
        </pc:picChg>
        <pc:picChg chg="add mod ord">
          <ac:chgData name="Alejandro Cerezo" userId="5ea20e796f35876f" providerId="LiveId" clId="{DBD0BBBB-FC81-493F-B05E-F3D766094A46}" dt="2020-03-23T18:52:13.512" v="900" actId="29295"/>
          <ac:picMkLst>
            <pc:docMk/>
            <pc:sldMk cId="2654990691" sldId="284"/>
            <ac:picMk id="9" creationId="{18F6E3F0-D218-49B0-B8BE-B91C13B9B913}"/>
          </ac:picMkLst>
        </pc:picChg>
      </pc:sldChg>
      <pc:sldChg chg="addSp delSp modSp add mod ord setBg delDesignElem">
        <pc:chgData name="Alejandro Cerezo" userId="5ea20e796f35876f" providerId="LiveId" clId="{DBD0BBBB-FC81-493F-B05E-F3D766094A46}" dt="2020-03-29T15:15:15.220" v="3334"/>
        <pc:sldMkLst>
          <pc:docMk/>
          <pc:sldMk cId="777922990" sldId="285"/>
        </pc:sldMkLst>
        <pc:spChg chg="mod">
          <ac:chgData name="Alejandro Cerezo" userId="5ea20e796f35876f" providerId="LiveId" clId="{DBD0BBBB-FC81-493F-B05E-F3D766094A46}" dt="2020-03-23T18:40:22.835" v="786" actId="26606"/>
          <ac:spMkLst>
            <pc:docMk/>
            <pc:sldMk cId="777922990" sldId="285"/>
            <ac:spMk id="2" creationId="{12176765-7CCE-4B20-92AA-AAF7EDE5433D}"/>
          </ac:spMkLst>
        </pc:spChg>
        <pc:spChg chg="del">
          <ac:chgData name="Alejandro Cerezo" userId="5ea20e796f35876f" providerId="LiveId" clId="{DBD0BBBB-FC81-493F-B05E-F3D766094A46}" dt="2020-03-23T18:39:46.247" v="783"/>
          <ac:spMkLst>
            <pc:docMk/>
            <pc:sldMk cId="777922990" sldId="285"/>
            <ac:spMk id="3" creationId="{BAFE8CE9-FA10-4BF1-9216-F24834F41DAB}"/>
          </ac:spMkLst>
        </pc:spChg>
        <pc:spChg chg="mod">
          <ac:chgData name="Alejandro Cerezo" userId="5ea20e796f35876f" providerId="LiveId" clId="{DBD0BBBB-FC81-493F-B05E-F3D766094A46}" dt="2020-03-23T18:40:22.835" v="786" actId="26606"/>
          <ac:spMkLst>
            <pc:docMk/>
            <pc:sldMk cId="777922990" sldId="285"/>
            <ac:spMk id="4" creationId="{FCE6E621-0616-42B4-8ACD-58C0878E0FAA}"/>
          </ac:spMkLst>
        </pc:spChg>
        <pc:spChg chg="add del">
          <ac:chgData name="Alejandro Cerezo" userId="5ea20e796f35876f" providerId="LiveId" clId="{DBD0BBBB-FC81-493F-B05E-F3D766094A46}" dt="2020-03-23T19:01:07.047" v="962"/>
          <ac:spMkLst>
            <pc:docMk/>
            <pc:sldMk cId="777922990" sldId="285"/>
            <ac:spMk id="10" creationId="{87CC2527-562A-4F69-B487-4371E5B243E7}"/>
          </ac:spMkLst>
        </pc:spChg>
        <pc:picChg chg="add mod ord">
          <ac:chgData name="Alejandro Cerezo" userId="5ea20e796f35876f" providerId="LiveId" clId="{DBD0BBBB-FC81-493F-B05E-F3D766094A46}" dt="2020-03-23T18:40:32.021" v="787" actId="27614"/>
          <ac:picMkLst>
            <pc:docMk/>
            <pc:sldMk cId="777922990" sldId="285"/>
            <ac:picMk id="5" creationId="{9BA4929B-8C8F-4474-A211-ED3B56310FB3}"/>
          </ac:picMkLst>
        </pc:picChg>
        <pc:cxnChg chg="add del">
          <ac:chgData name="Alejandro Cerezo" userId="5ea20e796f35876f" providerId="LiveId" clId="{DBD0BBBB-FC81-493F-B05E-F3D766094A46}" dt="2020-03-23T19:01:07.047" v="962"/>
          <ac:cxnSpMkLst>
            <pc:docMk/>
            <pc:sldMk cId="777922990" sldId="285"/>
            <ac:cxnSpMk id="12" creationId="{BCDAEC91-5BCE-4B55-9CC0-43EF94CB734B}"/>
          </ac:cxnSpMkLst>
        </pc:cxnChg>
      </pc:sldChg>
      <pc:sldChg chg="addSp delSp modSp add mod setBg">
        <pc:chgData name="Alejandro Cerezo" userId="5ea20e796f35876f" providerId="LiveId" clId="{DBD0BBBB-FC81-493F-B05E-F3D766094A46}" dt="2020-03-29T15:15:15.220" v="3334"/>
        <pc:sldMkLst>
          <pc:docMk/>
          <pc:sldMk cId="2654447492" sldId="286"/>
        </pc:sldMkLst>
        <pc:spChg chg="del">
          <ac:chgData name="Alejandro Cerezo" userId="5ea20e796f35876f" providerId="LiveId" clId="{DBD0BBBB-FC81-493F-B05E-F3D766094A46}" dt="2020-03-23T19:11:13.944" v="1027"/>
          <ac:spMkLst>
            <pc:docMk/>
            <pc:sldMk cId="2654447492" sldId="286"/>
            <ac:spMk id="2" creationId="{52073959-CB77-4A52-9063-8936FEFDE0D5}"/>
          </ac:spMkLst>
        </pc:spChg>
        <pc:spChg chg="del">
          <ac:chgData name="Alejandro Cerezo" userId="5ea20e796f35876f" providerId="LiveId" clId="{DBD0BBBB-FC81-493F-B05E-F3D766094A46}" dt="2020-03-23T19:10:35.340" v="1026"/>
          <ac:spMkLst>
            <pc:docMk/>
            <pc:sldMk cId="2654447492" sldId="286"/>
            <ac:spMk id="3" creationId="{C05B3E9D-FD93-4829-92A3-02F9A9664886}"/>
          </ac:spMkLst>
        </pc:spChg>
        <pc:spChg chg="add mod ord">
          <ac:chgData name="Alejandro Cerezo" userId="5ea20e796f35876f" providerId="LiveId" clId="{DBD0BBBB-FC81-493F-B05E-F3D766094A46}" dt="2020-03-23T19:11:59.246" v="1037" actId="26606"/>
          <ac:spMkLst>
            <pc:docMk/>
            <pc:sldMk cId="2654447492" sldId="286"/>
            <ac:spMk id="5" creationId="{DB8CE15F-3AAE-486E-9E6A-4EE4C146E8E1}"/>
          </ac:spMkLst>
        </pc:spChg>
        <pc:spChg chg="add mod">
          <ac:chgData name="Alejandro Cerezo" userId="5ea20e796f35876f" providerId="LiveId" clId="{DBD0BBBB-FC81-493F-B05E-F3D766094A46}" dt="2020-03-23T19:28:20.888" v="1116" actId="790"/>
          <ac:spMkLst>
            <pc:docMk/>
            <pc:sldMk cId="2654447492" sldId="286"/>
            <ac:spMk id="6" creationId="{7E4D35FC-C423-4CB1-9442-0F29F9E0B5F8}"/>
          </ac:spMkLst>
        </pc:spChg>
        <pc:spChg chg="add">
          <ac:chgData name="Alejandro Cerezo" userId="5ea20e796f35876f" providerId="LiveId" clId="{DBD0BBBB-FC81-493F-B05E-F3D766094A46}" dt="2020-03-23T19:11:59.246" v="1037" actId="26606"/>
          <ac:spMkLst>
            <pc:docMk/>
            <pc:sldMk cId="2654447492" sldId="286"/>
            <ac:spMk id="11" creationId="{87CC2527-562A-4F69-B487-4371E5B243E7}"/>
          </ac:spMkLst>
        </pc:spChg>
        <pc:picChg chg="add mod">
          <ac:chgData name="Alejandro Cerezo" userId="5ea20e796f35876f" providerId="LiveId" clId="{DBD0BBBB-FC81-493F-B05E-F3D766094A46}" dt="2020-03-23T19:11:59.246" v="1037" actId="26606"/>
          <ac:picMkLst>
            <pc:docMk/>
            <pc:sldMk cId="2654447492" sldId="286"/>
            <ac:picMk id="4" creationId="{406FB789-88F3-44C6-88F3-7364C9803D9D}"/>
          </ac:picMkLst>
        </pc:picChg>
        <pc:cxnChg chg="add">
          <ac:chgData name="Alejandro Cerezo" userId="5ea20e796f35876f" providerId="LiveId" clId="{DBD0BBBB-FC81-493F-B05E-F3D766094A46}" dt="2020-03-23T19:11:59.246" v="1037" actId="26606"/>
          <ac:cxnSpMkLst>
            <pc:docMk/>
            <pc:sldMk cId="2654447492" sldId="286"/>
            <ac:cxnSpMk id="13" creationId="{BCDAEC91-5BCE-4B55-9CC0-43EF94CB734B}"/>
          </ac:cxnSpMkLst>
        </pc:cxnChg>
      </pc:sldChg>
      <pc:sldChg chg="addSp delSp modSp add mod setBg">
        <pc:chgData name="Alejandro Cerezo" userId="5ea20e796f35876f" providerId="LiveId" clId="{DBD0BBBB-FC81-493F-B05E-F3D766094A46}" dt="2020-03-29T15:15:15.220" v="3334"/>
        <pc:sldMkLst>
          <pc:docMk/>
          <pc:sldMk cId="830456187" sldId="287"/>
        </pc:sldMkLst>
        <pc:spChg chg="mod ord">
          <ac:chgData name="Alejandro Cerezo" userId="5ea20e796f35876f" providerId="LiveId" clId="{DBD0BBBB-FC81-493F-B05E-F3D766094A46}" dt="2020-03-24T07:01:38.733" v="1145" actId="26606"/>
          <ac:spMkLst>
            <pc:docMk/>
            <pc:sldMk cId="830456187" sldId="287"/>
            <ac:spMk id="2" creationId="{CEED2EFB-42E7-4C66-8CC6-9B96B391AAFA}"/>
          </ac:spMkLst>
        </pc:spChg>
        <pc:spChg chg="del">
          <ac:chgData name="Alejandro Cerezo" userId="5ea20e796f35876f" providerId="LiveId" clId="{DBD0BBBB-FC81-493F-B05E-F3D766094A46}" dt="2020-03-24T07:01:16.220" v="1143"/>
          <ac:spMkLst>
            <pc:docMk/>
            <pc:sldMk cId="830456187" sldId="287"/>
            <ac:spMk id="3" creationId="{39857C15-3290-4DA1-8933-4AA419DB24F4}"/>
          </ac:spMkLst>
        </pc:spChg>
        <pc:spChg chg="mod">
          <ac:chgData name="Alejandro Cerezo" userId="5ea20e796f35876f" providerId="LiveId" clId="{DBD0BBBB-FC81-493F-B05E-F3D766094A46}" dt="2020-03-24T07:01:38.733" v="1145" actId="26606"/>
          <ac:spMkLst>
            <pc:docMk/>
            <pc:sldMk cId="830456187" sldId="287"/>
            <ac:spMk id="4" creationId="{5A3B1F17-C470-4D58-9412-57B27F03FBCC}"/>
          </ac:spMkLst>
        </pc:spChg>
        <pc:spChg chg="add">
          <ac:chgData name="Alejandro Cerezo" userId="5ea20e796f35876f" providerId="LiveId" clId="{DBD0BBBB-FC81-493F-B05E-F3D766094A46}" dt="2020-03-24T07:01:38.733" v="1145" actId="26606"/>
          <ac:spMkLst>
            <pc:docMk/>
            <pc:sldMk cId="830456187" sldId="287"/>
            <ac:spMk id="10" creationId="{87CC2527-562A-4F69-B487-4371E5B243E7}"/>
          </ac:spMkLst>
        </pc:spChg>
        <pc:picChg chg="add mod">
          <ac:chgData name="Alejandro Cerezo" userId="5ea20e796f35876f" providerId="LiveId" clId="{DBD0BBBB-FC81-493F-B05E-F3D766094A46}" dt="2020-03-24T07:01:45.831" v="1146" actId="27614"/>
          <ac:picMkLst>
            <pc:docMk/>
            <pc:sldMk cId="830456187" sldId="287"/>
            <ac:picMk id="5" creationId="{511C2CA5-3511-49A9-A14D-28549F48073D}"/>
          </ac:picMkLst>
        </pc:picChg>
        <pc:cxnChg chg="add">
          <ac:chgData name="Alejandro Cerezo" userId="5ea20e796f35876f" providerId="LiveId" clId="{DBD0BBBB-FC81-493F-B05E-F3D766094A46}" dt="2020-03-24T07:01:38.733" v="1145" actId="26606"/>
          <ac:cxnSpMkLst>
            <pc:docMk/>
            <pc:sldMk cId="830456187" sldId="287"/>
            <ac:cxnSpMk id="12" creationId="{BCDAEC91-5BCE-4B55-9CC0-43EF94CB734B}"/>
          </ac:cxnSpMkLst>
        </pc:cxnChg>
      </pc:sldChg>
      <pc:sldChg chg="addSp delSp modSp add mod setBg setClrOvrMap">
        <pc:chgData name="Alejandro Cerezo" userId="5ea20e796f35876f" providerId="LiveId" clId="{DBD0BBBB-FC81-493F-B05E-F3D766094A46}" dt="2020-03-29T15:15:15.220" v="3334"/>
        <pc:sldMkLst>
          <pc:docMk/>
          <pc:sldMk cId="2100773745" sldId="288"/>
        </pc:sldMkLst>
        <pc:spChg chg="mod ord">
          <ac:chgData name="Alejandro Cerezo" userId="5ea20e796f35876f" providerId="LiveId" clId="{DBD0BBBB-FC81-493F-B05E-F3D766094A46}" dt="2020-03-24T07:06:47.957" v="1187" actId="26606"/>
          <ac:spMkLst>
            <pc:docMk/>
            <pc:sldMk cId="2100773745" sldId="288"/>
            <ac:spMk id="2" creationId="{0A83FACA-725C-4A32-8627-0C07D508F4B0}"/>
          </ac:spMkLst>
        </pc:spChg>
        <pc:spChg chg="del">
          <ac:chgData name="Alejandro Cerezo" userId="5ea20e796f35876f" providerId="LiveId" clId="{DBD0BBBB-FC81-493F-B05E-F3D766094A46}" dt="2020-03-24T07:04:31.203" v="1172"/>
          <ac:spMkLst>
            <pc:docMk/>
            <pc:sldMk cId="2100773745" sldId="288"/>
            <ac:spMk id="3" creationId="{254D15B8-0049-4004-85CF-9F9D35A7ADD3}"/>
          </ac:spMkLst>
        </pc:spChg>
        <pc:spChg chg="mod">
          <ac:chgData name="Alejandro Cerezo" userId="5ea20e796f35876f" providerId="LiveId" clId="{DBD0BBBB-FC81-493F-B05E-F3D766094A46}" dt="2020-03-24T07:07:18.505" v="1189" actId="12"/>
          <ac:spMkLst>
            <pc:docMk/>
            <pc:sldMk cId="2100773745" sldId="288"/>
            <ac:spMk id="4" creationId="{0F640BE5-B166-4E57-91F3-26512A363AB3}"/>
          </ac:spMkLst>
        </pc:spChg>
        <pc:spChg chg="add del">
          <ac:chgData name="Alejandro Cerezo" userId="5ea20e796f35876f" providerId="LiveId" clId="{DBD0BBBB-FC81-493F-B05E-F3D766094A46}" dt="2020-03-24T07:06:05.836" v="1176" actId="26606"/>
          <ac:spMkLst>
            <pc:docMk/>
            <pc:sldMk cId="2100773745" sldId="288"/>
            <ac:spMk id="10" creationId="{867D4867-5BA7-4462-B2F6-A23F4A622AA7}"/>
          </ac:spMkLst>
        </pc:spChg>
        <pc:spChg chg="add del">
          <ac:chgData name="Alejandro Cerezo" userId="5ea20e796f35876f" providerId="LiveId" clId="{DBD0BBBB-FC81-493F-B05E-F3D766094A46}" dt="2020-03-24T07:06:23.990" v="1178" actId="26606"/>
          <ac:spMkLst>
            <pc:docMk/>
            <pc:sldMk cId="2100773745" sldId="288"/>
            <ac:spMk id="13" creationId="{3CD9DF72-87A3-404E-A828-84CBF11A8303}"/>
          </ac:spMkLst>
        </pc:spChg>
        <pc:spChg chg="add del">
          <ac:chgData name="Alejandro Cerezo" userId="5ea20e796f35876f" providerId="LiveId" clId="{DBD0BBBB-FC81-493F-B05E-F3D766094A46}" dt="2020-03-24T07:06:29.551" v="1180" actId="26606"/>
          <ac:spMkLst>
            <pc:docMk/>
            <pc:sldMk cId="2100773745" sldId="288"/>
            <ac:spMk id="15" creationId="{1557A916-FDD1-44A1-A7A1-70009FD6BE46}"/>
          </ac:spMkLst>
        </pc:spChg>
        <pc:spChg chg="add del">
          <ac:chgData name="Alejandro Cerezo" userId="5ea20e796f35876f" providerId="LiveId" clId="{DBD0BBBB-FC81-493F-B05E-F3D766094A46}" dt="2020-03-24T07:06:46.203" v="1184" actId="26606"/>
          <ac:spMkLst>
            <pc:docMk/>
            <pc:sldMk cId="2100773745" sldId="288"/>
            <ac:spMk id="16" creationId="{7A5F0580-5EE9-419F-96EE-B6529EF6E7D0}"/>
          </ac:spMkLst>
        </pc:spChg>
        <pc:spChg chg="add del">
          <ac:chgData name="Alejandro Cerezo" userId="5ea20e796f35876f" providerId="LiveId" clId="{DBD0BBBB-FC81-493F-B05E-F3D766094A46}" dt="2020-03-24T07:06:36.774" v="1182" actId="26606"/>
          <ac:spMkLst>
            <pc:docMk/>
            <pc:sldMk cId="2100773745" sldId="288"/>
            <ac:spMk id="17" creationId="{33CD251C-A887-4D2F-925B-FC097198538B}"/>
          </ac:spMkLst>
        </pc:spChg>
        <pc:spChg chg="add del">
          <ac:chgData name="Alejandro Cerezo" userId="5ea20e796f35876f" providerId="LiveId" clId="{DBD0BBBB-FC81-493F-B05E-F3D766094A46}" dt="2020-03-24T07:06:46.203" v="1184" actId="26606"/>
          <ac:spMkLst>
            <pc:docMk/>
            <pc:sldMk cId="2100773745" sldId="288"/>
            <ac:spMk id="21" creationId="{8FC9BE17-9A7B-462D-AE50-3D8777387304}"/>
          </ac:spMkLst>
        </pc:spChg>
        <pc:spChg chg="add del">
          <ac:chgData name="Alejandro Cerezo" userId="5ea20e796f35876f" providerId="LiveId" clId="{DBD0BBBB-FC81-493F-B05E-F3D766094A46}" dt="2020-03-24T07:06:46.203" v="1184" actId="26606"/>
          <ac:spMkLst>
            <pc:docMk/>
            <pc:sldMk cId="2100773745" sldId="288"/>
            <ac:spMk id="22" creationId="{3EBE8569-6AEC-4B8C-8D53-2DE337CDBA65}"/>
          </ac:spMkLst>
        </pc:spChg>
        <pc:spChg chg="add del">
          <ac:chgData name="Alejandro Cerezo" userId="5ea20e796f35876f" providerId="LiveId" clId="{DBD0BBBB-FC81-493F-B05E-F3D766094A46}" dt="2020-03-24T07:06:46.203" v="1184" actId="26606"/>
          <ac:spMkLst>
            <pc:docMk/>
            <pc:sldMk cId="2100773745" sldId="288"/>
            <ac:spMk id="23" creationId="{55D4142C-5077-457F-A6AD-3FECFDB39685}"/>
          </ac:spMkLst>
        </pc:spChg>
        <pc:spChg chg="add del">
          <ac:chgData name="Alejandro Cerezo" userId="5ea20e796f35876f" providerId="LiveId" clId="{DBD0BBBB-FC81-493F-B05E-F3D766094A46}" dt="2020-03-24T07:06:47.941" v="1186" actId="26606"/>
          <ac:spMkLst>
            <pc:docMk/>
            <pc:sldMk cId="2100773745" sldId="288"/>
            <ac:spMk id="25" creationId="{553675E0-6C7B-41B3-8ACE-86B65FEDD91A}"/>
          </ac:spMkLst>
        </pc:spChg>
        <pc:spChg chg="add del">
          <ac:chgData name="Alejandro Cerezo" userId="5ea20e796f35876f" providerId="LiveId" clId="{DBD0BBBB-FC81-493F-B05E-F3D766094A46}" dt="2020-03-24T07:06:47.941" v="1186" actId="26606"/>
          <ac:spMkLst>
            <pc:docMk/>
            <pc:sldMk cId="2100773745" sldId="288"/>
            <ac:spMk id="26" creationId="{8D588119-EEFA-49DF-9F89-55B31EE06B74}"/>
          </ac:spMkLst>
        </pc:spChg>
        <pc:spChg chg="add">
          <ac:chgData name="Alejandro Cerezo" userId="5ea20e796f35876f" providerId="LiveId" clId="{DBD0BBBB-FC81-493F-B05E-F3D766094A46}" dt="2020-03-24T07:06:47.957" v="1187" actId="26606"/>
          <ac:spMkLst>
            <pc:docMk/>
            <pc:sldMk cId="2100773745" sldId="288"/>
            <ac:spMk id="33" creationId="{3CD9DF72-87A3-404E-A828-84CBF11A8303}"/>
          </ac:spMkLst>
        </pc:spChg>
        <pc:grpChg chg="add del">
          <ac:chgData name="Alejandro Cerezo" userId="5ea20e796f35876f" providerId="LiveId" clId="{DBD0BBBB-FC81-493F-B05E-F3D766094A46}" dt="2020-03-24T07:06:36.774" v="1182" actId="26606"/>
          <ac:grpSpMkLst>
            <pc:docMk/>
            <pc:sldMk cId="2100773745" sldId="288"/>
            <ac:grpSpMk id="18" creationId="{770AE191-D2EA-45C9-A44D-830C188F74CB}"/>
          </ac:grpSpMkLst>
        </pc:grpChg>
        <pc:grpChg chg="add del">
          <ac:chgData name="Alejandro Cerezo" userId="5ea20e796f35876f" providerId="LiveId" clId="{DBD0BBBB-FC81-493F-B05E-F3D766094A46}" dt="2020-03-24T07:06:47.941" v="1186" actId="26606"/>
          <ac:grpSpMkLst>
            <pc:docMk/>
            <pc:sldMk cId="2100773745" sldId="288"/>
            <ac:grpSpMk id="27" creationId="{242E05DD-F3DA-4231-814B-490FADC85C87}"/>
          </ac:grpSpMkLst>
        </pc:grpChg>
        <pc:grpChg chg="add del">
          <ac:chgData name="Alejandro Cerezo" userId="5ea20e796f35876f" providerId="LiveId" clId="{DBD0BBBB-FC81-493F-B05E-F3D766094A46}" dt="2020-03-24T07:06:47.941" v="1186" actId="26606"/>
          <ac:grpSpMkLst>
            <pc:docMk/>
            <pc:sldMk cId="2100773745" sldId="288"/>
            <ac:grpSpMk id="30" creationId="{3F0A42EE-9312-4E25-BF1A-8A69FE6F7319}"/>
          </ac:grpSpMkLst>
        </pc:grpChg>
        <pc:picChg chg="add mod ord">
          <ac:chgData name="Alejandro Cerezo" userId="5ea20e796f35876f" providerId="LiveId" clId="{DBD0BBBB-FC81-493F-B05E-F3D766094A46}" dt="2020-03-24T07:06:47.957" v="1187" actId="26606"/>
          <ac:picMkLst>
            <pc:docMk/>
            <pc:sldMk cId="2100773745" sldId="288"/>
            <ac:picMk id="5" creationId="{FEF42243-1903-4F30-A336-26F0C4D0AEC7}"/>
          </ac:picMkLst>
        </pc:picChg>
        <pc:cxnChg chg="add del">
          <ac:chgData name="Alejandro Cerezo" userId="5ea20e796f35876f" providerId="LiveId" clId="{DBD0BBBB-FC81-493F-B05E-F3D766094A46}" dt="2020-03-24T07:06:23.990" v="1178" actId="26606"/>
          <ac:cxnSpMkLst>
            <pc:docMk/>
            <pc:sldMk cId="2100773745" sldId="288"/>
            <ac:cxnSpMk id="12" creationId="{20E3A342-4D61-4E3F-AF90-1AB42AEB96CC}"/>
          </ac:cxnSpMkLst>
        </pc:cxnChg>
        <pc:cxnChg chg="add del">
          <ac:chgData name="Alejandro Cerezo" userId="5ea20e796f35876f" providerId="LiveId" clId="{DBD0BBBB-FC81-493F-B05E-F3D766094A46}" dt="2020-03-24T07:06:47.941" v="1186" actId="26606"/>
          <ac:cxnSpMkLst>
            <pc:docMk/>
            <pc:sldMk cId="2100773745" sldId="288"/>
            <ac:cxnSpMk id="14" creationId="{CA3645DD-7FDA-4959-A8DA-2173E7AE0F15}"/>
          </ac:cxnSpMkLst>
        </pc:cxnChg>
        <pc:cxnChg chg="add del">
          <ac:chgData name="Alejandro Cerezo" userId="5ea20e796f35876f" providerId="LiveId" clId="{DBD0BBBB-FC81-493F-B05E-F3D766094A46}" dt="2020-03-24T07:06:47.941" v="1186" actId="26606"/>
          <ac:cxnSpMkLst>
            <pc:docMk/>
            <pc:sldMk cId="2100773745" sldId="288"/>
            <ac:cxnSpMk id="20" creationId="{2CC525E2-515B-4427-A103-BE1BA8D2CF37}"/>
          </ac:cxnSpMkLst>
        </pc:cxnChg>
        <pc:cxnChg chg="add">
          <ac:chgData name="Alejandro Cerezo" userId="5ea20e796f35876f" providerId="LiveId" clId="{DBD0BBBB-FC81-493F-B05E-F3D766094A46}" dt="2020-03-24T07:06:47.957" v="1187" actId="26606"/>
          <ac:cxnSpMkLst>
            <pc:docMk/>
            <pc:sldMk cId="2100773745" sldId="288"/>
            <ac:cxnSpMk id="34" creationId="{20E3A342-4D61-4E3F-AF90-1AB42AEB96CC}"/>
          </ac:cxnSpMkLst>
        </pc:cxnChg>
      </pc:sldChg>
      <pc:sldChg chg="addSp modSp add mod setBg setClrOvrMap">
        <pc:chgData name="Alejandro Cerezo" userId="5ea20e796f35876f" providerId="LiveId" clId="{DBD0BBBB-FC81-493F-B05E-F3D766094A46}" dt="2020-03-29T15:15:15.220" v="3334"/>
        <pc:sldMkLst>
          <pc:docMk/>
          <pc:sldMk cId="2732091125" sldId="289"/>
        </pc:sldMkLst>
        <pc:spChg chg="mod">
          <ac:chgData name="Alejandro Cerezo" userId="5ea20e796f35876f" providerId="LiveId" clId="{DBD0BBBB-FC81-493F-B05E-F3D766094A46}" dt="2020-03-24T09:32:52.092" v="3106" actId="26606"/>
          <ac:spMkLst>
            <pc:docMk/>
            <pc:sldMk cId="2732091125" sldId="289"/>
            <ac:spMk id="2" creationId="{2B0842BD-C1DA-4741-AB4F-6C076E6F49E4}"/>
          </ac:spMkLst>
        </pc:spChg>
        <pc:spChg chg="mod">
          <ac:chgData name="Alejandro Cerezo" userId="5ea20e796f35876f" providerId="LiveId" clId="{DBD0BBBB-FC81-493F-B05E-F3D766094A46}" dt="2020-03-24T09:32:52.092" v="3106" actId="26606"/>
          <ac:spMkLst>
            <pc:docMk/>
            <pc:sldMk cId="2732091125" sldId="289"/>
            <ac:spMk id="3" creationId="{03F948E3-D989-40CD-BD20-AAEC55317A40}"/>
          </ac:spMkLst>
        </pc:spChg>
        <pc:spChg chg="add">
          <ac:chgData name="Alejandro Cerezo" userId="5ea20e796f35876f" providerId="LiveId" clId="{DBD0BBBB-FC81-493F-B05E-F3D766094A46}" dt="2020-03-24T09:32:52.092" v="3106" actId="26606"/>
          <ac:spMkLst>
            <pc:docMk/>
            <pc:sldMk cId="2732091125" sldId="289"/>
            <ac:spMk id="8" creationId="{EA67B5B4-3A24-436E-B663-1B2EBFF8A0CD}"/>
          </ac:spMkLst>
        </pc:spChg>
        <pc:spChg chg="add">
          <ac:chgData name="Alejandro Cerezo" userId="5ea20e796f35876f" providerId="LiveId" clId="{DBD0BBBB-FC81-493F-B05E-F3D766094A46}" dt="2020-03-24T09:32:52.092" v="3106" actId="26606"/>
          <ac:spMkLst>
            <pc:docMk/>
            <pc:sldMk cId="2732091125" sldId="289"/>
            <ac:spMk id="10" creationId="{987FDF89-C993-41F4-A1B8-DBAFF16008A9}"/>
          </ac:spMkLst>
        </pc:spChg>
        <pc:spChg chg="add">
          <ac:chgData name="Alejandro Cerezo" userId="5ea20e796f35876f" providerId="LiveId" clId="{DBD0BBBB-FC81-493F-B05E-F3D766094A46}" dt="2020-03-24T09:32:52.092" v="3106" actId="26606"/>
          <ac:spMkLst>
            <pc:docMk/>
            <pc:sldMk cId="2732091125" sldId="289"/>
            <ac:spMk id="12" creationId="{D1D7179B-FF7C-482F-B3D9-2BE9ED1139F9}"/>
          </ac:spMkLst>
        </pc:spChg>
      </pc:sldChg>
      <pc:sldChg chg="addSp delSp modSp add mod setBg">
        <pc:chgData name="Alejandro Cerezo" userId="5ea20e796f35876f" providerId="LiveId" clId="{DBD0BBBB-FC81-493F-B05E-F3D766094A46}" dt="2020-03-29T15:15:15.220" v="3334"/>
        <pc:sldMkLst>
          <pc:docMk/>
          <pc:sldMk cId="1202980388" sldId="290"/>
        </pc:sldMkLst>
        <pc:spChg chg="mod">
          <ac:chgData name="Alejandro Cerezo" userId="5ea20e796f35876f" providerId="LiveId" clId="{DBD0BBBB-FC81-493F-B05E-F3D766094A46}" dt="2020-03-24T07:21:32.831" v="1481" actId="26606"/>
          <ac:spMkLst>
            <pc:docMk/>
            <pc:sldMk cId="1202980388" sldId="290"/>
            <ac:spMk id="2" creationId="{9C87EED7-33A9-45ED-A82D-5D5CEF829AF6}"/>
          </ac:spMkLst>
        </pc:spChg>
        <pc:spChg chg="del">
          <ac:chgData name="Alejandro Cerezo" userId="5ea20e796f35876f" providerId="LiveId" clId="{DBD0BBBB-FC81-493F-B05E-F3D766094A46}" dt="2020-03-24T07:20:59.708" v="1478"/>
          <ac:spMkLst>
            <pc:docMk/>
            <pc:sldMk cId="1202980388" sldId="290"/>
            <ac:spMk id="3" creationId="{04F90781-F793-4C21-A023-CA10E2ED8B73}"/>
          </ac:spMkLst>
        </pc:spChg>
        <pc:spChg chg="mod">
          <ac:chgData name="Alejandro Cerezo" userId="5ea20e796f35876f" providerId="LiveId" clId="{DBD0BBBB-FC81-493F-B05E-F3D766094A46}" dt="2020-03-24T07:21:32.831" v="1481" actId="26606"/>
          <ac:spMkLst>
            <pc:docMk/>
            <pc:sldMk cId="1202980388" sldId="290"/>
            <ac:spMk id="4" creationId="{E3A2A745-E1EB-417C-8AFE-976851E0E8DD}"/>
          </ac:spMkLst>
        </pc:spChg>
        <pc:spChg chg="add del">
          <ac:chgData name="Alejandro Cerezo" userId="5ea20e796f35876f" providerId="LiveId" clId="{DBD0BBBB-FC81-493F-B05E-F3D766094A46}" dt="2020-03-24T07:21:32.800" v="1480" actId="26606"/>
          <ac:spMkLst>
            <pc:docMk/>
            <pc:sldMk cId="1202980388" sldId="290"/>
            <ac:spMk id="10" creationId="{C0B27210-D0CA-4654-B3E3-9ABB4F178EA1}"/>
          </ac:spMkLst>
        </pc:spChg>
        <pc:spChg chg="add del">
          <ac:chgData name="Alejandro Cerezo" userId="5ea20e796f35876f" providerId="LiveId" clId="{DBD0BBBB-FC81-493F-B05E-F3D766094A46}" dt="2020-03-24T07:21:32.800" v="1480" actId="26606"/>
          <ac:spMkLst>
            <pc:docMk/>
            <pc:sldMk cId="1202980388" sldId="290"/>
            <ac:spMk id="12" creationId="{1DB7C82F-AB7E-4F0C-B829-FA1B9C415180}"/>
          </ac:spMkLst>
        </pc:spChg>
        <pc:spChg chg="add del">
          <ac:chgData name="Alejandro Cerezo" userId="5ea20e796f35876f" providerId="LiveId" clId="{DBD0BBBB-FC81-493F-B05E-F3D766094A46}" dt="2020-03-24T07:21:32.800" v="1480" actId="26606"/>
          <ac:spMkLst>
            <pc:docMk/>
            <pc:sldMk cId="1202980388" sldId="290"/>
            <ac:spMk id="14" creationId="{70B66945-4967-4040-926D-DCA44313CDAB}"/>
          </ac:spMkLst>
        </pc:spChg>
        <pc:spChg chg="add">
          <ac:chgData name="Alejandro Cerezo" userId="5ea20e796f35876f" providerId="LiveId" clId="{DBD0BBBB-FC81-493F-B05E-F3D766094A46}" dt="2020-03-24T07:21:32.831" v="1481" actId="26606"/>
          <ac:spMkLst>
            <pc:docMk/>
            <pc:sldMk cId="1202980388" sldId="290"/>
            <ac:spMk id="16" creationId="{9B8051E0-19D7-43E1-BFD9-E6DBFEB3A3F1}"/>
          </ac:spMkLst>
        </pc:spChg>
        <pc:spChg chg="add">
          <ac:chgData name="Alejandro Cerezo" userId="5ea20e796f35876f" providerId="LiveId" clId="{DBD0BBBB-FC81-493F-B05E-F3D766094A46}" dt="2020-03-24T07:21:32.831" v="1481" actId="26606"/>
          <ac:spMkLst>
            <pc:docMk/>
            <pc:sldMk cId="1202980388" sldId="290"/>
            <ac:spMk id="17" creationId="{07322A9E-F1EC-405E-8971-BA906EFFCCB8}"/>
          </ac:spMkLst>
        </pc:spChg>
        <pc:spChg chg="add">
          <ac:chgData name="Alejandro Cerezo" userId="5ea20e796f35876f" providerId="LiveId" clId="{DBD0BBBB-FC81-493F-B05E-F3D766094A46}" dt="2020-03-24T07:21:32.831" v="1481" actId="26606"/>
          <ac:spMkLst>
            <pc:docMk/>
            <pc:sldMk cId="1202980388" sldId="290"/>
            <ac:spMk id="18" creationId="{4EDB2B02-86A2-46F5-A4BE-B7D9B10411D6}"/>
          </ac:spMkLst>
        </pc:spChg>
        <pc:spChg chg="add">
          <ac:chgData name="Alejandro Cerezo" userId="5ea20e796f35876f" providerId="LiveId" clId="{DBD0BBBB-FC81-493F-B05E-F3D766094A46}" dt="2020-03-24T07:21:32.831" v="1481" actId="26606"/>
          <ac:spMkLst>
            <pc:docMk/>
            <pc:sldMk cId="1202980388" sldId="290"/>
            <ac:spMk id="19" creationId="{A5704422-1118-4FD1-95AD-29A064EB80D9}"/>
          </ac:spMkLst>
        </pc:spChg>
        <pc:spChg chg="add">
          <ac:chgData name="Alejandro Cerezo" userId="5ea20e796f35876f" providerId="LiveId" clId="{DBD0BBBB-FC81-493F-B05E-F3D766094A46}" dt="2020-03-24T07:21:32.831" v="1481" actId="26606"/>
          <ac:spMkLst>
            <pc:docMk/>
            <pc:sldMk cId="1202980388" sldId="290"/>
            <ac:spMk id="20" creationId="{43954639-FB5D-41F4-9560-6F6DFE778425}"/>
          </ac:spMkLst>
        </pc:spChg>
        <pc:spChg chg="add">
          <ac:chgData name="Alejandro Cerezo" userId="5ea20e796f35876f" providerId="LiveId" clId="{DBD0BBBB-FC81-493F-B05E-F3D766094A46}" dt="2020-03-24T07:21:32.831" v="1481" actId="26606"/>
          <ac:spMkLst>
            <pc:docMk/>
            <pc:sldMk cId="1202980388" sldId="290"/>
            <ac:spMk id="21" creationId="{A88B2AAA-B805-498E-A9E6-98B885855498}"/>
          </ac:spMkLst>
        </pc:spChg>
        <pc:spChg chg="add">
          <ac:chgData name="Alejandro Cerezo" userId="5ea20e796f35876f" providerId="LiveId" clId="{DBD0BBBB-FC81-493F-B05E-F3D766094A46}" dt="2020-03-24T07:21:32.831" v="1481" actId="26606"/>
          <ac:spMkLst>
            <pc:docMk/>
            <pc:sldMk cId="1202980388" sldId="290"/>
            <ac:spMk id="22" creationId="{E898931C-0323-41FA-A036-20F818B1FF81}"/>
          </ac:spMkLst>
        </pc:spChg>
        <pc:spChg chg="add">
          <ac:chgData name="Alejandro Cerezo" userId="5ea20e796f35876f" providerId="LiveId" clId="{DBD0BBBB-FC81-493F-B05E-F3D766094A46}" dt="2020-03-24T07:21:32.831" v="1481" actId="26606"/>
          <ac:spMkLst>
            <pc:docMk/>
            <pc:sldMk cId="1202980388" sldId="290"/>
            <ac:spMk id="24" creationId="{89AFE9DD-0792-4B98-B4EB-97ACA17E6AA8}"/>
          </ac:spMkLst>
        </pc:spChg>
        <pc:spChg chg="add">
          <ac:chgData name="Alejandro Cerezo" userId="5ea20e796f35876f" providerId="LiveId" clId="{DBD0BBBB-FC81-493F-B05E-F3D766094A46}" dt="2020-03-24T07:21:32.831" v="1481" actId="26606"/>
          <ac:spMkLst>
            <pc:docMk/>
            <pc:sldMk cId="1202980388" sldId="290"/>
            <ac:spMk id="26" creationId="{3981F5C4-9AE1-404E-AF44-A4E6DB374F9D}"/>
          </ac:spMkLst>
        </pc:spChg>
        <pc:spChg chg="add">
          <ac:chgData name="Alejandro Cerezo" userId="5ea20e796f35876f" providerId="LiveId" clId="{DBD0BBBB-FC81-493F-B05E-F3D766094A46}" dt="2020-03-24T07:21:32.831" v="1481" actId="26606"/>
          <ac:spMkLst>
            <pc:docMk/>
            <pc:sldMk cId="1202980388" sldId="290"/>
            <ac:spMk id="28" creationId="{763C1781-8726-4FAC-8C45-FF40376BE409}"/>
          </ac:spMkLst>
        </pc:spChg>
        <pc:spChg chg="add">
          <ac:chgData name="Alejandro Cerezo" userId="5ea20e796f35876f" providerId="LiveId" clId="{DBD0BBBB-FC81-493F-B05E-F3D766094A46}" dt="2020-03-24T07:21:32.831" v="1481" actId="26606"/>
          <ac:spMkLst>
            <pc:docMk/>
            <pc:sldMk cId="1202980388" sldId="290"/>
            <ac:spMk id="30" creationId="{301491B5-56C7-43DC-A3D9-861EECCA056A}"/>
          </ac:spMkLst>
        </pc:spChg>
        <pc:spChg chg="add">
          <ac:chgData name="Alejandro Cerezo" userId="5ea20e796f35876f" providerId="LiveId" clId="{DBD0BBBB-FC81-493F-B05E-F3D766094A46}" dt="2020-03-24T07:21:32.831" v="1481" actId="26606"/>
          <ac:spMkLst>
            <pc:docMk/>
            <pc:sldMk cId="1202980388" sldId="290"/>
            <ac:spMk id="32" creationId="{237E2353-22DF-46E0-A200-FB30F8F394E2}"/>
          </ac:spMkLst>
        </pc:spChg>
        <pc:spChg chg="add">
          <ac:chgData name="Alejandro Cerezo" userId="5ea20e796f35876f" providerId="LiveId" clId="{DBD0BBBB-FC81-493F-B05E-F3D766094A46}" dt="2020-03-24T07:21:32.831" v="1481" actId="26606"/>
          <ac:spMkLst>
            <pc:docMk/>
            <pc:sldMk cId="1202980388" sldId="290"/>
            <ac:spMk id="34" creationId="{DD6138DB-057B-45F7-A5F4-E7BFDA20D02C}"/>
          </ac:spMkLst>
        </pc:spChg>
        <pc:spChg chg="add">
          <ac:chgData name="Alejandro Cerezo" userId="5ea20e796f35876f" providerId="LiveId" clId="{DBD0BBBB-FC81-493F-B05E-F3D766094A46}" dt="2020-03-24T07:21:32.831" v="1481" actId="26606"/>
          <ac:spMkLst>
            <pc:docMk/>
            <pc:sldMk cId="1202980388" sldId="290"/>
            <ac:spMk id="36" creationId="{79A54AB1-B64F-4843-BFAB-81CB74E66B65}"/>
          </ac:spMkLst>
        </pc:spChg>
        <pc:picChg chg="add mod ord">
          <ac:chgData name="Alejandro Cerezo" userId="5ea20e796f35876f" providerId="LiveId" clId="{DBD0BBBB-FC81-493F-B05E-F3D766094A46}" dt="2020-03-24T07:21:39.523" v="1482" actId="27614"/>
          <ac:picMkLst>
            <pc:docMk/>
            <pc:sldMk cId="1202980388" sldId="290"/>
            <ac:picMk id="5" creationId="{6106C3D0-C45D-4D9B-A830-09FAF7DE392C}"/>
          </ac:picMkLst>
        </pc:picChg>
      </pc:sldChg>
      <pc:sldChg chg="addSp modSp add del mod ord setBg">
        <pc:chgData name="Alejandro Cerezo" userId="5ea20e796f35876f" providerId="LiveId" clId="{DBD0BBBB-FC81-493F-B05E-F3D766094A46}" dt="2020-03-29T15:15:15.220" v="3334"/>
        <pc:sldMkLst>
          <pc:docMk/>
          <pc:sldMk cId="2298134270" sldId="291"/>
        </pc:sldMkLst>
        <pc:spChg chg="mod">
          <ac:chgData name="Alejandro Cerezo" userId="5ea20e796f35876f" providerId="LiveId" clId="{DBD0BBBB-FC81-493F-B05E-F3D766094A46}" dt="2020-03-24T09:19:07.512" v="2983" actId="20577"/>
          <ac:spMkLst>
            <pc:docMk/>
            <pc:sldMk cId="2298134270" sldId="291"/>
            <ac:spMk id="2" creationId="{57581672-4014-4F6F-AEE3-58596B23D1B5}"/>
          </ac:spMkLst>
        </pc:spChg>
        <pc:spChg chg="add mod">
          <ac:chgData name="Alejandro Cerezo" userId="5ea20e796f35876f" providerId="LiveId" clId="{DBD0BBBB-FC81-493F-B05E-F3D766094A46}" dt="2020-03-24T09:29:54.580" v="3099" actId="790"/>
          <ac:spMkLst>
            <pc:docMk/>
            <pc:sldMk cId="2298134270" sldId="291"/>
            <ac:spMk id="8" creationId="{39FC2F3D-B478-436C-B94A-694A169BE8E5}"/>
          </ac:spMkLst>
        </pc:spChg>
        <pc:spChg chg="add">
          <ac:chgData name="Alejandro Cerezo" userId="5ea20e796f35876f" providerId="LiveId" clId="{DBD0BBBB-FC81-493F-B05E-F3D766094A46}" dt="2020-03-24T07:23:17.778" v="1509" actId="26606"/>
          <ac:spMkLst>
            <pc:docMk/>
            <pc:sldMk cId="2298134270" sldId="291"/>
            <ac:spMk id="9" creationId="{CDA1A2E9-63FE-408D-A803-8E306ECAB4B3}"/>
          </ac:spMkLst>
        </pc:spChg>
        <pc:spChg chg="add">
          <ac:chgData name="Alejandro Cerezo" userId="5ea20e796f35876f" providerId="LiveId" clId="{DBD0BBBB-FC81-493F-B05E-F3D766094A46}" dt="2020-03-24T07:23:17.778" v="1509" actId="26606"/>
          <ac:spMkLst>
            <pc:docMk/>
            <pc:sldMk cId="2298134270" sldId="291"/>
            <ac:spMk id="11" creationId="{927CAFC9-A675-4314-84EF-236FFA58A3F2}"/>
          </ac:spMkLst>
        </pc:spChg>
        <pc:spChg chg="add">
          <ac:chgData name="Alejandro Cerezo" userId="5ea20e796f35876f" providerId="LiveId" clId="{DBD0BBBB-FC81-493F-B05E-F3D766094A46}" dt="2020-03-24T07:23:17.778" v="1509" actId="26606"/>
          <ac:spMkLst>
            <pc:docMk/>
            <pc:sldMk cId="2298134270" sldId="291"/>
            <ac:spMk id="13" creationId="{FBE9F90C-C163-435B-9A68-D15C92D1CF2B}"/>
          </ac:spMkLst>
        </pc:spChg>
        <pc:spChg chg="add">
          <ac:chgData name="Alejandro Cerezo" userId="5ea20e796f35876f" providerId="LiveId" clId="{DBD0BBBB-FC81-493F-B05E-F3D766094A46}" dt="2020-03-24T07:23:17.778" v="1509" actId="26606"/>
          <ac:spMkLst>
            <pc:docMk/>
            <pc:sldMk cId="2298134270" sldId="291"/>
            <ac:spMk id="15" creationId="{1A882A9F-F4E9-4E23-8F0B-20B5DF42EAA9}"/>
          </ac:spMkLst>
        </pc:spChg>
        <pc:picChg chg="add mod">
          <ac:chgData name="Alejandro Cerezo" userId="5ea20e796f35876f" providerId="LiveId" clId="{DBD0BBBB-FC81-493F-B05E-F3D766094A46}" dt="2020-03-24T07:24:28.148" v="1510" actId="14826"/>
          <ac:picMkLst>
            <pc:docMk/>
            <pc:sldMk cId="2298134270" sldId="291"/>
            <ac:picMk id="6" creationId="{AF1098D7-5ED4-4D61-B663-4F54D17BEB80}"/>
          </ac:picMkLst>
        </pc:picChg>
      </pc:sldChg>
      <pc:sldChg chg="addSp delSp modSp add mod setBg">
        <pc:chgData name="Alejandro Cerezo" userId="5ea20e796f35876f" providerId="LiveId" clId="{DBD0BBBB-FC81-493F-B05E-F3D766094A46}" dt="2020-03-29T15:15:15.220" v="3334"/>
        <pc:sldMkLst>
          <pc:docMk/>
          <pc:sldMk cId="1041541940" sldId="292"/>
        </pc:sldMkLst>
        <pc:spChg chg="mod">
          <ac:chgData name="Alejandro Cerezo" userId="5ea20e796f35876f" providerId="LiveId" clId="{DBD0BBBB-FC81-493F-B05E-F3D766094A46}" dt="2020-03-24T07:36:25.437" v="1679" actId="26606"/>
          <ac:spMkLst>
            <pc:docMk/>
            <pc:sldMk cId="1041541940" sldId="292"/>
            <ac:spMk id="2" creationId="{73B0E13C-CAAB-43B5-97F1-B9727B6DFE53}"/>
          </ac:spMkLst>
        </pc:spChg>
        <pc:spChg chg="add del mod">
          <ac:chgData name="Alejandro Cerezo" userId="5ea20e796f35876f" providerId="LiveId" clId="{DBD0BBBB-FC81-493F-B05E-F3D766094A46}" dt="2020-03-24T07:35:53.298" v="1676" actId="478"/>
          <ac:spMkLst>
            <pc:docMk/>
            <pc:sldMk cId="1041541940" sldId="292"/>
            <ac:spMk id="3" creationId="{F9E411D9-ED00-4993-A96E-2416B216F3E4}"/>
          </ac:spMkLst>
        </pc:spChg>
        <pc:spChg chg="add mod">
          <ac:chgData name="Alejandro Cerezo" userId="5ea20e796f35876f" providerId="LiveId" clId="{DBD0BBBB-FC81-493F-B05E-F3D766094A46}" dt="2020-03-24T08:54:39.042" v="2473" actId="20577"/>
          <ac:spMkLst>
            <pc:docMk/>
            <pc:sldMk cId="1041541940" sldId="292"/>
            <ac:spMk id="4" creationId="{31FE89B4-71B7-4B9D-A056-930FE853E585}"/>
          </ac:spMkLst>
        </pc:spChg>
        <pc:spChg chg="add del">
          <ac:chgData name="Alejandro Cerezo" userId="5ea20e796f35876f" providerId="LiveId" clId="{DBD0BBBB-FC81-493F-B05E-F3D766094A46}" dt="2020-03-24T08:49:47.521" v="2438"/>
          <ac:spMkLst>
            <pc:docMk/>
            <pc:sldMk cId="1041541940" sldId="292"/>
            <ac:spMk id="5" creationId="{F4BC5CCB-E9A3-43ED-904D-A64B3D2FB11F}"/>
          </ac:spMkLst>
        </pc:spChg>
        <pc:spChg chg="add del">
          <ac:chgData name="Alejandro Cerezo" userId="5ea20e796f35876f" providerId="LiveId" clId="{DBD0BBBB-FC81-493F-B05E-F3D766094A46}" dt="2020-03-24T07:36:25.425" v="1678" actId="26606"/>
          <ac:spMkLst>
            <pc:docMk/>
            <pc:sldMk cId="1041541940" sldId="292"/>
            <ac:spMk id="9" creationId="{8D70B121-56F4-4848-B38B-182089D909FA}"/>
          </ac:spMkLst>
        </pc:spChg>
        <pc:spChg chg="add">
          <ac:chgData name="Alejandro Cerezo" userId="5ea20e796f35876f" providerId="LiveId" clId="{DBD0BBBB-FC81-493F-B05E-F3D766094A46}" dt="2020-03-24T07:36:25.437" v="1679" actId="26606"/>
          <ac:spMkLst>
            <pc:docMk/>
            <pc:sldMk cId="1041541940" sldId="292"/>
            <ac:spMk id="13" creationId="{1C091803-41C2-48E0-9228-5148460C7479}"/>
          </ac:spMkLst>
        </pc:spChg>
        <pc:spChg chg="add">
          <ac:chgData name="Alejandro Cerezo" userId="5ea20e796f35876f" providerId="LiveId" clId="{DBD0BBBB-FC81-493F-B05E-F3D766094A46}" dt="2020-03-24T07:36:25.437" v="1679" actId="26606"/>
          <ac:spMkLst>
            <pc:docMk/>
            <pc:sldMk cId="1041541940" sldId="292"/>
            <ac:spMk id="14" creationId="{B775CD93-9DF2-48CB-9F57-1BCA9A46C7FA}"/>
          </ac:spMkLst>
        </pc:spChg>
        <pc:spChg chg="add">
          <ac:chgData name="Alejandro Cerezo" userId="5ea20e796f35876f" providerId="LiveId" clId="{DBD0BBBB-FC81-493F-B05E-F3D766094A46}" dt="2020-03-24T07:36:25.437" v="1679" actId="26606"/>
          <ac:spMkLst>
            <pc:docMk/>
            <pc:sldMk cId="1041541940" sldId="292"/>
            <ac:spMk id="15" creationId="{6166C6D1-23AC-49C4-BA07-238E4E9F8CEB}"/>
          </ac:spMkLst>
        </pc:spChg>
        <pc:picChg chg="add mod">
          <ac:chgData name="Alejandro Cerezo" userId="5ea20e796f35876f" providerId="LiveId" clId="{DBD0BBBB-FC81-493F-B05E-F3D766094A46}" dt="2020-03-24T07:39:31.571" v="1697" actId="1076"/>
          <ac:picMkLst>
            <pc:docMk/>
            <pc:sldMk cId="1041541940" sldId="292"/>
            <ac:picMk id="10" creationId="{D085A928-3173-4CEB-9C36-EDC28641CC51}"/>
          </ac:picMkLst>
        </pc:picChg>
        <pc:cxnChg chg="add del">
          <ac:chgData name="Alejandro Cerezo" userId="5ea20e796f35876f" providerId="LiveId" clId="{DBD0BBBB-FC81-493F-B05E-F3D766094A46}" dt="2020-03-24T07:36:25.425" v="1678" actId="26606"/>
          <ac:cxnSpMkLst>
            <pc:docMk/>
            <pc:sldMk cId="1041541940" sldId="292"/>
            <ac:cxnSpMk id="11" creationId="{2D72A2C9-F3CA-4216-8BAD-FA4C970C3C4E}"/>
          </ac:cxnSpMkLst>
        </pc:cxnChg>
      </pc:sldChg>
      <pc:sldChg chg="addSp delSp modSp add mod setBg">
        <pc:chgData name="Alejandro Cerezo" userId="5ea20e796f35876f" providerId="LiveId" clId="{DBD0BBBB-FC81-493F-B05E-F3D766094A46}" dt="2020-03-29T15:15:15.220" v="3334"/>
        <pc:sldMkLst>
          <pc:docMk/>
          <pc:sldMk cId="791912793" sldId="293"/>
        </pc:sldMkLst>
        <pc:spChg chg="mod">
          <ac:chgData name="Alejandro Cerezo" userId="5ea20e796f35876f" providerId="LiveId" clId="{DBD0BBBB-FC81-493F-B05E-F3D766094A46}" dt="2020-03-24T08:20:31.482" v="1968" actId="26606"/>
          <ac:spMkLst>
            <pc:docMk/>
            <pc:sldMk cId="791912793" sldId="293"/>
            <ac:spMk id="2" creationId="{E1C6785F-F92A-40F5-BA7B-9A993FADE7D8}"/>
          </ac:spMkLst>
        </pc:spChg>
        <pc:spChg chg="del">
          <ac:chgData name="Alejandro Cerezo" userId="5ea20e796f35876f" providerId="LiveId" clId="{DBD0BBBB-FC81-493F-B05E-F3D766094A46}" dt="2020-03-24T08:15:49.398" v="1743"/>
          <ac:spMkLst>
            <pc:docMk/>
            <pc:sldMk cId="791912793" sldId="293"/>
            <ac:spMk id="3" creationId="{66CB92A9-C21C-46F4-A9E4-B4A4CB508424}"/>
          </ac:spMkLst>
        </pc:spChg>
        <pc:spChg chg="mod ord">
          <ac:chgData name="Alejandro Cerezo" userId="5ea20e796f35876f" providerId="LiveId" clId="{DBD0BBBB-FC81-493F-B05E-F3D766094A46}" dt="2020-03-24T08:20:31.482" v="1968" actId="26606"/>
          <ac:spMkLst>
            <pc:docMk/>
            <pc:sldMk cId="791912793" sldId="293"/>
            <ac:spMk id="4" creationId="{74C35430-1735-4D93-BC0D-2FAD89B07047}"/>
          </ac:spMkLst>
        </pc:spChg>
        <pc:spChg chg="add del mod">
          <ac:chgData name="Alejandro Cerezo" userId="5ea20e796f35876f" providerId="LiveId" clId="{DBD0BBBB-FC81-493F-B05E-F3D766094A46}" dt="2020-03-24T08:16:35.249" v="1749" actId="478"/>
          <ac:spMkLst>
            <pc:docMk/>
            <pc:sldMk cId="791912793" sldId="293"/>
            <ac:spMk id="7" creationId="{357C9454-3338-4474-B2A3-9E5E2EDE0201}"/>
          </ac:spMkLst>
        </pc:spChg>
        <pc:spChg chg="add">
          <ac:chgData name="Alejandro Cerezo" userId="5ea20e796f35876f" providerId="LiveId" clId="{DBD0BBBB-FC81-493F-B05E-F3D766094A46}" dt="2020-03-24T08:20:31.482" v="1968" actId="26606"/>
          <ac:spMkLst>
            <pc:docMk/>
            <pc:sldMk cId="791912793" sldId="293"/>
            <ac:spMk id="13" creationId="{4038CB10-1F5C-4D54-9DF7-12586DE5B007}"/>
          </ac:spMkLst>
        </pc:spChg>
        <pc:spChg chg="add">
          <ac:chgData name="Alejandro Cerezo" userId="5ea20e796f35876f" providerId="LiveId" clId="{DBD0BBBB-FC81-493F-B05E-F3D766094A46}" dt="2020-03-24T08:20:31.482" v="1968" actId="26606"/>
          <ac:spMkLst>
            <pc:docMk/>
            <pc:sldMk cId="791912793" sldId="293"/>
            <ac:spMk id="15" creationId="{73ED6512-6858-4552-B699-9A97FE9A4EA2}"/>
          </ac:spMkLst>
        </pc:spChg>
        <pc:picChg chg="add del mod">
          <ac:chgData name="Alejandro Cerezo" userId="5ea20e796f35876f" providerId="LiveId" clId="{DBD0BBBB-FC81-493F-B05E-F3D766094A46}" dt="2020-03-24T08:16:32.282" v="1748" actId="478"/>
          <ac:picMkLst>
            <pc:docMk/>
            <pc:sldMk cId="791912793" sldId="293"/>
            <ac:picMk id="5" creationId="{88B3F85B-05DD-44A0-9C00-222EC36CD875}"/>
          </ac:picMkLst>
        </pc:picChg>
        <pc:picChg chg="add mod">
          <ac:chgData name="Alejandro Cerezo" userId="5ea20e796f35876f" providerId="LiveId" clId="{DBD0BBBB-FC81-493F-B05E-F3D766094A46}" dt="2020-03-24T08:20:54.947" v="1969" actId="27614"/>
          <ac:picMkLst>
            <pc:docMk/>
            <pc:sldMk cId="791912793" sldId="293"/>
            <ac:picMk id="8" creationId="{5B61E705-BE87-404C-BCCA-74D0D41FCB44}"/>
          </ac:picMkLst>
        </pc:picChg>
      </pc:sldChg>
      <pc:sldChg chg="addSp delSp modSp add mod setBg setClrOvrMap">
        <pc:chgData name="Alejandro Cerezo" userId="5ea20e796f35876f" providerId="LiveId" clId="{DBD0BBBB-FC81-493F-B05E-F3D766094A46}" dt="2020-03-29T15:15:15.220" v="3334"/>
        <pc:sldMkLst>
          <pc:docMk/>
          <pc:sldMk cId="67989342" sldId="294"/>
        </pc:sldMkLst>
        <pc:spChg chg="mod">
          <ac:chgData name="Alejandro Cerezo" userId="5ea20e796f35876f" providerId="LiveId" clId="{DBD0BBBB-FC81-493F-B05E-F3D766094A46}" dt="2020-03-24T08:34:11.916" v="2081" actId="26606"/>
          <ac:spMkLst>
            <pc:docMk/>
            <pc:sldMk cId="67989342" sldId="294"/>
            <ac:spMk id="2" creationId="{88AEA14C-5323-49DF-9064-21A9EE43D9CF}"/>
          </ac:spMkLst>
        </pc:spChg>
        <pc:spChg chg="del">
          <ac:chgData name="Alejandro Cerezo" userId="5ea20e796f35876f" providerId="LiveId" clId="{DBD0BBBB-FC81-493F-B05E-F3D766094A46}" dt="2020-03-24T08:32:13.496" v="1983" actId="478"/>
          <ac:spMkLst>
            <pc:docMk/>
            <pc:sldMk cId="67989342" sldId="294"/>
            <ac:spMk id="3" creationId="{09E71F3E-DB0C-46F5-A910-463169ED89CF}"/>
          </ac:spMkLst>
        </pc:spChg>
        <pc:spChg chg="mod ord">
          <ac:chgData name="Alejandro Cerezo" userId="5ea20e796f35876f" providerId="LiveId" clId="{DBD0BBBB-FC81-493F-B05E-F3D766094A46}" dt="2020-03-24T08:36:03.608" v="2110" actId="790"/>
          <ac:spMkLst>
            <pc:docMk/>
            <pc:sldMk cId="67989342" sldId="294"/>
            <ac:spMk id="4" creationId="{DF139E46-FC1F-4B82-83C7-7A947C1E3732}"/>
          </ac:spMkLst>
        </pc:spChg>
        <pc:spChg chg="add del">
          <ac:chgData name="Alejandro Cerezo" userId="5ea20e796f35876f" providerId="LiveId" clId="{DBD0BBBB-FC81-493F-B05E-F3D766094A46}" dt="2020-03-24T08:34:11.906" v="2080" actId="26606"/>
          <ac:spMkLst>
            <pc:docMk/>
            <pc:sldMk cId="67989342" sldId="294"/>
            <ac:spMk id="10" creationId="{4038CB10-1F5C-4D54-9DF7-12586DE5B007}"/>
          </ac:spMkLst>
        </pc:spChg>
        <pc:spChg chg="add del">
          <ac:chgData name="Alejandro Cerezo" userId="5ea20e796f35876f" providerId="LiveId" clId="{DBD0BBBB-FC81-493F-B05E-F3D766094A46}" dt="2020-03-24T08:34:11.906" v="2080" actId="26606"/>
          <ac:spMkLst>
            <pc:docMk/>
            <pc:sldMk cId="67989342" sldId="294"/>
            <ac:spMk id="12" creationId="{73ED6512-6858-4552-B699-9A97FE9A4EA2}"/>
          </ac:spMkLst>
        </pc:spChg>
        <pc:spChg chg="add">
          <ac:chgData name="Alejandro Cerezo" userId="5ea20e796f35876f" providerId="LiveId" clId="{DBD0BBBB-FC81-493F-B05E-F3D766094A46}" dt="2020-03-24T08:34:11.916" v="2081" actId="26606"/>
          <ac:spMkLst>
            <pc:docMk/>
            <pc:sldMk cId="67989342" sldId="294"/>
            <ac:spMk id="14" creationId="{867D4867-5BA7-4462-B2F6-A23F4A622AA7}"/>
          </ac:spMkLst>
        </pc:spChg>
        <pc:picChg chg="add mod">
          <ac:chgData name="Alejandro Cerezo" userId="5ea20e796f35876f" providerId="LiveId" clId="{DBD0BBBB-FC81-493F-B05E-F3D766094A46}" dt="2020-03-24T08:34:11.916" v="2081" actId="26606"/>
          <ac:picMkLst>
            <pc:docMk/>
            <pc:sldMk cId="67989342" sldId="294"/>
            <ac:picMk id="5" creationId="{D95A22C8-ED55-4E12-9668-4EAEBC73B469}"/>
          </ac:picMkLst>
        </pc:picChg>
      </pc:sldChg>
      <pc:sldChg chg="addSp delSp modSp add mod setBg">
        <pc:chgData name="Alejandro Cerezo" userId="5ea20e796f35876f" providerId="LiveId" clId="{DBD0BBBB-FC81-493F-B05E-F3D766094A46}" dt="2020-03-29T15:15:15.220" v="3334"/>
        <pc:sldMkLst>
          <pc:docMk/>
          <pc:sldMk cId="1382381495" sldId="295"/>
        </pc:sldMkLst>
        <pc:spChg chg="del">
          <ac:chgData name="Alejandro Cerezo" userId="5ea20e796f35876f" providerId="LiveId" clId="{DBD0BBBB-FC81-493F-B05E-F3D766094A46}" dt="2020-03-24T08:37:30.594" v="2112"/>
          <ac:spMkLst>
            <pc:docMk/>
            <pc:sldMk cId="1382381495" sldId="295"/>
            <ac:spMk id="2" creationId="{32E03184-CE1C-4726-9B0B-25D5D0FBD766}"/>
          </ac:spMkLst>
        </pc:spChg>
        <pc:spChg chg="del">
          <ac:chgData name="Alejandro Cerezo" userId="5ea20e796f35876f" providerId="LiveId" clId="{DBD0BBBB-FC81-493F-B05E-F3D766094A46}" dt="2020-03-24T08:37:30.594" v="2112"/>
          <ac:spMkLst>
            <pc:docMk/>
            <pc:sldMk cId="1382381495" sldId="295"/>
            <ac:spMk id="3" creationId="{4F7F2F47-C4D5-4C47-9D6F-9A792496FC78}"/>
          </ac:spMkLst>
        </pc:spChg>
        <pc:spChg chg="del">
          <ac:chgData name="Alejandro Cerezo" userId="5ea20e796f35876f" providerId="LiveId" clId="{DBD0BBBB-FC81-493F-B05E-F3D766094A46}" dt="2020-03-24T08:37:30.594" v="2112"/>
          <ac:spMkLst>
            <pc:docMk/>
            <pc:sldMk cId="1382381495" sldId="295"/>
            <ac:spMk id="4" creationId="{EA41B465-A64F-4C57-9AB4-9E560CCE0F9D}"/>
          </ac:spMkLst>
        </pc:spChg>
        <pc:spChg chg="add mod">
          <ac:chgData name="Alejandro Cerezo" userId="5ea20e796f35876f" providerId="LiveId" clId="{DBD0BBBB-FC81-493F-B05E-F3D766094A46}" dt="2020-03-24T08:43:28.125" v="2333" actId="20577"/>
          <ac:spMkLst>
            <pc:docMk/>
            <pc:sldMk cId="1382381495" sldId="295"/>
            <ac:spMk id="5" creationId="{7FBB412F-342E-430F-95F9-809590BF5EDF}"/>
          </ac:spMkLst>
        </pc:spChg>
        <pc:spChg chg="add del mod">
          <ac:chgData name="Alejandro Cerezo" userId="5ea20e796f35876f" providerId="LiveId" clId="{DBD0BBBB-FC81-493F-B05E-F3D766094A46}" dt="2020-03-24T08:42:22.162" v="2314" actId="478"/>
          <ac:spMkLst>
            <pc:docMk/>
            <pc:sldMk cId="1382381495" sldId="295"/>
            <ac:spMk id="6" creationId="{EFCAF273-4EBB-4266-8454-98EEC18ACEB7}"/>
          </ac:spMkLst>
        </pc:spChg>
        <pc:spChg chg="add mod ord">
          <ac:chgData name="Alejandro Cerezo" userId="5ea20e796f35876f" providerId="LiveId" clId="{DBD0BBBB-FC81-493F-B05E-F3D766094A46}" dt="2020-03-24T08:43:11.701" v="2321" actId="14100"/>
          <ac:spMkLst>
            <pc:docMk/>
            <pc:sldMk cId="1382381495" sldId="295"/>
            <ac:spMk id="7" creationId="{1085A788-422A-4A32-8C8C-D62E472EEF7D}"/>
          </ac:spMkLst>
        </pc:spChg>
        <pc:spChg chg="add del">
          <ac:chgData name="Alejandro Cerezo" userId="5ea20e796f35876f" providerId="LiveId" clId="{DBD0BBBB-FC81-493F-B05E-F3D766094A46}" dt="2020-03-24T08:42:55.925" v="2318" actId="26606"/>
          <ac:spMkLst>
            <pc:docMk/>
            <pc:sldMk cId="1382381495" sldId="295"/>
            <ac:spMk id="13" creationId="{AC5782D3-6CED-43A7-BE35-09C48F8091FB}"/>
          </ac:spMkLst>
        </pc:spChg>
        <pc:spChg chg="add del">
          <ac:chgData name="Alejandro Cerezo" userId="5ea20e796f35876f" providerId="LiveId" clId="{DBD0BBBB-FC81-493F-B05E-F3D766094A46}" dt="2020-03-24T08:42:55.925" v="2318" actId="26606"/>
          <ac:spMkLst>
            <pc:docMk/>
            <pc:sldMk cId="1382381495" sldId="295"/>
            <ac:spMk id="15" creationId="{6721F593-ECD2-4B5B-AAE4-0866A4CDC970}"/>
          </ac:spMkLst>
        </pc:spChg>
        <pc:spChg chg="add del">
          <ac:chgData name="Alejandro Cerezo" userId="5ea20e796f35876f" providerId="LiveId" clId="{DBD0BBBB-FC81-493F-B05E-F3D766094A46}" dt="2020-03-24T08:42:55.925" v="2318" actId="26606"/>
          <ac:spMkLst>
            <pc:docMk/>
            <pc:sldMk cId="1382381495" sldId="295"/>
            <ac:spMk id="17" creationId="{71DEE99F-D18C-4025-BA3F-CEBF5258ED3D}"/>
          </ac:spMkLst>
        </pc:spChg>
        <pc:spChg chg="add del">
          <ac:chgData name="Alejandro Cerezo" userId="5ea20e796f35876f" providerId="LiveId" clId="{DBD0BBBB-FC81-493F-B05E-F3D766094A46}" dt="2020-03-24T08:42:55.925" v="2318" actId="26606"/>
          <ac:spMkLst>
            <pc:docMk/>
            <pc:sldMk cId="1382381495" sldId="295"/>
            <ac:spMk id="19" creationId="{976FA5D9-3A7C-4FA7-9BA8-1905D703FD77}"/>
          </ac:spMkLst>
        </pc:spChg>
        <pc:spChg chg="add del">
          <ac:chgData name="Alejandro Cerezo" userId="5ea20e796f35876f" providerId="LiveId" clId="{DBD0BBBB-FC81-493F-B05E-F3D766094A46}" dt="2020-03-24T08:42:55.925" v="2318" actId="26606"/>
          <ac:spMkLst>
            <pc:docMk/>
            <pc:sldMk cId="1382381495" sldId="295"/>
            <ac:spMk id="21" creationId="{4652D57C-331F-43B8-9C07-69FBA9C0279E}"/>
          </ac:spMkLst>
        </pc:spChg>
        <pc:spChg chg="add">
          <ac:chgData name="Alejandro Cerezo" userId="5ea20e796f35876f" providerId="LiveId" clId="{DBD0BBBB-FC81-493F-B05E-F3D766094A46}" dt="2020-03-24T08:42:55.948" v="2319" actId="26606"/>
          <ac:spMkLst>
            <pc:docMk/>
            <pc:sldMk cId="1382381495" sldId="295"/>
            <ac:spMk id="23" creationId="{1557A916-FDD1-44A1-A7A1-70009FD6BE46}"/>
          </ac:spMkLst>
        </pc:spChg>
        <pc:picChg chg="add mod">
          <ac:chgData name="Alejandro Cerezo" userId="5ea20e796f35876f" providerId="LiveId" clId="{DBD0BBBB-FC81-493F-B05E-F3D766094A46}" dt="2020-03-24T08:42:55.948" v="2319" actId="26606"/>
          <ac:picMkLst>
            <pc:docMk/>
            <pc:sldMk cId="1382381495" sldId="295"/>
            <ac:picMk id="8" creationId="{C1771D87-7C6E-4BC6-8C32-D088A68CBAFC}"/>
          </ac:picMkLst>
        </pc:picChg>
      </pc:sldChg>
      <pc:sldChg chg="modSp add ord setBg">
        <pc:chgData name="Alejandro Cerezo" userId="5ea20e796f35876f" providerId="LiveId" clId="{DBD0BBBB-FC81-493F-B05E-F3D766094A46}" dt="2020-03-29T15:15:15.220" v="3334"/>
        <pc:sldMkLst>
          <pc:docMk/>
          <pc:sldMk cId="4107009125" sldId="296"/>
        </pc:sldMkLst>
        <pc:spChg chg="mod">
          <ac:chgData name="Alejandro Cerezo" userId="5ea20e796f35876f" providerId="LiveId" clId="{DBD0BBBB-FC81-493F-B05E-F3D766094A46}" dt="2020-03-24T08:44:40.394" v="2347" actId="790"/>
          <ac:spMkLst>
            <pc:docMk/>
            <pc:sldMk cId="4107009125" sldId="296"/>
            <ac:spMk id="2" creationId="{73B0E13C-CAAB-43B5-97F1-B9727B6DFE53}"/>
          </ac:spMkLst>
        </pc:spChg>
        <pc:spChg chg="mod">
          <ac:chgData name="Alejandro Cerezo" userId="5ea20e796f35876f" providerId="LiveId" clId="{DBD0BBBB-FC81-493F-B05E-F3D766094A46}" dt="2020-03-24T09:13:31.801" v="2794" actId="790"/>
          <ac:spMkLst>
            <pc:docMk/>
            <pc:sldMk cId="4107009125" sldId="296"/>
            <ac:spMk id="4" creationId="{31FE89B4-71B7-4B9D-A056-930FE853E585}"/>
          </ac:spMkLst>
        </pc:spChg>
      </pc:sldChg>
      <pc:sldChg chg="addSp delSp modSp add mod setBg">
        <pc:chgData name="Alejandro Cerezo" userId="5ea20e796f35876f" providerId="LiveId" clId="{DBD0BBBB-FC81-493F-B05E-F3D766094A46}" dt="2020-03-29T15:15:15.220" v="3334"/>
        <pc:sldMkLst>
          <pc:docMk/>
          <pc:sldMk cId="3923124609" sldId="297"/>
        </pc:sldMkLst>
        <pc:spChg chg="mod">
          <ac:chgData name="Alejandro Cerezo" userId="5ea20e796f35876f" providerId="LiveId" clId="{DBD0BBBB-FC81-493F-B05E-F3D766094A46}" dt="2020-03-24T08:57:50.873" v="2496" actId="26606"/>
          <ac:spMkLst>
            <pc:docMk/>
            <pc:sldMk cId="3923124609" sldId="297"/>
            <ac:spMk id="2" creationId="{B3F9149A-68A7-414C-A3B6-E1716CF3C074}"/>
          </ac:spMkLst>
        </pc:spChg>
        <pc:spChg chg="del">
          <ac:chgData name="Alejandro Cerezo" userId="5ea20e796f35876f" providerId="LiveId" clId="{DBD0BBBB-FC81-493F-B05E-F3D766094A46}" dt="2020-03-24T08:56:29.096" v="2474" actId="478"/>
          <ac:spMkLst>
            <pc:docMk/>
            <pc:sldMk cId="3923124609" sldId="297"/>
            <ac:spMk id="3" creationId="{1FDEDF59-B405-4E3D-817B-A32667F7EAC3}"/>
          </ac:spMkLst>
        </pc:spChg>
        <pc:spChg chg="mod ord">
          <ac:chgData name="Alejandro Cerezo" userId="5ea20e796f35876f" providerId="LiveId" clId="{DBD0BBBB-FC81-493F-B05E-F3D766094A46}" dt="2020-03-24T08:59:58.700" v="2633" actId="20577"/>
          <ac:spMkLst>
            <pc:docMk/>
            <pc:sldMk cId="3923124609" sldId="297"/>
            <ac:spMk id="4" creationId="{130CC3DC-EE20-4CC6-B0F4-6B140251A2E8}"/>
          </ac:spMkLst>
        </pc:spChg>
        <pc:spChg chg="add">
          <ac:chgData name="Alejandro Cerezo" userId="5ea20e796f35876f" providerId="LiveId" clId="{DBD0BBBB-FC81-493F-B05E-F3D766094A46}" dt="2020-03-24T08:57:50.873" v="2496" actId="26606"/>
          <ac:spMkLst>
            <pc:docMk/>
            <pc:sldMk cId="3923124609" sldId="297"/>
            <ac:spMk id="11" creationId="{33CD251C-A887-4D2F-925B-FC097198538B}"/>
          </ac:spMkLst>
        </pc:spChg>
        <pc:spChg chg="add">
          <ac:chgData name="Alejandro Cerezo" userId="5ea20e796f35876f" providerId="LiveId" clId="{DBD0BBBB-FC81-493F-B05E-F3D766094A46}" dt="2020-03-24T08:57:50.873" v="2496" actId="26606"/>
          <ac:spMkLst>
            <pc:docMk/>
            <pc:sldMk cId="3923124609" sldId="297"/>
            <ac:spMk id="13" creationId="{3B2069EE-A08E-44F0-B3F9-3CF8CC2DCAD5}"/>
          </ac:spMkLst>
        </pc:spChg>
        <pc:grpChg chg="add">
          <ac:chgData name="Alejandro Cerezo" userId="5ea20e796f35876f" providerId="LiveId" clId="{DBD0BBBB-FC81-493F-B05E-F3D766094A46}" dt="2020-03-24T08:57:50.873" v="2496" actId="26606"/>
          <ac:grpSpMkLst>
            <pc:docMk/>
            <pc:sldMk cId="3923124609" sldId="297"/>
            <ac:grpSpMk id="15" creationId="{9C6E8597-0CCE-4A8A-9326-AA52691A1C81}"/>
          </ac:grpSpMkLst>
        </pc:grpChg>
        <pc:picChg chg="add mod ord">
          <ac:chgData name="Alejandro Cerezo" userId="5ea20e796f35876f" providerId="LiveId" clId="{DBD0BBBB-FC81-493F-B05E-F3D766094A46}" dt="2020-03-24T08:58:25.064" v="2511" actId="14100"/>
          <ac:picMkLst>
            <pc:docMk/>
            <pc:sldMk cId="3923124609" sldId="297"/>
            <ac:picMk id="5" creationId="{F28E5600-F151-454B-A988-BE78AB582DE1}"/>
          </ac:picMkLst>
        </pc:picChg>
        <pc:picChg chg="add mod">
          <ac:chgData name="Alejandro Cerezo" userId="5ea20e796f35876f" providerId="LiveId" clId="{DBD0BBBB-FC81-493F-B05E-F3D766094A46}" dt="2020-03-24T08:58:34.558" v="2512" actId="1076"/>
          <ac:picMkLst>
            <pc:docMk/>
            <pc:sldMk cId="3923124609" sldId="297"/>
            <ac:picMk id="6" creationId="{692072D0-F02D-49A4-9E7D-4BE984432CB8}"/>
          </ac:picMkLst>
        </pc:picChg>
      </pc:sldChg>
      <pc:sldChg chg="addSp delSp modSp add setBg">
        <pc:chgData name="Alejandro Cerezo" userId="5ea20e796f35876f" providerId="LiveId" clId="{DBD0BBBB-FC81-493F-B05E-F3D766094A46}" dt="2020-03-29T15:15:15.220" v="3334"/>
        <pc:sldMkLst>
          <pc:docMk/>
          <pc:sldMk cId="1691047329" sldId="298"/>
        </pc:sldMkLst>
        <pc:spChg chg="mod">
          <ac:chgData name="Alejandro Cerezo" userId="5ea20e796f35876f" providerId="LiveId" clId="{DBD0BBBB-FC81-493F-B05E-F3D766094A46}" dt="2020-03-24T09:00:46.613" v="2639" actId="20577"/>
          <ac:spMkLst>
            <pc:docMk/>
            <pc:sldMk cId="1691047329" sldId="298"/>
            <ac:spMk id="2" creationId="{B3F9149A-68A7-414C-A3B6-E1716CF3C074}"/>
          </ac:spMkLst>
        </pc:spChg>
        <pc:spChg chg="mod">
          <ac:chgData name="Alejandro Cerezo" userId="5ea20e796f35876f" providerId="LiveId" clId="{DBD0BBBB-FC81-493F-B05E-F3D766094A46}" dt="2020-03-24T09:12:39.213" v="2793" actId="790"/>
          <ac:spMkLst>
            <pc:docMk/>
            <pc:sldMk cId="1691047329" sldId="298"/>
            <ac:spMk id="4" creationId="{130CC3DC-EE20-4CC6-B0F4-6B140251A2E8}"/>
          </ac:spMkLst>
        </pc:spChg>
        <pc:picChg chg="add mod">
          <ac:chgData name="Alejandro Cerezo" userId="5ea20e796f35876f" providerId="LiveId" clId="{DBD0BBBB-FC81-493F-B05E-F3D766094A46}" dt="2020-03-24T09:05:09.861" v="2780" actId="1076"/>
          <ac:picMkLst>
            <pc:docMk/>
            <pc:sldMk cId="1691047329" sldId="298"/>
            <ac:picMk id="3" creationId="{17CBC5C4-3D8C-4124-8C7D-6558F6C3C7F4}"/>
          </ac:picMkLst>
        </pc:picChg>
        <pc:picChg chg="del">
          <ac:chgData name="Alejandro Cerezo" userId="5ea20e796f35876f" providerId="LiveId" clId="{DBD0BBBB-FC81-493F-B05E-F3D766094A46}" dt="2020-03-24T09:03:11.499" v="2775" actId="478"/>
          <ac:picMkLst>
            <pc:docMk/>
            <pc:sldMk cId="1691047329" sldId="298"/>
            <ac:picMk id="5" creationId="{F28E5600-F151-454B-A988-BE78AB582DE1}"/>
          </ac:picMkLst>
        </pc:picChg>
      </pc:sldChg>
      <pc:sldChg chg="modSp add ord setBg">
        <pc:chgData name="Alejandro Cerezo" userId="5ea20e796f35876f" providerId="LiveId" clId="{DBD0BBBB-FC81-493F-B05E-F3D766094A46}" dt="2020-03-29T15:15:15.220" v="3334"/>
        <pc:sldMkLst>
          <pc:docMk/>
          <pc:sldMk cId="3220293106" sldId="299"/>
        </pc:sldMkLst>
        <pc:spChg chg="mod">
          <ac:chgData name="Alejandro Cerezo" userId="5ea20e796f35876f" providerId="LiveId" clId="{DBD0BBBB-FC81-493F-B05E-F3D766094A46}" dt="2020-03-24T09:14:30.776" v="2820" actId="20577"/>
          <ac:spMkLst>
            <pc:docMk/>
            <pc:sldMk cId="3220293106" sldId="299"/>
            <ac:spMk id="2" creationId="{73B0E13C-CAAB-43B5-97F1-B9727B6DFE53}"/>
          </ac:spMkLst>
        </pc:spChg>
        <pc:spChg chg="mod">
          <ac:chgData name="Alejandro Cerezo" userId="5ea20e796f35876f" providerId="LiveId" clId="{DBD0BBBB-FC81-493F-B05E-F3D766094A46}" dt="2020-03-24T09:28:47.965" v="3098" actId="790"/>
          <ac:spMkLst>
            <pc:docMk/>
            <pc:sldMk cId="3220293106" sldId="299"/>
            <ac:spMk id="4" creationId="{31FE89B4-71B7-4B9D-A056-930FE853E585}"/>
          </ac:spMkLst>
        </pc:spChg>
      </pc:sldChg>
      <pc:sldChg chg="addSp delSp modSp add">
        <pc:chgData name="Alejandro Cerezo" userId="5ea20e796f35876f" providerId="LiveId" clId="{DBD0BBBB-FC81-493F-B05E-F3D766094A46}" dt="2020-03-24T09:39:58.792" v="3178" actId="113"/>
        <pc:sldMkLst>
          <pc:docMk/>
          <pc:sldMk cId="669256281" sldId="300"/>
        </pc:sldMkLst>
        <pc:spChg chg="mod">
          <ac:chgData name="Alejandro Cerezo" userId="5ea20e796f35876f" providerId="LiveId" clId="{DBD0BBBB-FC81-493F-B05E-F3D766094A46}" dt="2020-03-24T09:34:50.001" v="3129" actId="20577"/>
          <ac:spMkLst>
            <pc:docMk/>
            <pc:sldMk cId="669256281" sldId="300"/>
            <ac:spMk id="2" creationId="{7FECCC98-D170-4D78-A50A-C5A61852EA90}"/>
          </ac:spMkLst>
        </pc:spChg>
        <pc:spChg chg="del mod">
          <ac:chgData name="Alejandro Cerezo" userId="5ea20e796f35876f" providerId="LiveId" clId="{DBD0BBBB-FC81-493F-B05E-F3D766094A46}" dt="2020-03-24T09:37:32.567" v="3165" actId="478"/>
          <ac:spMkLst>
            <pc:docMk/>
            <pc:sldMk cId="669256281" sldId="300"/>
            <ac:spMk id="3" creationId="{2272C457-BFEE-4A72-A239-C908094DD145}"/>
          </ac:spMkLst>
        </pc:spChg>
        <pc:spChg chg="del">
          <ac:chgData name="Alejandro Cerezo" userId="5ea20e796f35876f" providerId="LiveId" clId="{DBD0BBBB-FC81-493F-B05E-F3D766094A46}" dt="2020-03-24T09:37:49.078" v="3166"/>
          <ac:spMkLst>
            <pc:docMk/>
            <pc:sldMk cId="669256281" sldId="300"/>
            <ac:spMk id="4" creationId="{C48B4E77-958A-4C54-BB6E-9428A0D25084}"/>
          </ac:spMkLst>
        </pc:spChg>
        <pc:spChg chg="add del mod">
          <ac:chgData name="Alejandro Cerezo" userId="5ea20e796f35876f" providerId="LiveId" clId="{DBD0BBBB-FC81-493F-B05E-F3D766094A46}" dt="2020-03-24T09:37:49.078" v="3166"/>
          <ac:spMkLst>
            <pc:docMk/>
            <pc:sldMk cId="669256281" sldId="300"/>
            <ac:spMk id="6" creationId="{1130B637-07E7-4684-9353-B650A53DCE46}"/>
          </ac:spMkLst>
        </pc:spChg>
        <pc:spChg chg="add mod">
          <ac:chgData name="Alejandro Cerezo" userId="5ea20e796f35876f" providerId="LiveId" clId="{DBD0BBBB-FC81-493F-B05E-F3D766094A46}" dt="2020-03-24T09:39:46.673" v="3176" actId="113"/>
          <ac:spMkLst>
            <pc:docMk/>
            <pc:sldMk cId="669256281" sldId="300"/>
            <ac:spMk id="7" creationId="{D5733A7E-913D-4179-A7A9-B01044E37C29}"/>
          </ac:spMkLst>
        </pc:spChg>
        <pc:spChg chg="add mod">
          <ac:chgData name="Alejandro Cerezo" userId="5ea20e796f35876f" providerId="LiveId" clId="{DBD0BBBB-FC81-493F-B05E-F3D766094A46}" dt="2020-03-24T09:39:58.792" v="3178" actId="113"/>
          <ac:spMkLst>
            <pc:docMk/>
            <pc:sldMk cId="669256281" sldId="300"/>
            <ac:spMk id="8" creationId="{BFBEC865-87F2-4F94-ADE9-931FCDBB295A}"/>
          </ac:spMkLst>
        </pc:spChg>
      </pc:sldChg>
      <pc:sldChg chg="modSp add setBg">
        <pc:chgData name="Alejandro Cerezo" userId="5ea20e796f35876f" providerId="LiveId" clId="{DBD0BBBB-FC81-493F-B05E-F3D766094A46}" dt="2020-03-29T15:15:15.220" v="3334"/>
        <pc:sldMkLst>
          <pc:docMk/>
          <pc:sldMk cId="2001537039" sldId="301"/>
        </pc:sldMkLst>
        <pc:spChg chg="mod">
          <ac:chgData name="Alejandro Cerezo" userId="5ea20e796f35876f" providerId="LiveId" clId="{DBD0BBBB-FC81-493F-B05E-F3D766094A46}" dt="2020-03-24T09:35:26.210" v="3163" actId="20577"/>
          <ac:spMkLst>
            <pc:docMk/>
            <pc:sldMk cId="2001537039" sldId="301"/>
            <ac:spMk id="2" creationId="{7FECCC98-D170-4D78-A50A-C5A61852EA90}"/>
          </ac:spMkLst>
        </pc:spChg>
      </pc:sldChg>
      <pc:sldChg chg="addSp delSp modSp add">
        <pc:chgData name="Alejandro Cerezo" userId="5ea20e796f35876f" providerId="LiveId" clId="{DBD0BBBB-FC81-493F-B05E-F3D766094A46}" dt="2020-03-24T09:45:01.708" v="3210" actId="1076"/>
        <pc:sldMkLst>
          <pc:docMk/>
          <pc:sldMk cId="3588785434" sldId="302"/>
        </pc:sldMkLst>
        <pc:spChg chg="del">
          <ac:chgData name="Alejandro Cerezo" userId="5ea20e796f35876f" providerId="LiveId" clId="{DBD0BBBB-FC81-493F-B05E-F3D766094A46}" dt="2020-03-24T09:42:52.351" v="3193" actId="478"/>
          <ac:spMkLst>
            <pc:docMk/>
            <pc:sldMk cId="3588785434" sldId="302"/>
            <ac:spMk id="2" creationId="{96052E70-6ED0-4488-8D22-E3D2BC7208E8}"/>
          </ac:spMkLst>
        </pc:spChg>
        <pc:spChg chg="add del mod">
          <ac:chgData name="Alejandro Cerezo" userId="5ea20e796f35876f" providerId="LiveId" clId="{DBD0BBBB-FC81-493F-B05E-F3D766094A46}" dt="2020-03-24T09:41:24.025" v="3186" actId="478"/>
          <ac:spMkLst>
            <pc:docMk/>
            <pc:sldMk cId="3588785434" sldId="302"/>
            <ac:spMk id="3" creationId="{5E98BE5E-E164-478D-AA89-E8DADFD1C984}"/>
          </ac:spMkLst>
        </pc:spChg>
        <pc:spChg chg="add mod">
          <ac:chgData name="Alejandro Cerezo" userId="5ea20e796f35876f" providerId="LiveId" clId="{DBD0BBBB-FC81-493F-B05E-F3D766094A46}" dt="2020-03-24T09:44:30.626" v="3205"/>
          <ac:spMkLst>
            <pc:docMk/>
            <pc:sldMk cId="3588785434" sldId="302"/>
            <ac:spMk id="4" creationId="{540927DC-4954-4F2A-906D-047FB9E878F0}"/>
          </ac:spMkLst>
        </pc:spChg>
        <pc:spChg chg="add mod">
          <ac:chgData name="Alejandro Cerezo" userId="5ea20e796f35876f" providerId="LiveId" clId="{DBD0BBBB-FC81-493F-B05E-F3D766094A46}" dt="2020-03-24T09:45:01.708" v="3210" actId="1076"/>
          <ac:spMkLst>
            <pc:docMk/>
            <pc:sldMk cId="3588785434" sldId="302"/>
            <ac:spMk id="5" creationId="{CEB70581-3B90-44FD-9789-CE112C518317}"/>
          </ac:spMkLst>
        </pc:spChg>
      </pc:sldChg>
      <pc:sldChg chg="setBg">
        <pc:chgData name="Alejandro Cerezo" userId="5ea20e796f35876f" providerId="LiveId" clId="{DBD0BBBB-FC81-493F-B05E-F3D766094A46}" dt="2020-03-29T15:15:15.220" v="3334"/>
        <pc:sldMkLst>
          <pc:docMk/>
          <pc:sldMk cId="1658322883" sldId="303"/>
        </pc:sldMkLst>
      </pc:sldChg>
      <pc:sldChg chg="setBg">
        <pc:chgData name="Alejandro Cerezo" userId="5ea20e796f35876f" providerId="LiveId" clId="{DBD0BBBB-FC81-493F-B05E-F3D766094A46}" dt="2020-03-29T15:15:15.220" v="3334"/>
        <pc:sldMkLst>
          <pc:docMk/>
          <pc:sldMk cId="1458652030" sldId="304"/>
        </pc:sldMkLst>
      </pc:sldChg>
      <pc:sldChg chg="modSp setBg">
        <pc:chgData name="Alejandro Cerezo" userId="5ea20e796f35876f" providerId="LiveId" clId="{DBD0BBBB-FC81-493F-B05E-F3D766094A46}" dt="2020-03-29T15:15:15.220" v="3334"/>
        <pc:sldMkLst>
          <pc:docMk/>
          <pc:sldMk cId="3006678549" sldId="305"/>
        </pc:sldMkLst>
        <pc:spChg chg="mod">
          <ac:chgData name="Alejandro Cerezo" userId="5ea20e796f35876f" providerId="LiveId" clId="{DBD0BBBB-FC81-493F-B05E-F3D766094A46}" dt="2020-03-28T08:22:58.773" v="3213" actId="20577"/>
          <ac:spMkLst>
            <pc:docMk/>
            <pc:sldMk cId="3006678549" sldId="305"/>
            <ac:spMk id="3" creationId="{E6B391B2-888A-4430-BCD0-7602E28140F2}"/>
          </ac:spMkLst>
        </pc:spChg>
      </pc:sldChg>
      <pc:sldChg chg="setBg">
        <pc:chgData name="Alejandro Cerezo" userId="5ea20e796f35876f" providerId="LiveId" clId="{DBD0BBBB-FC81-493F-B05E-F3D766094A46}" dt="2020-03-29T15:15:15.220" v="3334"/>
        <pc:sldMkLst>
          <pc:docMk/>
          <pc:sldMk cId="2223576268" sldId="306"/>
        </pc:sldMkLst>
      </pc:sldChg>
      <pc:sldChg chg="setBg">
        <pc:chgData name="Alejandro Cerezo" userId="5ea20e796f35876f" providerId="LiveId" clId="{DBD0BBBB-FC81-493F-B05E-F3D766094A46}" dt="2020-03-29T15:15:15.220" v="3334"/>
        <pc:sldMkLst>
          <pc:docMk/>
          <pc:sldMk cId="888958344" sldId="307"/>
        </pc:sldMkLst>
      </pc:sldChg>
      <pc:sldChg chg="setBg">
        <pc:chgData name="Alejandro Cerezo" userId="5ea20e796f35876f" providerId="LiveId" clId="{DBD0BBBB-FC81-493F-B05E-F3D766094A46}" dt="2020-03-29T15:15:15.220" v="3334"/>
        <pc:sldMkLst>
          <pc:docMk/>
          <pc:sldMk cId="1916510829" sldId="308"/>
        </pc:sldMkLst>
      </pc:sldChg>
      <pc:sldChg chg="setBg">
        <pc:chgData name="Alejandro Cerezo" userId="5ea20e796f35876f" providerId="LiveId" clId="{DBD0BBBB-FC81-493F-B05E-F3D766094A46}" dt="2020-03-29T15:15:15.220" v="3334"/>
        <pc:sldMkLst>
          <pc:docMk/>
          <pc:sldMk cId="2619307243" sldId="309"/>
        </pc:sldMkLst>
      </pc:sldChg>
      <pc:sldChg chg="setBg">
        <pc:chgData name="Alejandro Cerezo" userId="5ea20e796f35876f" providerId="LiveId" clId="{DBD0BBBB-FC81-493F-B05E-F3D766094A46}" dt="2020-03-29T15:15:15.220" v="3334"/>
        <pc:sldMkLst>
          <pc:docMk/>
          <pc:sldMk cId="1548726725" sldId="310"/>
        </pc:sldMkLst>
      </pc:sldChg>
      <pc:sldChg chg="setBg">
        <pc:chgData name="Alejandro Cerezo" userId="5ea20e796f35876f" providerId="LiveId" clId="{DBD0BBBB-FC81-493F-B05E-F3D766094A46}" dt="2020-03-29T15:15:15.220" v="3334"/>
        <pc:sldMkLst>
          <pc:docMk/>
          <pc:sldMk cId="378148091" sldId="311"/>
        </pc:sldMkLst>
      </pc:sldChg>
      <pc:sldChg chg="setBg">
        <pc:chgData name="Alejandro Cerezo" userId="5ea20e796f35876f" providerId="LiveId" clId="{DBD0BBBB-FC81-493F-B05E-F3D766094A46}" dt="2020-03-29T15:15:15.220" v="3334"/>
        <pc:sldMkLst>
          <pc:docMk/>
          <pc:sldMk cId="921780794" sldId="313"/>
        </pc:sldMkLst>
      </pc:sldChg>
      <pc:sldChg chg="setBg">
        <pc:chgData name="Alejandro Cerezo" userId="5ea20e796f35876f" providerId="LiveId" clId="{DBD0BBBB-FC81-493F-B05E-F3D766094A46}" dt="2020-03-29T15:15:15.220" v="3334"/>
        <pc:sldMkLst>
          <pc:docMk/>
          <pc:sldMk cId="349378696" sldId="314"/>
        </pc:sldMkLst>
      </pc:sldChg>
      <pc:sldChg chg="setBg">
        <pc:chgData name="Alejandro Cerezo" userId="5ea20e796f35876f" providerId="LiveId" clId="{DBD0BBBB-FC81-493F-B05E-F3D766094A46}" dt="2020-03-29T15:15:15.220" v="3334"/>
        <pc:sldMkLst>
          <pc:docMk/>
          <pc:sldMk cId="1746400442" sldId="316"/>
        </pc:sldMkLst>
      </pc:sldChg>
      <pc:sldChg chg="setBg">
        <pc:chgData name="Alejandro Cerezo" userId="5ea20e796f35876f" providerId="LiveId" clId="{DBD0BBBB-FC81-493F-B05E-F3D766094A46}" dt="2020-03-29T15:15:15.220" v="3334"/>
        <pc:sldMkLst>
          <pc:docMk/>
          <pc:sldMk cId="3841294716" sldId="317"/>
        </pc:sldMkLst>
      </pc:sldChg>
      <pc:sldChg chg="setBg">
        <pc:chgData name="Alejandro Cerezo" userId="5ea20e796f35876f" providerId="LiveId" clId="{DBD0BBBB-FC81-493F-B05E-F3D766094A46}" dt="2020-03-29T15:15:15.220" v="3334"/>
        <pc:sldMkLst>
          <pc:docMk/>
          <pc:sldMk cId="1719848376" sldId="318"/>
        </pc:sldMkLst>
      </pc:sldChg>
      <pc:sldChg chg="setBg">
        <pc:chgData name="Alejandro Cerezo" userId="5ea20e796f35876f" providerId="LiveId" clId="{DBD0BBBB-FC81-493F-B05E-F3D766094A46}" dt="2020-03-29T15:15:15.220" v="3334"/>
        <pc:sldMkLst>
          <pc:docMk/>
          <pc:sldMk cId="3541410800" sldId="319"/>
        </pc:sldMkLst>
      </pc:sldChg>
      <pc:sldChg chg="setBg">
        <pc:chgData name="Alejandro Cerezo" userId="5ea20e796f35876f" providerId="LiveId" clId="{DBD0BBBB-FC81-493F-B05E-F3D766094A46}" dt="2020-03-29T15:15:15.220" v="3334"/>
        <pc:sldMkLst>
          <pc:docMk/>
          <pc:sldMk cId="157814007" sldId="320"/>
        </pc:sldMkLst>
      </pc:sldChg>
      <pc:sldChg chg="setBg">
        <pc:chgData name="Alejandro Cerezo" userId="5ea20e796f35876f" providerId="LiveId" clId="{DBD0BBBB-FC81-493F-B05E-F3D766094A46}" dt="2020-03-29T15:15:15.220" v="3334"/>
        <pc:sldMkLst>
          <pc:docMk/>
          <pc:sldMk cId="3896324238" sldId="321"/>
        </pc:sldMkLst>
      </pc:sldChg>
      <pc:sldChg chg="setBg">
        <pc:chgData name="Alejandro Cerezo" userId="5ea20e796f35876f" providerId="LiveId" clId="{DBD0BBBB-FC81-493F-B05E-F3D766094A46}" dt="2020-03-29T15:15:15.220" v="3334"/>
        <pc:sldMkLst>
          <pc:docMk/>
          <pc:sldMk cId="3460443760" sldId="322"/>
        </pc:sldMkLst>
      </pc:sldChg>
      <pc:sldChg chg="setBg">
        <pc:chgData name="Alejandro Cerezo" userId="5ea20e796f35876f" providerId="LiveId" clId="{DBD0BBBB-FC81-493F-B05E-F3D766094A46}" dt="2020-03-29T15:15:15.220" v="3334"/>
        <pc:sldMkLst>
          <pc:docMk/>
          <pc:sldMk cId="188839182" sldId="323"/>
        </pc:sldMkLst>
      </pc:sldChg>
      <pc:sldChg chg="setBg">
        <pc:chgData name="Alejandro Cerezo" userId="5ea20e796f35876f" providerId="LiveId" clId="{DBD0BBBB-FC81-493F-B05E-F3D766094A46}" dt="2020-03-29T15:15:15.220" v="3334"/>
        <pc:sldMkLst>
          <pc:docMk/>
          <pc:sldMk cId="708872222" sldId="324"/>
        </pc:sldMkLst>
      </pc:sldChg>
      <pc:sldChg chg="setBg">
        <pc:chgData name="Alejandro Cerezo" userId="5ea20e796f35876f" providerId="LiveId" clId="{DBD0BBBB-FC81-493F-B05E-F3D766094A46}" dt="2020-03-29T15:15:15.220" v="3334"/>
        <pc:sldMkLst>
          <pc:docMk/>
          <pc:sldMk cId="766342492" sldId="325"/>
        </pc:sldMkLst>
      </pc:sldChg>
      <pc:sldChg chg="setBg">
        <pc:chgData name="Alejandro Cerezo" userId="5ea20e796f35876f" providerId="LiveId" clId="{DBD0BBBB-FC81-493F-B05E-F3D766094A46}" dt="2020-03-29T15:15:15.220" v="3334"/>
        <pc:sldMkLst>
          <pc:docMk/>
          <pc:sldMk cId="2368343893" sldId="326"/>
        </pc:sldMkLst>
      </pc:sldChg>
      <pc:sldChg chg="setBg">
        <pc:chgData name="Alejandro Cerezo" userId="5ea20e796f35876f" providerId="LiveId" clId="{DBD0BBBB-FC81-493F-B05E-F3D766094A46}" dt="2020-03-29T15:15:15.220" v="3334"/>
        <pc:sldMkLst>
          <pc:docMk/>
          <pc:sldMk cId="2777645373" sldId="327"/>
        </pc:sldMkLst>
      </pc:sldChg>
      <pc:sldChg chg="setBg">
        <pc:chgData name="Alejandro Cerezo" userId="5ea20e796f35876f" providerId="LiveId" clId="{DBD0BBBB-FC81-493F-B05E-F3D766094A46}" dt="2020-03-29T15:15:15.220" v="3334"/>
        <pc:sldMkLst>
          <pc:docMk/>
          <pc:sldMk cId="2560415534" sldId="328"/>
        </pc:sldMkLst>
      </pc:sldChg>
      <pc:sldChg chg="setBg">
        <pc:chgData name="Alejandro Cerezo" userId="5ea20e796f35876f" providerId="LiveId" clId="{DBD0BBBB-FC81-493F-B05E-F3D766094A46}" dt="2020-03-29T15:15:15.220" v="3334"/>
        <pc:sldMkLst>
          <pc:docMk/>
          <pc:sldMk cId="3897313097" sldId="329"/>
        </pc:sldMkLst>
      </pc:sldChg>
      <pc:sldChg chg="setBg">
        <pc:chgData name="Alejandro Cerezo" userId="5ea20e796f35876f" providerId="LiveId" clId="{DBD0BBBB-FC81-493F-B05E-F3D766094A46}" dt="2020-03-29T15:15:15.220" v="3334"/>
        <pc:sldMkLst>
          <pc:docMk/>
          <pc:sldMk cId="1007432884" sldId="330"/>
        </pc:sldMkLst>
      </pc:sldChg>
      <pc:sldChg chg="setBg">
        <pc:chgData name="Alejandro Cerezo" userId="5ea20e796f35876f" providerId="LiveId" clId="{DBD0BBBB-FC81-493F-B05E-F3D766094A46}" dt="2020-03-29T15:15:15.220" v="3334"/>
        <pc:sldMkLst>
          <pc:docMk/>
          <pc:sldMk cId="1465737964" sldId="331"/>
        </pc:sldMkLst>
      </pc:sldChg>
      <pc:sldChg chg="setBg">
        <pc:chgData name="Alejandro Cerezo" userId="5ea20e796f35876f" providerId="LiveId" clId="{DBD0BBBB-FC81-493F-B05E-F3D766094A46}" dt="2020-03-29T15:15:15.220" v="3334"/>
        <pc:sldMkLst>
          <pc:docMk/>
          <pc:sldMk cId="1398202323" sldId="332"/>
        </pc:sldMkLst>
      </pc:sldChg>
      <pc:sldChg chg="setBg">
        <pc:chgData name="Alejandro Cerezo" userId="5ea20e796f35876f" providerId="LiveId" clId="{DBD0BBBB-FC81-493F-B05E-F3D766094A46}" dt="2020-03-29T15:15:15.220" v="3334"/>
        <pc:sldMkLst>
          <pc:docMk/>
          <pc:sldMk cId="1656621927" sldId="333"/>
        </pc:sldMkLst>
      </pc:sldChg>
      <pc:sldChg chg="addSp delSp modSp add mod setBg">
        <pc:chgData name="Alejandro Cerezo" userId="5ea20e796f35876f" providerId="LiveId" clId="{DBD0BBBB-FC81-493F-B05E-F3D766094A46}" dt="2020-03-29T15:18:29.736" v="3358" actId="18131"/>
        <pc:sldMkLst>
          <pc:docMk/>
          <pc:sldMk cId="741736301" sldId="334"/>
        </pc:sldMkLst>
        <pc:spChg chg="mod">
          <ac:chgData name="Alejandro Cerezo" userId="5ea20e796f35876f" providerId="LiveId" clId="{DBD0BBBB-FC81-493F-B05E-F3D766094A46}" dt="2020-03-29T15:01:38.883" v="3301" actId="26606"/>
          <ac:spMkLst>
            <pc:docMk/>
            <pc:sldMk cId="741736301" sldId="334"/>
            <ac:spMk id="2" creationId="{7D31158E-68CB-400B-B461-8373457AAB0B}"/>
          </ac:spMkLst>
        </pc:spChg>
        <pc:spChg chg="add del">
          <ac:chgData name="Alejandro Cerezo" userId="5ea20e796f35876f" providerId="LiveId" clId="{DBD0BBBB-FC81-493F-B05E-F3D766094A46}" dt="2020-03-29T15:00:25.564" v="3295"/>
          <ac:spMkLst>
            <pc:docMk/>
            <pc:sldMk cId="741736301" sldId="334"/>
            <ac:spMk id="3" creationId="{08683FC7-1EFC-4AAE-899E-6A4FAF6A1569}"/>
          </ac:spMkLst>
        </pc:spChg>
        <pc:spChg chg="add del mod">
          <ac:chgData name="Alejandro Cerezo" userId="5ea20e796f35876f" providerId="LiveId" clId="{DBD0BBBB-FC81-493F-B05E-F3D766094A46}" dt="2020-03-29T15:00:59.172" v="3298"/>
          <ac:spMkLst>
            <pc:docMk/>
            <pc:sldMk cId="741736301" sldId="334"/>
            <ac:spMk id="5" creationId="{9BF4297E-DAF9-4927-BE71-B4B90D333989}"/>
          </ac:spMkLst>
        </pc:spChg>
        <pc:spChg chg="add del mod">
          <ac:chgData name="Alejandro Cerezo" userId="5ea20e796f35876f" providerId="LiveId" clId="{DBD0BBBB-FC81-493F-B05E-F3D766094A46}" dt="2020-03-29T15:01:19.320" v="3299" actId="26606"/>
          <ac:spMkLst>
            <pc:docMk/>
            <pc:sldMk cId="741736301" sldId="334"/>
            <ac:spMk id="6" creationId="{DFC1CF59-2C36-4F07-A007-26DA437EF692}"/>
          </ac:spMkLst>
        </pc:spChg>
        <pc:spChg chg="add mod">
          <ac:chgData name="Alejandro Cerezo" userId="5ea20e796f35876f" providerId="LiveId" clId="{DBD0BBBB-FC81-493F-B05E-F3D766094A46}" dt="2020-03-29T15:03:55.134" v="3308" actId="1076"/>
          <ac:spMkLst>
            <pc:docMk/>
            <pc:sldMk cId="741736301" sldId="334"/>
            <ac:spMk id="10" creationId="{652DA63B-9416-4264-A53A-C1758B06122F}"/>
          </ac:spMkLst>
        </pc:spChg>
        <pc:spChg chg="add del">
          <ac:chgData name="Alejandro Cerezo" userId="5ea20e796f35876f" providerId="LiveId" clId="{DBD0BBBB-FC81-493F-B05E-F3D766094A46}" dt="2020-03-29T15:01:38.883" v="3301" actId="26606"/>
          <ac:spMkLst>
            <pc:docMk/>
            <pc:sldMk cId="741736301" sldId="334"/>
            <ac:spMk id="13" creationId="{16C5FA50-8D52-4617-AF91-5C7B1C8352F1}"/>
          </ac:spMkLst>
        </pc:spChg>
        <pc:spChg chg="add del">
          <ac:chgData name="Alejandro Cerezo" userId="5ea20e796f35876f" providerId="LiveId" clId="{DBD0BBBB-FC81-493F-B05E-F3D766094A46}" dt="2020-03-29T15:01:38.883" v="3301" actId="26606"/>
          <ac:spMkLst>
            <pc:docMk/>
            <pc:sldMk cId="741736301" sldId="334"/>
            <ac:spMk id="15" creationId="{E223798C-12AD-4B0C-A50C-D676347D67CF}"/>
          </ac:spMkLst>
        </pc:spChg>
        <pc:spChg chg="add">
          <ac:chgData name="Alejandro Cerezo" userId="5ea20e796f35876f" providerId="LiveId" clId="{DBD0BBBB-FC81-493F-B05E-F3D766094A46}" dt="2020-03-29T15:01:38.883" v="3301" actId="26606"/>
          <ac:spMkLst>
            <pc:docMk/>
            <pc:sldMk cId="741736301" sldId="334"/>
            <ac:spMk id="20" creationId="{BEE73255-8084-4DF9-BB0B-15EAC92E2CB9}"/>
          </ac:spMkLst>
        </pc:spChg>
        <pc:spChg chg="add">
          <ac:chgData name="Alejandro Cerezo" userId="5ea20e796f35876f" providerId="LiveId" clId="{DBD0BBBB-FC81-493F-B05E-F3D766094A46}" dt="2020-03-29T15:01:38.883" v="3301" actId="26606"/>
          <ac:spMkLst>
            <pc:docMk/>
            <pc:sldMk cId="741736301" sldId="334"/>
            <ac:spMk id="22" creationId="{67048353-8981-459A-9BC6-9711CE462E06}"/>
          </ac:spMkLst>
        </pc:spChg>
        <pc:picChg chg="add del mod">
          <ac:chgData name="Alejandro Cerezo" userId="5ea20e796f35876f" providerId="LiveId" clId="{DBD0BBBB-FC81-493F-B05E-F3D766094A46}" dt="2020-03-29T15:00:18.207" v="3294"/>
          <ac:picMkLst>
            <pc:docMk/>
            <pc:sldMk cId="741736301" sldId="334"/>
            <ac:picMk id="4" creationId="{140B4B4F-6CC3-4319-8604-A5188948A5F5}"/>
          </ac:picMkLst>
        </pc:picChg>
        <pc:picChg chg="add del mod">
          <ac:chgData name="Alejandro Cerezo" userId="5ea20e796f35876f" providerId="LiveId" clId="{DBD0BBBB-FC81-493F-B05E-F3D766094A46}" dt="2020-03-29T15:00:33.723" v="3297"/>
          <ac:picMkLst>
            <pc:docMk/>
            <pc:sldMk cId="741736301" sldId="334"/>
            <ac:picMk id="7" creationId="{A2725AA4-76A7-48B2-8C7A-A48F648025BA}"/>
          </ac:picMkLst>
        </pc:picChg>
        <pc:picChg chg="add mod modCrop">
          <ac:chgData name="Alejandro Cerezo" userId="5ea20e796f35876f" providerId="LiveId" clId="{DBD0BBBB-FC81-493F-B05E-F3D766094A46}" dt="2020-03-29T15:18:29.736" v="3358" actId="18131"/>
          <ac:picMkLst>
            <pc:docMk/>
            <pc:sldMk cId="741736301" sldId="334"/>
            <ac:picMk id="8" creationId="{31E1B1AB-CEC0-4CEE-B248-6471EE96488D}"/>
          </ac:picMkLst>
        </pc:picChg>
        <pc:picChg chg="add mod">
          <ac:chgData name="Alejandro Cerezo" userId="5ea20e796f35876f" providerId="LiveId" clId="{DBD0BBBB-FC81-493F-B05E-F3D766094A46}" dt="2020-03-29T15:03:32.264" v="3305" actId="1076"/>
          <ac:picMkLst>
            <pc:docMk/>
            <pc:sldMk cId="741736301" sldId="334"/>
            <ac:picMk id="9" creationId="{86B200B4-1DDF-4135-80FE-56410C3AEFEA}"/>
          </ac:picMkLst>
        </pc:picChg>
      </pc:sldChg>
      <pc:sldChg chg="modSp add del">
        <pc:chgData name="Alejandro Cerezo" userId="5ea20e796f35876f" providerId="LiveId" clId="{DBD0BBBB-FC81-493F-B05E-F3D766094A46}" dt="2020-03-28T17:21:30.890" v="3239" actId="2696"/>
        <pc:sldMkLst>
          <pc:docMk/>
          <pc:sldMk cId="3548641530" sldId="334"/>
        </pc:sldMkLst>
        <pc:spChg chg="mod">
          <ac:chgData name="Alejandro Cerezo" userId="5ea20e796f35876f" providerId="LiveId" clId="{DBD0BBBB-FC81-493F-B05E-F3D766094A46}" dt="2020-03-28T17:21:05.709" v="3222" actId="20577"/>
          <ac:spMkLst>
            <pc:docMk/>
            <pc:sldMk cId="3548641530" sldId="334"/>
            <ac:spMk id="2" creationId="{7A44185D-42BD-42E3-B06A-2680E60A6055}"/>
          </ac:spMkLst>
        </pc:spChg>
        <pc:spChg chg="mod">
          <ac:chgData name="Alejandro Cerezo" userId="5ea20e796f35876f" providerId="LiveId" clId="{DBD0BBBB-FC81-493F-B05E-F3D766094A46}" dt="2020-03-28T17:21:18.126" v="3238" actId="20577"/>
          <ac:spMkLst>
            <pc:docMk/>
            <pc:sldMk cId="3548641530" sldId="334"/>
            <ac:spMk id="3" creationId="{6F88F33D-BA6E-44E3-8E90-2670C212BAA9}"/>
          </ac:spMkLst>
        </pc:spChg>
        <pc:spChg chg="mod">
          <ac:chgData name="Alejandro Cerezo" userId="5ea20e796f35876f" providerId="LiveId" clId="{DBD0BBBB-FC81-493F-B05E-F3D766094A46}" dt="2020-03-28T17:21:12.814" v="3226" actId="20577"/>
          <ac:spMkLst>
            <pc:docMk/>
            <pc:sldMk cId="3548641530" sldId="334"/>
            <ac:spMk id="4" creationId="{D0E91B6A-80BE-43FE-A7BC-CDC213CF82AF}"/>
          </ac:spMkLst>
        </pc:spChg>
      </pc:sldChg>
      <pc:sldChg chg="addSp delSp modSp add mod setBg">
        <pc:chgData name="Alejandro Cerezo" userId="5ea20e796f35876f" providerId="LiveId" clId="{DBD0BBBB-FC81-493F-B05E-F3D766094A46}" dt="2020-03-29T15:31:28.870" v="3415" actId="26606"/>
        <pc:sldMkLst>
          <pc:docMk/>
          <pc:sldMk cId="2161321274" sldId="335"/>
        </pc:sldMkLst>
        <pc:spChg chg="mod">
          <ac:chgData name="Alejandro Cerezo" userId="5ea20e796f35876f" providerId="LiveId" clId="{DBD0BBBB-FC81-493F-B05E-F3D766094A46}" dt="2020-03-29T15:31:28.870" v="3415" actId="26606"/>
          <ac:spMkLst>
            <pc:docMk/>
            <pc:sldMk cId="2161321274" sldId="335"/>
            <ac:spMk id="2" creationId="{33B84614-E33F-4FBE-8B50-633B532B4360}"/>
          </ac:spMkLst>
        </pc:spChg>
        <pc:spChg chg="del">
          <ac:chgData name="Alejandro Cerezo" userId="5ea20e796f35876f" providerId="LiveId" clId="{DBD0BBBB-FC81-493F-B05E-F3D766094A46}" dt="2020-03-29T15:13:01.126" v="3310"/>
          <ac:spMkLst>
            <pc:docMk/>
            <pc:sldMk cId="2161321274" sldId="335"/>
            <ac:spMk id="3" creationId="{32861515-B934-4F28-8145-9BAABCC506A3}"/>
          </ac:spMkLst>
        </pc:spChg>
        <pc:spChg chg="del">
          <ac:chgData name="Alejandro Cerezo" userId="5ea20e796f35876f" providerId="LiveId" clId="{DBD0BBBB-FC81-493F-B05E-F3D766094A46}" dt="2020-03-29T15:13:58.050" v="3317" actId="26606"/>
          <ac:spMkLst>
            <pc:docMk/>
            <pc:sldMk cId="2161321274" sldId="335"/>
            <ac:spMk id="4" creationId="{4C491C1C-7652-4857-BB88-1BA9E6115448}"/>
          </ac:spMkLst>
        </pc:spChg>
        <pc:spChg chg="add del">
          <ac:chgData name="Alejandro Cerezo" userId="5ea20e796f35876f" providerId="LiveId" clId="{DBD0BBBB-FC81-493F-B05E-F3D766094A46}" dt="2020-03-29T15:16:43.066" v="3345" actId="26606"/>
          <ac:spMkLst>
            <pc:docMk/>
            <pc:sldMk cId="2161321274" sldId="335"/>
            <ac:spMk id="10" creationId="{16C5FA50-8D52-4617-AF91-5C7B1C8352F1}"/>
          </ac:spMkLst>
        </pc:spChg>
        <pc:spChg chg="add del">
          <ac:chgData name="Alejandro Cerezo" userId="5ea20e796f35876f" providerId="LiveId" clId="{DBD0BBBB-FC81-493F-B05E-F3D766094A46}" dt="2020-03-29T15:16:43.066" v="3345" actId="26606"/>
          <ac:spMkLst>
            <pc:docMk/>
            <pc:sldMk cId="2161321274" sldId="335"/>
            <ac:spMk id="12" creationId="{E223798C-12AD-4B0C-A50C-D676347D67CF}"/>
          </ac:spMkLst>
        </pc:spChg>
        <pc:spChg chg="add del">
          <ac:chgData name="Alejandro Cerezo" userId="5ea20e796f35876f" providerId="LiveId" clId="{DBD0BBBB-FC81-493F-B05E-F3D766094A46}" dt="2020-03-29T15:16:36.809" v="3342" actId="26606"/>
          <ac:spMkLst>
            <pc:docMk/>
            <pc:sldMk cId="2161321274" sldId="335"/>
            <ac:spMk id="17" creationId="{3FA8EA49-487B-4E62-AC3C-3D4A96EF0A26}"/>
          </ac:spMkLst>
        </pc:spChg>
        <pc:spChg chg="add del">
          <ac:chgData name="Alejandro Cerezo" userId="5ea20e796f35876f" providerId="LiveId" clId="{DBD0BBBB-FC81-493F-B05E-F3D766094A46}" dt="2020-03-29T15:16:36.809" v="3342" actId="26606"/>
          <ac:spMkLst>
            <pc:docMk/>
            <pc:sldMk cId="2161321274" sldId="335"/>
            <ac:spMk id="19" creationId="{F3C8D54F-CA08-42F3-9924-FBA3CB680F28}"/>
          </ac:spMkLst>
        </pc:spChg>
        <pc:spChg chg="add del">
          <ac:chgData name="Alejandro Cerezo" userId="5ea20e796f35876f" providerId="LiveId" clId="{DBD0BBBB-FC81-493F-B05E-F3D766094A46}" dt="2020-03-29T15:16:43.051" v="3344" actId="26606"/>
          <ac:spMkLst>
            <pc:docMk/>
            <pc:sldMk cId="2161321274" sldId="335"/>
            <ac:spMk id="21" creationId="{6753252F-4873-4F63-801D-CC719279A7D5}"/>
          </ac:spMkLst>
        </pc:spChg>
        <pc:spChg chg="add del">
          <ac:chgData name="Alejandro Cerezo" userId="5ea20e796f35876f" providerId="LiveId" clId="{DBD0BBBB-FC81-493F-B05E-F3D766094A46}" dt="2020-03-29T15:16:43.051" v="3344" actId="26606"/>
          <ac:spMkLst>
            <pc:docMk/>
            <pc:sldMk cId="2161321274" sldId="335"/>
            <ac:spMk id="22" creationId="{047C8CCB-F95D-4249-92DD-651249D3535A}"/>
          </ac:spMkLst>
        </pc:spChg>
        <pc:spChg chg="add del">
          <ac:chgData name="Alejandro Cerezo" userId="5ea20e796f35876f" providerId="LiveId" clId="{DBD0BBBB-FC81-493F-B05E-F3D766094A46}" dt="2020-03-29T15:28:34.410" v="3406" actId="26606"/>
          <ac:spMkLst>
            <pc:docMk/>
            <pc:sldMk cId="2161321274" sldId="335"/>
            <ac:spMk id="24" creationId="{16C5FA50-8D52-4617-AF91-5C7B1C8352F1}"/>
          </ac:spMkLst>
        </pc:spChg>
        <pc:spChg chg="add del">
          <ac:chgData name="Alejandro Cerezo" userId="5ea20e796f35876f" providerId="LiveId" clId="{DBD0BBBB-FC81-493F-B05E-F3D766094A46}" dt="2020-03-29T15:28:34.410" v="3406" actId="26606"/>
          <ac:spMkLst>
            <pc:docMk/>
            <pc:sldMk cId="2161321274" sldId="335"/>
            <ac:spMk id="25" creationId="{E223798C-12AD-4B0C-A50C-D676347D67CF}"/>
          </ac:spMkLst>
        </pc:spChg>
        <pc:spChg chg="add del">
          <ac:chgData name="Alejandro Cerezo" userId="5ea20e796f35876f" providerId="LiveId" clId="{DBD0BBBB-FC81-493F-B05E-F3D766094A46}" dt="2020-03-29T15:30:06.711" v="3411" actId="26606"/>
          <ac:spMkLst>
            <pc:docMk/>
            <pc:sldMk cId="2161321274" sldId="335"/>
            <ac:spMk id="30" creationId="{BEE73255-8084-4DF9-BB0B-15EAC92E2CB9}"/>
          </ac:spMkLst>
        </pc:spChg>
        <pc:spChg chg="add del">
          <ac:chgData name="Alejandro Cerezo" userId="5ea20e796f35876f" providerId="LiveId" clId="{DBD0BBBB-FC81-493F-B05E-F3D766094A46}" dt="2020-03-29T15:30:06.711" v="3411" actId="26606"/>
          <ac:spMkLst>
            <pc:docMk/>
            <pc:sldMk cId="2161321274" sldId="335"/>
            <ac:spMk id="32" creationId="{67048353-8981-459A-9BC6-9711CE462E06}"/>
          </ac:spMkLst>
        </pc:spChg>
        <pc:spChg chg="add del">
          <ac:chgData name="Alejandro Cerezo" userId="5ea20e796f35876f" providerId="LiveId" clId="{DBD0BBBB-FC81-493F-B05E-F3D766094A46}" dt="2020-03-29T15:30:06.699" v="3410" actId="26606"/>
          <ac:spMkLst>
            <pc:docMk/>
            <pc:sldMk cId="2161321274" sldId="335"/>
            <ac:spMk id="37" creationId="{6753252F-4873-4F63-801D-CC719279A7D5}"/>
          </ac:spMkLst>
        </pc:spChg>
        <pc:spChg chg="add del">
          <ac:chgData name="Alejandro Cerezo" userId="5ea20e796f35876f" providerId="LiveId" clId="{DBD0BBBB-FC81-493F-B05E-F3D766094A46}" dt="2020-03-29T15:30:06.699" v="3410" actId="26606"/>
          <ac:spMkLst>
            <pc:docMk/>
            <pc:sldMk cId="2161321274" sldId="335"/>
            <ac:spMk id="39" creationId="{047C8CCB-F95D-4249-92DD-651249D3535A}"/>
          </ac:spMkLst>
        </pc:spChg>
        <pc:spChg chg="add del">
          <ac:chgData name="Alejandro Cerezo" userId="5ea20e796f35876f" providerId="LiveId" clId="{DBD0BBBB-FC81-493F-B05E-F3D766094A46}" dt="2020-03-29T15:31:07.714" v="3413" actId="26606"/>
          <ac:spMkLst>
            <pc:docMk/>
            <pc:sldMk cId="2161321274" sldId="335"/>
            <ac:spMk id="41" creationId="{16C5FA50-8D52-4617-AF91-5C7B1C8352F1}"/>
          </ac:spMkLst>
        </pc:spChg>
        <pc:spChg chg="add del">
          <ac:chgData name="Alejandro Cerezo" userId="5ea20e796f35876f" providerId="LiveId" clId="{DBD0BBBB-FC81-493F-B05E-F3D766094A46}" dt="2020-03-29T15:31:07.714" v="3413" actId="26606"/>
          <ac:spMkLst>
            <pc:docMk/>
            <pc:sldMk cId="2161321274" sldId="335"/>
            <ac:spMk id="42" creationId="{E223798C-12AD-4B0C-A50C-D676347D67CF}"/>
          </ac:spMkLst>
        </pc:spChg>
        <pc:spChg chg="add del">
          <ac:chgData name="Alejandro Cerezo" userId="5ea20e796f35876f" providerId="LiveId" clId="{DBD0BBBB-FC81-493F-B05E-F3D766094A46}" dt="2020-03-29T15:31:28.870" v="3415" actId="26606"/>
          <ac:spMkLst>
            <pc:docMk/>
            <pc:sldMk cId="2161321274" sldId="335"/>
            <ac:spMk id="47" creationId="{E45B1D5C-0827-4AF0-8186-11FC5A8B8B92}"/>
          </ac:spMkLst>
        </pc:spChg>
        <pc:spChg chg="add del">
          <ac:chgData name="Alejandro Cerezo" userId="5ea20e796f35876f" providerId="LiveId" clId="{DBD0BBBB-FC81-493F-B05E-F3D766094A46}" dt="2020-03-29T15:31:28.870" v="3415" actId="26606"/>
          <ac:spMkLst>
            <pc:docMk/>
            <pc:sldMk cId="2161321274" sldId="335"/>
            <ac:spMk id="49" creationId="{99413ED5-9ED4-4772-BCE4-2BCAE6B12E35}"/>
          </ac:spMkLst>
        </pc:spChg>
        <pc:spChg chg="add del">
          <ac:chgData name="Alejandro Cerezo" userId="5ea20e796f35876f" providerId="LiveId" clId="{DBD0BBBB-FC81-493F-B05E-F3D766094A46}" dt="2020-03-29T15:31:28.870" v="3415" actId="26606"/>
          <ac:spMkLst>
            <pc:docMk/>
            <pc:sldMk cId="2161321274" sldId="335"/>
            <ac:spMk id="51" creationId="{04357C93-F0CB-4A1C-8F77-4E9063789819}"/>
          </ac:spMkLst>
        </pc:spChg>
        <pc:spChg chg="add del">
          <ac:chgData name="Alejandro Cerezo" userId="5ea20e796f35876f" providerId="LiveId" clId="{DBD0BBBB-FC81-493F-B05E-F3D766094A46}" dt="2020-03-29T15:31:28.870" v="3415" actId="26606"/>
          <ac:spMkLst>
            <pc:docMk/>
            <pc:sldMk cId="2161321274" sldId="335"/>
            <ac:spMk id="53" creationId="{90F533E9-6690-41A8-A372-4C6C622D028D}"/>
          </ac:spMkLst>
        </pc:spChg>
        <pc:spChg chg="add">
          <ac:chgData name="Alejandro Cerezo" userId="5ea20e796f35876f" providerId="LiveId" clId="{DBD0BBBB-FC81-493F-B05E-F3D766094A46}" dt="2020-03-29T15:31:28.870" v="3415" actId="26606"/>
          <ac:spMkLst>
            <pc:docMk/>
            <pc:sldMk cId="2161321274" sldId="335"/>
            <ac:spMk id="58" creationId="{16C5FA50-8D52-4617-AF91-5C7B1C8352F1}"/>
          </ac:spMkLst>
        </pc:spChg>
        <pc:spChg chg="add">
          <ac:chgData name="Alejandro Cerezo" userId="5ea20e796f35876f" providerId="LiveId" clId="{DBD0BBBB-FC81-493F-B05E-F3D766094A46}" dt="2020-03-29T15:31:28.870" v="3415" actId="26606"/>
          <ac:spMkLst>
            <pc:docMk/>
            <pc:sldMk cId="2161321274" sldId="335"/>
            <ac:spMk id="60" creationId="{E223798C-12AD-4B0C-A50C-D676347D67CF}"/>
          </ac:spMkLst>
        </pc:spChg>
        <pc:picChg chg="add mod modCrop">
          <ac:chgData name="Alejandro Cerezo" userId="5ea20e796f35876f" providerId="LiveId" clId="{DBD0BBBB-FC81-493F-B05E-F3D766094A46}" dt="2020-03-29T15:31:28.870" v="3415" actId="26606"/>
          <ac:picMkLst>
            <pc:docMk/>
            <pc:sldMk cId="2161321274" sldId="335"/>
            <ac:picMk id="5" creationId="{6F90B652-D451-426B-8BCA-6F99182B6F15}"/>
          </ac:picMkLst>
        </pc:picChg>
      </pc:sldChg>
      <pc:sldChg chg="addSp delSp modSp add del mod setBg">
        <pc:chgData name="Alejandro Cerezo" userId="5ea20e796f35876f" providerId="LiveId" clId="{DBD0BBBB-FC81-493F-B05E-F3D766094A46}" dt="2020-03-29T15:27:43.172" v="3404" actId="2696"/>
        <pc:sldMkLst>
          <pc:docMk/>
          <pc:sldMk cId="121095174" sldId="336"/>
        </pc:sldMkLst>
        <pc:spChg chg="mod">
          <ac:chgData name="Alejandro Cerezo" userId="5ea20e796f35876f" providerId="LiveId" clId="{DBD0BBBB-FC81-493F-B05E-F3D766094A46}" dt="2020-03-29T15:27:30.914" v="3403" actId="26606"/>
          <ac:spMkLst>
            <pc:docMk/>
            <pc:sldMk cId="121095174" sldId="336"/>
            <ac:spMk id="2" creationId="{B083769F-002F-4FD9-B646-6870F76F4F83}"/>
          </ac:spMkLst>
        </pc:spChg>
        <pc:spChg chg="del">
          <ac:chgData name="Alejandro Cerezo" userId="5ea20e796f35876f" providerId="LiveId" clId="{DBD0BBBB-FC81-493F-B05E-F3D766094A46}" dt="2020-03-29T15:23:46.204" v="3366"/>
          <ac:spMkLst>
            <pc:docMk/>
            <pc:sldMk cId="121095174" sldId="336"/>
            <ac:spMk id="3" creationId="{687295CC-EABE-4426-B657-381531E9C5D4}"/>
          </ac:spMkLst>
        </pc:spChg>
        <pc:spChg chg="del">
          <ac:chgData name="Alejandro Cerezo" userId="5ea20e796f35876f" providerId="LiveId" clId="{DBD0BBBB-FC81-493F-B05E-F3D766094A46}" dt="2020-03-29T15:24:18.967" v="3373" actId="26606"/>
          <ac:spMkLst>
            <pc:docMk/>
            <pc:sldMk cId="121095174" sldId="336"/>
            <ac:spMk id="4" creationId="{E025CE70-E99D-4877-84CE-23187CBF73BC}"/>
          </ac:spMkLst>
        </pc:spChg>
        <pc:spChg chg="add del">
          <ac:chgData name="Alejandro Cerezo" userId="5ea20e796f35876f" providerId="LiveId" clId="{DBD0BBBB-FC81-493F-B05E-F3D766094A46}" dt="2020-03-29T15:24:42.557" v="3378" actId="26606"/>
          <ac:spMkLst>
            <pc:docMk/>
            <pc:sldMk cId="121095174" sldId="336"/>
            <ac:spMk id="10" creationId="{16C5FA50-8D52-4617-AF91-5C7B1C8352F1}"/>
          </ac:spMkLst>
        </pc:spChg>
        <pc:spChg chg="add del">
          <ac:chgData name="Alejandro Cerezo" userId="5ea20e796f35876f" providerId="LiveId" clId="{DBD0BBBB-FC81-493F-B05E-F3D766094A46}" dt="2020-03-29T15:24:42.557" v="3378" actId="26606"/>
          <ac:spMkLst>
            <pc:docMk/>
            <pc:sldMk cId="121095174" sldId="336"/>
            <ac:spMk id="12" creationId="{E223798C-12AD-4B0C-A50C-D676347D67CF}"/>
          </ac:spMkLst>
        </pc:spChg>
        <pc:spChg chg="add del">
          <ac:chgData name="Alejandro Cerezo" userId="5ea20e796f35876f" providerId="LiveId" clId="{DBD0BBBB-FC81-493F-B05E-F3D766094A46}" dt="2020-03-29T15:24:37.319" v="3375" actId="26606"/>
          <ac:spMkLst>
            <pc:docMk/>
            <pc:sldMk cId="121095174" sldId="336"/>
            <ac:spMk id="16" creationId="{8388CA45-FBB2-4DF0-A522-1392489FAAFD}"/>
          </ac:spMkLst>
        </pc:spChg>
        <pc:spChg chg="add del">
          <ac:chgData name="Alejandro Cerezo" userId="5ea20e796f35876f" providerId="LiveId" clId="{DBD0BBBB-FC81-493F-B05E-F3D766094A46}" dt="2020-03-29T15:24:37.319" v="3375" actId="26606"/>
          <ac:spMkLst>
            <pc:docMk/>
            <pc:sldMk cId="121095174" sldId="336"/>
            <ac:spMk id="19" creationId="{577D1452-F0B7-431E-9A24-D3F7103D8510}"/>
          </ac:spMkLst>
        </pc:spChg>
        <pc:spChg chg="add del">
          <ac:chgData name="Alejandro Cerezo" userId="5ea20e796f35876f" providerId="LiveId" clId="{DBD0BBBB-FC81-493F-B05E-F3D766094A46}" dt="2020-03-29T15:24:37.319" v="3375" actId="26606"/>
          <ac:spMkLst>
            <pc:docMk/>
            <pc:sldMk cId="121095174" sldId="336"/>
            <ac:spMk id="21" creationId="{A660F4F9-5DF5-4F15-BE6A-CD8648BB1148}"/>
          </ac:spMkLst>
        </pc:spChg>
        <pc:spChg chg="add del">
          <ac:chgData name="Alejandro Cerezo" userId="5ea20e796f35876f" providerId="LiveId" clId="{DBD0BBBB-FC81-493F-B05E-F3D766094A46}" dt="2020-03-29T15:24:42.537" v="3377" actId="26606"/>
          <ac:spMkLst>
            <pc:docMk/>
            <pc:sldMk cId="121095174" sldId="336"/>
            <ac:spMk id="23" creationId="{5999718A-4894-4BE5-915E-4E91F7AE98AA}"/>
          </ac:spMkLst>
        </pc:spChg>
        <pc:spChg chg="add del">
          <ac:chgData name="Alejandro Cerezo" userId="5ea20e796f35876f" providerId="LiveId" clId="{DBD0BBBB-FC81-493F-B05E-F3D766094A46}" dt="2020-03-29T15:27:30.914" v="3403" actId="26606"/>
          <ac:spMkLst>
            <pc:docMk/>
            <pc:sldMk cId="121095174" sldId="336"/>
            <ac:spMk id="25" creationId="{5AAE9118-0436-4488-AC4A-C14DF6A7B6B1}"/>
          </ac:spMkLst>
        </pc:spChg>
        <pc:spChg chg="add del">
          <ac:chgData name="Alejandro Cerezo" userId="5ea20e796f35876f" providerId="LiveId" clId="{DBD0BBBB-FC81-493F-B05E-F3D766094A46}" dt="2020-03-29T15:27:30.914" v="3403" actId="26606"/>
          <ac:spMkLst>
            <pc:docMk/>
            <pc:sldMk cId="121095174" sldId="336"/>
            <ac:spMk id="26" creationId="{07A0C51E-5464-4470-855E-CA530A59BF98}"/>
          </ac:spMkLst>
        </pc:spChg>
        <pc:spChg chg="add mod">
          <ac:chgData name="Alejandro Cerezo" userId="5ea20e796f35876f" providerId="LiveId" clId="{DBD0BBBB-FC81-493F-B05E-F3D766094A46}" dt="2020-03-29T15:27:30.914" v="3403" actId="26606"/>
          <ac:spMkLst>
            <pc:docMk/>
            <pc:sldMk cId="121095174" sldId="336"/>
            <ac:spMk id="27" creationId="{DAC85B2F-57A0-4FD6-B7C4-26D231EDA21B}"/>
          </ac:spMkLst>
        </pc:spChg>
        <pc:spChg chg="add">
          <ac:chgData name="Alejandro Cerezo" userId="5ea20e796f35876f" providerId="LiveId" clId="{DBD0BBBB-FC81-493F-B05E-F3D766094A46}" dt="2020-03-29T15:27:30.914" v="3403" actId="26606"/>
          <ac:spMkLst>
            <pc:docMk/>
            <pc:sldMk cId="121095174" sldId="336"/>
            <ac:spMk id="32" creationId="{6D6CDB20-394C-4D51-9C5B-8751E21338DC}"/>
          </ac:spMkLst>
        </pc:spChg>
        <pc:spChg chg="add">
          <ac:chgData name="Alejandro Cerezo" userId="5ea20e796f35876f" providerId="LiveId" clId="{DBD0BBBB-FC81-493F-B05E-F3D766094A46}" dt="2020-03-29T15:27:30.914" v="3403" actId="26606"/>
          <ac:spMkLst>
            <pc:docMk/>
            <pc:sldMk cId="121095174" sldId="336"/>
            <ac:spMk id="34" creationId="{46DFD1E0-DCA7-47E6-B78B-6ECDDF873DD6}"/>
          </ac:spMkLst>
        </pc:spChg>
        <pc:spChg chg="add">
          <ac:chgData name="Alejandro Cerezo" userId="5ea20e796f35876f" providerId="LiveId" clId="{DBD0BBBB-FC81-493F-B05E-F3D766094A46}" dt="2020-03-29T15:27:30.914" v="3403" actId="26606"/>
          <ac:spMkLst>
            <pc:docMk/>
            <pc:sldMk cId="121095174" sldId="336"/>
            <ac:spMk id="36" creationId="{8AAB0B1E-BB97-40E0-8DCD-D1197A0E1D6A}"/>
          </ac:spMkLst>
        </pc:spChg>
        <pc:picChg chg="add del mod">
          <ac:chgData name="Alejandro Cerezo" userId="5ea20e796f35876f" providerId="LiveId" clId="{DBD0BBBB-FC81-493F-B05E-F3D766094A46}" dt="2020-03-29T15:26:03.369" v="3389" actId="21"/>
          <ac:picMkLst>
            <pc:docMk/>
            <pc:sldMk cId="121095174" sldId="336"/>
            <ac:picMk id="5" creationId="{1D7D99D0-5C5A-4C0A-8C8E-A21346F16C99}"/>
          </ac:picMkLst>
        </pc:picChg>
        <pc:cxnChg chg="add">
          <ac:chgData name="Alejandro Cerezo" userId="5ea20e796f35876f" providerId="LiveId" clId="{DBD0BBBB-FC81-493F-B05E-F3D766094A46}" dt="2020-03-29T15:27:30.914" v="3403" actId="26606"/>
          <ac:cxnSpMkLst>
            <pc:docMk/>
            <pc:sldMk cId="121095174" sldId="336"/>
            <ac:cxnSpMk id="38" creationId="{F492F8DF-EE34-4FC5-9FFE-76EB2E3BBA95}"/>
          </ac:cxnSpMkLst>
        </pc:cxnChg>
      </pc:sldChg>
      <pc:sldChg chg="addSp delSp modSp add ord">
        <pc:chgData name="Alejandro Cerezo" userId="5ea20e796f35876f" providerId="LiveId" clId="{DBD0BBBB-FC81-493F-B05E-F3D766094A46}" dt="2020-03-29T15:27:03.573" v="3402" actId="1076"/>
        <pc:sldMkLst>
          <pc:docMk/>
          <pc:sldMk cId="1564519818" sldId="337"/>
        </pc:sldMkLst>
        <pc:spChg chg="mod">
          <ac:chgData name="Alejandro Cerezo" userId="5ea20e796f35876f" providerId="LiveId" clId="{DBD0BBBB-FC81-493F-B05E-F3D766094A46}" dt="2020-03-29T15:25:39.635" v="3384"/>
          <ac:spMkLst>
            <pc:docMk/>
            <pc:sldMk cId="1564519818" sldId="337"/>
            <ac:spMk id="2" creationId="{7D31158E-68CB-400B-B461-8373457AAB0B}"/>
          </ac:spMkLst>
        </pc:spChg>
        <pc:spChg chg="add del mod">
          <ac:chgData name="Alejandro Cerezo" userId="5ea20e796f35876f" providerId="LiveId" clId="{DBD0BBBB-FC81-493F-B05E-F3D766094A46}" dt="2020-03-29T15:25:49.496" v="3386" actId="478"/>
          <ac:spMkLst>
            <pc:docMk/>
            <pc:sldMk cId="1564519818" sldId="337"/>
            <ac:spMk id="4" creationId="{AA7C47CE-0726-485B-9845-F4E3BDE0F774}"/>
          </ac:spMkLst>
        </pc:spChg>
        <pc:spChg chg="del">
          <ac:chgData name="Alejandro Cerezo" userId="5ea20e796f35876f" providerId="LiveId" clId="{DBD0BBBB-FC81-493F-B05E-F3D766094A46}" dt="2020-03-29T15:25:58.669" v="3388" actId="478"/>
          <ac:spMkLst>
            <pc:docMk/>
            <pc:sldMk cId="1564519818" sldId="337"/>
            <ac:spMk id="10" creationId="{652DA63B-9416-4264-A53A-C1758B06122F}"/>
          </ac:spMkLst>
        </pc:spChg>
        <pc:picChg chg="del">
          <ac:chgData name="Alejandro Cerezo" userId="5ea20e796f35876f" providerId="LiveId" clId="{DBD0BBBB-FC81-493F-B05E-F3D766094A46}" dt="2020-03-29T15:25:42.235" v="3385" actId="478"/>
          <ac:picMkLst>
            <pc:docMk/>
            <pc:sldMk cId="1564519818" sldId="337"/>
            <ac:picMk id="8" creationId="{31E1B1AB-CEC0-4CEE-B248-6471EE96488D}"/>
          </ac:picMkLst>
        </pc:picChg>
        <pc:picChg chg="del">
          <ac:chgData name="Alejandro Cerezo" userId="5ea20e796f35876f" providerId="LiveId" clId="{DBD0BBBB-FC81-493F-B05E-F3D766094A46}" dt="2020-03-29T15:25:53.524" v="3387" actId="478"/>
          <ac:picMkLst>
            <pc:docMk/>
            <pc:sldMk cId="1564519818" sldId="337"/>
            <ac:picMk id="9" creationId="{86B200B4-1DDF-4135-80FE-56410C3AEFEA}"/>
          </ac:picMkLst>
        </pc:picChg>
        <pc:picChg chg="add mod modCrop">
          <ac:chgData name="Alejandro Cerezo" userId="5ea20e796f35876f" providerId="LiveId" clId="{DBD0BBBB-FC81-493F-B05E-F3D766094A46}" dt="2020-03-29T15:27:03.573" v="3402" actId="1076"/>
          <ac:picMkLst>
            <pc:docMk/>
            <pc:sldMk cId="1564519818" sldId="337"/>
            <ac:picMk id="11" creationId="{6DBA8F59-9DCA-4388-A754-97FF2426FB76}"/>
          </ac:picMkLst>
        </pc:picChg>
      </pc:sldChg>
      <pc:sldChg chg="addSp delSp modSp add del mod modShow">
        <pc:chgData name="Alejandro Cerezo" userId="5ea20e796f35876f" providerId="LiveId" clId="{DBD0BBBB-FC81-493F-B05E-F3D766094A46}" dt="2020-03-29T15:35:04.423" v="3429" actId="47"/>
        <pc:sldMkLst>
          <pc:docMk/>
          <pc:sldMk cId="1900778884" sldId="338"/>
        </pc:sldMkLst>
        <pc:spChg chg="mod">
          <ac:chgData name="Alejandro Cerezo" userId="5ea20e796f35876f" providerId="LiveId" clId="{DBD0BBBB-FC81-493F-B05E-F3D766094A46}" dt="2020-03-29T15:34:26.550" v="3426" actId="20577"/>
          <ac:spMkLst>
            <pc:docMk/>
            <pc:sldMk cId="1900778884" sldId="338"/>
            <ac:spMk id="2" creationId="{7DF65E57-C00E-403A-97A7-19FEE563BBD6}"/>
          </ac:spMkLst>
        </pc:spChg>
        <pc:spChg chg="add del">
          <ac:chgData name="Alejandro Cerezo" userId="5ea20e796f35876f" providerId="LiveId" clId="{DBD0BBBB-FC81-493F-B05E-F3D766094A46}" dt="2020-03-29T15:34:23.053" v="3424"/>
          <ac:spMkLst>
            <pc:docMk/>
            <pc:sldMk cId="1900778884" sldId="338"/>
            <ac:spMk id="3" creationId="{43B96896-DD0C-456F-B332-93562FC87954}"/>
          </ac:spMkLst>
        </pc:spChg>
        <pc:spChg chg="mod">
          <ac:chgData name="Alejandro Cerezo" userId="5ea20e796f35876f" providerId="LiveId" clId="{DBD0BBBB-FC81-493F-B05E-F3D766094A46}" dt="2020-03-29T15:34:25.697" v="3425" actId="20577"/>
          <ac:spMkLst>
            <pc:docMk/>
            <pc:sldMk cId="1900778884" sldId="338"/>
            <ac:spMk id="4" creationId="{4E3BA3F3-23F7-4B3F-A5B8-C1FDA82ADCD0}"/>
          </ac:spMkLst>
        </pc:spChg>
        <pc:spChg chg="add del mod">
          <ac:chgData name="Alejandro Cerezo" userId="5ea20e796f35876f" providerId="LiveId" clId="{DBD0BBBB-FC81-493F-B05E-F3D766094A46}" dt="2020-03-29T15:34:23.053" v="3424"/>
          <ac:spMkLst>
            <pc:docMk/>
            <pc:sldMk cId="1900778884" sldId="338"/>
            <ac:spMk id="5" creationId="{6EDF5BE1-C067-4954-AABE-7377BFEE0244}"/>
          </ac:spMkLst>
        </pc:spChg>
      </pc:sldChg>
      <pc:sldMasterChg chg="setBg modSldLayout">
        <pc:chgData name="Alejandro Cerezo" userId="5ea20e796f35876f" providerId="LiveId" clId="{DBD0BBBB-FC81-493F-B05E-F3D766094A46}" dt="2020-03-29T15:15:51.787" v="3340"/>
        <pc:sldMasterMkLst>
          <pc:docMk/>
          <pc:sldMasterMk cId="3541852311" sldId="2147483648"/>
        </pc:sldMasterMkLst>
        <pc:sldLayoutChg chg="setBg">
          <pc:chgData name="Alejandro Cerezo" userId="5ea20e796f35876f" providerId="LiveId" clId="{DBD0BBBB-FC81-493F-B05E-F3D766094A46}" dt="2020-03-29T15:15:51.787" v="3340"/>
          <pc:sldLayoutMkLst>
            <pc:docMk/>
            <pc:sldMasterMk cId="3541852311" sldId="2147483648"/>
            <pc:sldLayoutMk cId="5692291" sldId="2147483649"/>
          </pc:sldLayoutMkLst>
        </pc:sldLayoutChg>
        <pc:sldLayoutChg chg="setBg">
          <pc:chgData name="Alejandro Cerezo" userId="5ea20e796f35876f" providerId="LiveId" clId="{DBD0BBBB-FC81-493F-B05E-F3D766094A46}" dt="2020-03-29T15:15:51.787" v="3340"/>
          <pc:sldLayoutMkLst>
            <pc:docMk/>
            <pc:sldMasterMk cId="3541852311" sldId="2147483648"/>
            <pc:sldLayoutMk cId="4017053108" sldId="2147483650"/>
          </pc:sldLayoutMkLst>
        </pc:sldLayoutChg>
        <pc:sldLayoutChg chg="setBg">
          <pc:chgData name="Alejandro Cerezo" userId="5ea20e796f35876f" providerId="LiveId" clId="{DBD0BBBB-FC81-493F-B05E-F3D766094A46}" dt="2020-03-29T15:15:51.787" v="3340"/>
          <pc:sldLayoutMkLst>
            <pc:docMk/>
            <pc:sldMasterMk cId="3541852311" sldId="2147483648"/>
            <pc:sldLayoutMk cId="2710879850" sldId="2147483651"/>
          </pc:sldLayoutMkLst>
        </pc:sldLayoutChg>
        <pc:sldLayoutChg chg="setBg">
          <pc:chgData name="Alejandro Cerezo" userId="5ea20e796f35876f" providerId="LiveId" clId="{DBD0BBBB-FC81-493F-B05E-F3D766094A46}" dt="2020-03-29T15:15:51.787" v="3340"/>
          <pc:sldLayoutMkLst>
            <pc:docMk/>
            <pc:sldMasterMk cId="3541852311" sldId="2147483648"/>
            <pc:sldLayoutMk cId="224171595" sldId="2147483652"/>
          </pc:sldLayoutMkLst>
        </pc:sldLayoutChg>
        <pc:sldLayoutChg chg="setBg">
          <pc:chgData name="Alejandro Cerezo" userId="5ea20e796f35876f" providerId="LiveId" clId="{DBD0BBBB-FC81-493F-B05E-F3D766094A46}" dt="2020-03-29T15:15:51.787" v="3340"/>
          <pc:sldLayoutMkLst>
            <pc:docMk/>
            <pc:sldMasterMk cId="3541852311" sldId="2147483648"/>
            <pc:sldLayoutMk cId="2431606119" sldId="2147483653"/>
          </pc:sldLayoutMkLst>
        </pc:sldLayoutChg>
        <pc:sldLayoutChg chg="setBg">
          <pc:chgData name="Alejandro Cerezo" userId="5ea20e796f35876f" providerId="LiveId" clId="{DBD0BBBB-FC81-493F-B05E-F3D766094A46}" dt="2020-03-29T15:15:51.787" v="3340"/>
          <pc:sldLayoutMkLst>
            <pc:docMk/>
            <pc:sldMasterMk cId="3541852311" sldId="2147483648"/>
            <pc:sldLayoutMk cId="3823368698" sldId="2147483654"/>
          </pc:sldLayoutMkLst>
        </pc:sldLayoutChg>
        <pc:sldLayoutChg chg="setBg">
          <pc:chgData name="Alejandro Cerezo" userId="5ea20e796f35876f" providerId="LiveId" clId="{DBD0BBBB-FC81-493F-B05E-F3D766094A46}" dt="2020-03-29T15:15:51.787" v="3340"/>
          <pc:sldLayoutMkLst>
            <pc:docMk/>
            <pc:sldMasterMk cId="3541852311" sldId="2147483648"/>
            <pc:sldLayoutMk cId="2291296921" sldId="2147483655"/>
          </pc:sldLayoutMkLst>
        </pc:sldLayoutChg>
        <pc:sldLayoutChg chg="setBg">
          <pc:chgData name="Alejandro Cerezo" userId="5ea20e796f35876f" providerId="LiveId" clId="{DBD0BBBB-FC81-493F-B05E-F3D766094A46}" dt="2020-03-29T15:15:51.787" v="3340"/>
          <pc:sldLayoutMkLst>
            <pc:docMk/>
            <pc:sldMasterMk cId="3541852311" sldId="2147483648"/>
            <pc:sldLayoutMk cId="2907850303" sldId="2147483656"/>
          </pc:sldLayoutMkLst>
        </pc:sldLayoutChg>
        <pc:sldLayoutChg chg="setBg">
          <pc:chgData name="Alejandro Cerezo" userId="5ea20e796f35876f" providerId="LiveId" clId="{DBD0BBBB-FC81-493F-B05E-F3D766094A46}" dt="2020-03-29T15:15:51.787" v="3340"/>
          <pc:sldLayoutMkLst>
            <pc:docMk/>
            <pc:sldMasterMk cId="3541852311" sldId="2147483648"/>
            <pc:sldLayoutMk cId="2056923718" sldId="2147483657"/>
          </pc:sldLayoutMkLst>
        </pc:sldLayoutChg>
        <pc:sldLayoutChg chg="setBg">
          <pc:chgData name="Alejandro Cerezo" userId="5ea20e796f35876f" providerId="LiveId" clId="{DBD0BBBB-FC81-493F-B05E-F3D766094A46}" dt="2020-03-29T15:15:51.787" v="3340"/>
          <pc:sldLayoutMkLst>
            <pc:docMk/>
            <pc:sldMasterMk cId="3541852311" sldId="2147483648"/>
            <pc:sldLayoutMk cId="2637613503" sldId="2147483658"/>
          </pc:sldLayoutMkLst>
        </pc:sldLayoutChg>
        <pc:sldLayoutChg chg="setBg">
          <pc:chgData name="Alejandro Cerezo" userId="5ea20e796f35876f" providerId="LiveId" clId="{DBD0BBBB-FC81-493F-B05E-F3D766094A46}" dt="2020-03-29T15:15:51.787" v="3340"/>
          <pc:sldLayoutMkLst>
            <pc:docMk/>
            <pc:sldMasterMk cId="3541852311" sldId="2147483648"/>
            <pc:sldLayoutMk cId="761278445" sldId="2147483659"/>
          </pc:sldLayoutMkLst>
        </pc:sldLayoutChg>
      </pc:sldMasterChg>
      <pc:sldMasterChg chg="addSp modSp">
        <pc:chgData name="Alejandro Cerezo" userId="5ea20e796f35876f" providerId="LiveId" clId="{DBD0BBBB-FC81-493F-B05E-F3D766094A46}" dt="2020-03-21T12:02:17.985" v="0"/>
        <pc:sldMasterMkLst>
          <pc:docMk/>
          <pc:sldMasterMk cId="971543511" sldId="2147483660"/>
        </pc:sldMasterMkLst>
        <pc:spChg chg="add mod">
          <ac:chgData name="Alejandro Cerezo" userId="5ea20e796f35876f" providerId="LiveId" clId="{DBD0BBBB-FC81-493F-B05E-F3D766094A46}" dt="2020-03-21T12:02:17.985" v="0"/>
          <ac:spMkLst>
            <pc:docMk/>
            <pc:sldMasterMk cId="971543511" sldId="2147483660"/>
            <ac:spMk id="2" creationId="{8318644B-8058-4DAF-B8E3-60B58FAA54DA}"/>
          </ac:spMkLst>
        </pc:spChg>
        <pc:spChg chg="add mod">
          <ac:chgData name="Alejandro Cerezo" userId="5ea20e796f35876f" providerId="LiveId" clId="{DBD0BBBB-FC81-493F-B05E-F3D766094A46}" dt="2020-03-21T12:02:17.985" v="0"/>
          <ac:spMkLst>
            <pc:docMk/>
            <pc:sldMasterMk cId="971543511" sldId="2147483660"/>
            <ac:spMk id="3" creationId="{E97C41E9-3085-46A1-9266-924DF138EE0E}"/>
          </ac:spMkLst>
        </pc:spChg>
        <pc:spChg chg="add mod">
          <ac:chgData name="Alejandro Cerezo" userId="5ea20e796f35876f" providerId="LiveId" clId="{DBD0BBBB-FC81-493F-B05E-F3D766094A46}" dt="2020-03-21T12:02:17.985" v="0"/>
          <ac:spMkLst>
            <pc:docMk/>
            <pc:sldMasterMk cId="971543511" sldId="2147483660"/>
            <ac:spMk id="4" creationId="{C7C96F55-364D-480E-BE18-D1F739B43211}"/>
          </ac:spMkLst>
        </pc:spChg>
        <pc:spChg chg="add mod">
          <ac:chgData name="Alejandro Cerezo" userId="5ea20e796f35876f" providerId="LiveId" clId="{DBD0BBBB-FC81-493F-B05E-F3D766094A46}" dt="2020-03-21T12:02:17.985" v="0"/>
          <ac:spMkLst>
            <pc:docMk/>
            <pc:sldMasterMk cId="971543511" sldId="2147483660"/>
            <ac:spMk id="5" creationId="{4CF18643-2145-43F3-AA6D-428A5C580E0B}"/>
          </ac:spMkLst>
        </pc:spChg>
        <pc:spChg chg="add mod">
          <ac:chgData name="Alejandro Cerezo" userId="5ea20e796f35876f" providerId="LiveId" clId="{DBD0BBBB-FC81-493F-B05E-F3D766094A46}" dt="2020-03-21T12:02:17.985" v="0"/>
          <ac:spMkLst>
            <pc:docMk/>
            <pc:sldMasterMk cId="971543511" sldId="2147483660"/>
            <ac:spMk id="6" creationId="{3B11321E-CF54-48C4-9C15-043C6113694B}"/>
          </ac:spMkLst>
        </pc:sp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hyperlink" Target="https://git-scm.com/" TargetMode="External"/><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hyperlink" Target="https://python.org/" TargetMode="External"/><Relationship Id="rId1" Type="http://schemas.openxmlformats.org/officeDocument/2006/relationships/hyperlink" Target="https://code.visualstudio.com/" TargetMode="Externa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hyperlink" Target="https://github.com/" TargetMode="External"/><Relationship Id="rId9" Type="http://schemas.openxmlformats.org/officeDocument/2006/relationships/image" Target="../media/image23.png"/></Relationships>
</file>

<file path=ppt/diagrams/_rels/data13.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svg"/><Relationship Id="rId1" Type="http://schemas.openxmlformats.org/officeDocument/2006/relationships/image" Target="../media/image119.png"/><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2.svg"/></Relationships>
</file>

<file path=ppt/diagrams/_rels/data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diagrams/_rels/data3.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ata8.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107.svg"/></Relationships>
</file>

<file path=ppt/diagrams/_rels/drawing1.xml.rels><?xml version="1.0" encoding="UTF-8" standalone="yes"?>
<Relationships xmlns="http://schemas.openxmlformats.org/package/2006/relationships"><Relationship Id="rId8" Type="http://schemas.openxmlformats.org/officeDocument/2006/relationships/hyperlink" Target="https://git-scm.com/" TargetMode="External"/><Relationship Id="rId3" Type="http://schemas.openxmlformats.org/officeDocument/2006/relationships/image" Target="../media/image21.png"/><Relationship Id="rId7" Type="http://schemas.openxmlformats.org/officeDocument/2006/relationships/image" Target="../media/image24.svg"/><Relationship Id="rId12" Type="http://schemas.openxmlformats.org/officeDocument/2006/relationships/hyperlink" Target="https://python.org/" TargetMode="External"/><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3.png"/><Relationship Id="rId11" Type="http://schemas.openxmlformats.org/officeDocument/2006/relationships/image" Target="../media/image26.svg"/><Relationship Id="rId5" Type="http://schemas.openxmlformats.org/officeDocument/2006/relationships/hyperlink" Target="https://code.visualstudio.com/" TargetMode="External"/><Relationship Id="rId10" Type="http://schemas.openxmlformats.org/officeDocument/2006/relationships/image" Target="../media/image25.png"/><Relationship Id="rId4" Type="http://schemas.openxmlformats.org/officeDocument/2006/relationships/image" Target="../media/image22.svg"/><Relationship Id="rId9" Type="http://schemas.openxmlformats.org/officeDocument/2006/relationships/hyperlink" Target="https://github.com/" TargetMode="External"/></Relationships>
</file>

<file path=ppt/diagrams/_rels/drawing13.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svg"/><Relationship Id="rId1" Type="http://schemas.openxmlformats.org/officeDocument/2006/relationships/image" Target="../media/image119.png"/><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diagrams/_rels/drawing3.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rawing8.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10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9D04AD-2611-40D7-AFE6-70B2661B8A5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E0408E4-5452-48F9-B8C4-65003538B67E}">
      <dgm:prSet/>
      <dgm:spPr/>
      <dgm:t>
        <a:bodyPr/>
        <a:lstStyle/>
        <a:p>
          <a:pPr>
            <a:lnSpc>
              <a:spcPct val="100000"/>
            </a:lnSpc>
          </a:pPr>
          <a:r>
            <a:rPr lang="es-ES" dirty="0"/>
            <a:t>Navegador: Chrome</a:t>
          </a:r>
          <a:endParaRPr lang="en-US" dirty="0"/>
        </a:p>
      </dgm:t>
    </dgm:pt>
    <dgm:pt modelId="{3B3FB35C-8083-4899-AC98-759E7ECCFA69}" type="parTrans" cxnId="{E08CAC62-9E26-467F-AC3A-E86FEAB87D12}">
      <dgm:prSet/>
      <dgm:spPr/>
      <dgm:t>
        <a:bodyPr/>
        <a:lstStyle/>
        <a:p>
          <a:endParaRPr lang="en-US"/>
        </a:p>
      </dgm:t>
    </dgm:pt>
    <dgm:pt modelId="{2E7DD2DB-7997-44D5-8CD2-1E9DF0F0EFB7}" type="sibTrans" cxnId="{E08CAC62-9E26-467F-AC3A-E86FEAB87D12}">
      <dgm:prSet/>
      <dgm:spPr/>
      <dgm:t>
        <a:bodyPr/>
        <a:lstStyle/>
        <a:p>
          <a:endParaRPr lang="en-US"/>
        </a:p>
      </dgm:t>
    </dgm:pt>
    <dgm:pt modelId="{83F5A3A8-22AC-4222-ABD8-3E6482478AFE}">
      <dgm:prSet/>
      <dgm:spPr/>
      <dgm:t>
        <a:bodyPr/>
        <a:lstStyle/>
        <a:p>
          <a:pPr>
            <a:lnSpc>
              <a:spcPct val="100000"/>
            </a:lnSpc>
          </a:pPr>
          <a:r>
            <a:rPr lang="es-ES" dirty="0"/>
            <a:t>Editor de código: </a:t>
          </a:r>
          <a:r>
            <a:rPr lang="en-US" noProof="0" dirty="0"/>
            <a:t>Visual Studio Code</a:t>
          </a:r>
          <a:br>
            <a:rPr lang="es-ES" dirty="0"/>
          </a:br>
          <a:r>
            <a:rPr lang="es-ES" dirty="0">
              <a:hlinkClick xmlns:r="http://schemas.openxmlformats.org/officeDocument/2006/relationships" r:id="rId1"/>
            </a:rPr>
            <a:t>https://code.visualstudio.com/</a:t>
          </a:r>
          <a:endParaRPr lang="en-US" dirty="0"/>
        </a:p>
      </dgm:t>
    </dgm:pt>
    <dgm:pt modelId="{9FFA76D2-0C5D-471E-B9A4-CFA3E73B9146}" type="parTrans" cxnId="{1237EC30-BF8F-44CB-AA86-B7CA2489F2F3}">
      <dgm:prSet/>
      <dgm:spPr/>
      <dgm:t>
        <a:bodyPr/>
        <a:lstStyle/>
        <a:p>
          <a:endParaRPr lang="en-US"/>
        </a:p>
      </dgm:t>
    </dgm:pt>
    <dgm:pt modelId="{B85D6985-BBDD-4EDC-BFD8-BBF6A379260A}" type="sibTrans" cxnId="{1237EC30-BF8F-44CB-AA86-B7CA2489F2F3}">
      <dgm:prSet/>
      <dgm:spPr/>
      <dgm:t>
        <a:bodyPr/>
        <a:lstStyle/>
        <a:p>
          <a:endParaRPr lang="en-US"/>
        </a:p>
      </dgm:t>
    </dgm:pt>
    <dgm:pt modelId="{3EC9B53F-30E9-4E07-8CCC-18C2BE381EBB}">
      <dgm:prSet/>
      <dgm:spPr/>
      <dgm:t>
        <a:bodyPr/>
        <a:lstStyle/>
        <a:p>
          <a:pPr>
            <a:lnSpc>
              <a:spcPct val="100000"/>
            </a:lnSpc>
          </a:pPr>
          <a:r>
            <a:rPr lang="es-ES" dirty="0"/>
            <a:t>Interprete de </a:t>
          </a:r>
          <a:r>
            <a:rPr lang="en-GB" noProof="0" dirty="0"/>
            <a:t>Phyton</a:t>
          </a:r>
          <a:br>
            <a:rPr lang="es-ES" dirty="0"/>
          </a:br>
          <a:r>
            <a:rPr lang="es-ES" dirty="0">
              <a:hlinkClick xmlns:r="http://schemas.openxmlformats.org/officeDocument/2006/relationships" r:id="rId2"/>
            </a:rPr>
            <a:t>https://python.org/</a:t>
          </a:r>
          <a:endParaRPr lang="en-US" dirty="0"/>
        </a:p>
      </dgm:t>
    </dgm:pt>
    <dgm:pt modelId="{855FFBC3-10FC-451C-9CB5-10B5147C0BAC}" type="parTrans" cxnId="{F21B196B-D4F8-4EFE-9015-44E4B5994516}">
      <dgm:prSet/>
      <dgm:spPr/>
      <dgm:t>
        <a:bodyPr/>
        <a:lstStyle/>
        <a:p>
          <a:endParaRPr lang="en-US"/>
        </a:p>
      </dgm:t>
    </dgm:pt>
    <dgm:pt modelId="{9F6C6FF2-2CEE-4A60-8310-D1911CC41A0E}" type="sibTrans" cxnId="{F21B196B-D4F8-4EFE-9015-44E4B5994516}">
      <dgm:prSet/>
      <dgm:spPr/>
      <dgm:t>
        <a:bodyPr/>
        <a:lstStyle/>
        <a:p>
          <a:endParaRPr lang="en-US"/>
        </a:p>
      </dgm:t>
    </dgm:pt>
    <dgm:pt modelId="{D2A95366-8C75-4247-9DC1-48AD08342934}">
      <dgm:prSet/>
      <dgm:spPr/>
      <dgm:t>
        <a:bodyPr/>
        <a:lstStyle/>
        <a:p>
          <a:pPr>
            <a:lnSpc>
              <a:spcPct val="100000"/>
            </a:lnSpc>
          </a:pPr>
          <a:r>
            <a:rPr lang="es-ES" dirty="0"/>
            <a:t>Git y una cuenta en un hosting de repositorios (GitHub)</a:t>
          </a:r>
          <a:br>
            <a:rPr lang="es-ES" dirty="0"/>
          </a:br>
          <a:r>
            <a:rPr lang="es-ES" dirty="0">
              <a:hlinkClick xmlns:r="http://schemas.openxmlformats.org/officeDocument/2006/relationships" r:id="rId3"/>
            </a:rPr>
            <a:t>https://git-scm.com/</a:t>
          </a:r>
          <a:br>
            <a:rPr lang="es-ES" dirty="0"/>
          </a:br>
          <a:r>
            <a:rPr lang="es-ES" dirty="0">
              <a:hlinkClick xmlns:r="http://schemas.openxmlformats.org/officeDocument/2006/relationships" r:id="rId4"/>
            </a:rPr>
            <a:t>https://github.com/</a:t>
          </a:r>
          <a:endParaRPr lang="en-US" dirty="0"/>
        </a:p>
      </dgm:t>
    </dgm:pt>
    <dgm:pt modelId="{50DD4354-E27F-4B0F-B87C-3C6F6E726450}" type="parTrans" cxnId="{360D915F-FC0E-4341-9B6D-2E271F4637C6}">
      <dgm:prSet/>
      <dgm:spPr/>
      <dgm:t>
        <a:bodyPr/>
        <a:lstStyle/>
        <a:p>
          <a:endParaRPr lang="en-US"/>
        </a:p>
      </dgm:t>
    </dgm:pt>
    <dgm:pt modelId="{D77B646F-21B4-49EB-8167-E4A73EEBBFBD}" type="sibTrans" cxnId="{360D915F-FC0E-4341-9B6D-2E271F4637C6}">
      <dgm:prSet/>
      <dgm:spPr/>
      <dgm:t>
        <a:bodyPr/>
        <a:lstStyle/>
        <a:p>
          <a:endParaRPr lang="en-US"/>
        </a:p>
      </dgm:t>
    </dgm:pt>
    <dgm:pt modelId="{72F37B8B-9CF1-4C4D-95AE-30D82DB87D60}" type="pres">
      <dgm:prSet presAssocID="{439D04AD-2611-40D7-AFE6-70B2661B8A58}" presName="root" presStyleCnt="0">
        <dgm:presLayoutVars>
          <dgm:dir/>
          <dgm:resizeHandles val="exact"/>
        </dgm:presLayoutVars>
      </dgm:prSet>
      <dgm:spPr/>
    </dgm:pt>
    <dgm:pt modelId="{0D9ECDA6-2DF0-404F-8BEB-E7673106DB78}" type="pres">
      <dgm:prSet presAssocID="{4E0408E4-5452-48F9-B8C4-65003538B67E}" presName="compNode" presStyleCnt="0"/>
      <dgm:spPr/>
    </dgm:pt>
    <dgm:pt modelId="{6496E699-67DF-4A1A-BC40-7A87B9EC14C5}" type="pres">
      <dgm:prSet presAssocID="{4E0408E4-5452-48F9-B8C4-65003538B67E}" presName="bgRect" presStyleLbl="bgShp" presStyleIdx="0" presStyleCnt="4"/>
      <dgm:spPr/>
    </dgm:pt>
    <dgm:pt modelId="{01B77D06-7C2E-4516-8DB2-3059579E6ABC}" type="pres">
      <dgm:prSet presAssocID="{4E0408E4-5452-48F9-B8C4-65003538B67E}" presName="iconRect" presStyleLbl="node1" presStyleIdx="0"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1DF0212A-BD8E-42A5-8E6C-065406DEE327}" type="pres">
      <dgm:prSet presAssocID="{4E0408E4-5452-48F9-B8C4-65003538B67E}" presName="spaceRect" presStyleCnt="0"/>
      <dgm:spPr/>
    </dgm:pt>
    <dgm:pt modelId="{804FB14E-9623-4E65-A77C-400FFDF0807A}" type="pres">
      <dgm:prSet presAssocID="{4E0408E4-5452-48F9-B8C4-65003538B67E}" presName="parTx" presStyleLbl="revTx" presStyleIdx="0" presStyleCnt="4">
        <dgm:presLayoutVars>
          <dgm:chMax val="0"/>
          <dgm:chPref val="0"/>
        </dgm:presLayoutVars>
      </dgm:prSet>
      <dgm:spPr/>
    </dgm:pt>
    <dgm:pt modelId="{EEFFE724-DDB1-4578-A0E4-6D5415E210D0}" type="pres">
      <dgm:prSet presAssocID="{2E7DD2DB-7997-44D5-8CD2-1E9DF0F0EFB7}" presName="sibTrans" presStyleCnt="0"/>
      <dgm:spPr/>
    </dgm:pt>
    <dgm:pt modelId="{43F3EB0F-F813-42B4-828B-C803B0F04E02}" type="pres">
      <dgm:prSet presAssocID="{83F5A3A8-22AC-4222-ABD8-3E6482478AFE}" presName="compNode" presStyleCnt="0"/>
      <dgm:spPr/>
    </dgm:pt>
    <dgm:pt modelId="{4C17B56E-82BD-4B22-B776-9CD38BDE2CBF}" type="pres">
      <dgm:prSet presAssocID="{83F5A3A8-22AC-4222-ABD8-3E6482478AFE}" presName="bgRect" presStyleLbl="bgShp" presStyleIdx="1" presStyleCnt="4"/>
      <dgm:spPr/>
    </dgm:pt>
    <dgm:pt modelId="{3FB26E0F-1F40-441E-8DFA-00C9C82E33C6}" type="pres">
      <dgm:prSet presAssocID="{83F5A3A8-22AC-4222-ABD8-3E6482478AFE}" presName="iconRect" presStyleLbl="node1" presStyleIdx="1"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hotocopier"/>
        </a:ext>
      </dgm:extLst>
    </dgm:pt>
    <dgm:pt modelId="{798AB96B-7061-4AC2-B94B-8953F43FA2A6}" type="pres">
      <dgm:prSet presAssocID="{83F5A3A8-22AC-4222-ABD8-3E6482478AFE}" presName="spaceRect" presStyleCnt="0"/>
      <dgm:spPr/>
    </dgm:pt>
    <dgm:pt modelId="{1485614E-C0D3-48A0-935E-BF24DA5FAB09}" type="pres">
      <dgm:prSet presAssocID="{83F5A3A8-22AC-4222-ABD8-3E6482478AFE}" presName="parTx" presStyleLbl="revTx" presStyleIdx="1" presStyleCnt="4">
        <dgm:presLayoutVars>
          <dgm:chMax val="0"/>
          <dgm:chPref val="0"/>
        </dgm:presLayoutVars>
      </dgm:prSet>
      <dgm:spPr/>
    </dgm:pt>
    <dgm:pt modelId="{EE900C0B-3CA0-4A7A-9BF1-854A14950150}" type="pres">
      <dgm:prSet presAssocID="{B85D6985-BBDD-4EDC-BFD8-BBF6A379260A}" presName="sibTrans" presStyleCnt="0"/>
      <dgm:spPr/>
    </dgm:pt>
    <dgm:pt modelId="{DB04470A-9E95-43FD-B69C-9740E7B95801}" type="pres">
      <dgm:prSet presAssocID="{D2A95366-8C75-4247-9DC1-48AD08342934}" presName="compNode" presStyleCnt="0"/>
      <dgm:spPr/>
    </dgm:pt>
    <dgm:pt modelId="{8A28EBE0-36C9-4A10-AA02-3FC028A29E68}" type="pres">
      <dgm:prSet presAssocID="{D2A95366-8C75-4247-9DC1-48AD08342934}" presName="bgRect" presStyleLbl="bgShp" presStyleIdx="2" presStyleCnt="4"/>
      <dgm:spPr/>
    </dgm:pt>
    <dgm:pt modelId="{BC5764D0-D49E-49E6-9351-D0BFFC2196CC}" type="pres">
      <dgm:prSet presAssocID="{D2A95366-8C75-4247-9DC1-48AD08342934}" presName="iconRect" presStyleLbl="node1" presStyleIdx="2"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2E3B67BC-5EED-4905-8F8B-88370611FF30}" type="pres">
      <dgm:prSet presAssocID="{D2A95366-8C75-4247-9DC1-48AD08342934}" presName="spaceRect" presStyleCnt="0"/>
      <dgm:spPr/>
    </dgm:pt>
    <dgm:pt modelId="{386FE8BF-85E7-4879-BAE1-D474AD2353F9}" type="pres">
      <dgm:prSet presAssocID="{D2A95366-8C75-4247-9DC1-48AD08342934}" presName="parTx" presStyleLbl="revTx" presStyleIdx="2" presStyleCnt="4">
        <dgm:presLayoutVars>
          <dgm:chMax val="0"/>
          <dgm:chPref val="0"/>
        </dgm:presLayoutVars>
      </dgm:prSet>
      <dgm:spPr/>
    </dgm:pt>
    <dgm:pt modelId="{51114E00-F90F-44F5-9F0E-4FCD790C5F82}" type="pres">
      <dgm:prSet presAssocID="{D77B646F-21B4-49EB-8167-E4A73EEBBFBD}" presName="sibTrans" presStyleCnt="0"/>
      <dgm:spPr/>
    </dgm:pt>
    <dgm:pt modelId="{36A3A50C-8359-4C0D-8DB8-48AAB7B9BB99}" type="pres">
      <dgm:prSet presAssocID="{3EC9B53F-30E9-4E07-8CCC-18C2BE381EBB}" presName="compNode" presStyleCnt="0"/>
      <dgm:spPr/>
    </dgm:pt>
    <dgm:pt modelId="{8DABD8D2-5F13-4603-9287-0DE478C9D129}" type="pres">
      <dgm:prSet presAssocID="{3EC9B53F-30E9-4E07-8CCC-18C2BE381EBB}" presName="bgRect" presStyleLbl="bgShp" presStyleIdx="3" presStyleCnt="4"/>
      <dgm:spPr/>
    </dgm:pt>
    <dgm:pt modelId="{D231552C-4718-4059-B21F-CB4542D5659E}" type="pres">
      <dgm:prSet presAssocID="{3EC9B53F-30E9-4E07-8CCC-18C2BE381EBB}" presName="iconRect" presStyleLbl="node1" presStyleIdx="3" presStyleCnt="4"/>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rker"/>
        </a:ext>
      </dgm:extLst>
    </dgm:pt>
    <dgm:pt modelId="{04352349-8EDD-4EE8-A80F-B996FA3C7090}" type="pres">
      <dgm:prSet presAssocID="{3EC9B53F-30E9-4E07-8CCC-18C2BE381EBB}" presName="spaceRect" presStyleCnt="0"/>
      <dgm:spPr/>
    </dgm:pt>
    <dgm:pt modelId="{8175E350-3275-4EFA-B831-00A95316542E}" type="pres">
      <dgm:prSet presAssocID="{3EC9B53F-30E9-4E07-8CCC-18C2BE381EBB}" presName="parTx" presStyleLbl="revTx" presStyleIdx="3" presStyleCnt="4">
        <dgm:presLayoutVars>
          <dgm:chMax val="0"/>
          <dgm:chPref val="0"/>
        </dgm:presLayoutVars>
      </dgm:prSet>
      <dgm:spPr/>
    </dgm:pt>
  </dgm:ptLst>
  <dgm:cxnLst>
    <dgm:cxn modelId="{1237EC30-BF8F-44CB-AA86-B7CA2489F2F3}" srcId="{439D04AD-2611-40D7-AFE6-70B2661B8A58}" destId="{83F5A3A8-22AC-4222-ABD8-3E6482478AFE}" srcOrd="1" destOrd="0" parTransId="{9FFA76D2-0C5D-471E-B9A4-CFA3E73B9146}" sibTransId="{B85D6985-BBDD-4EDC-BFD8-BBF6A379260A}"/>
    <dgm:cxn modelId="{360D915F-FC0E-4341-9B6D-2E271F4637C6}" srcId="{439D04AD-2611-40D7-AFE6-70B2661B8A58}" destId="{D2A95366-8C75-4247-9DC1-48AD08342934}" srcOrd="2" destOrd="0" parTransId="{50DD4354-E27F-4B0F-B87C-3C6F6E726450}" sibTransId="{D77B646F-21B4-49EB-8167-E4A73EEBBFBD}"/>
    <dgm:cxn modelId="{E08CAC62-9E26-467F-AC3A-E86FEAB87D12}" srcId="{439D04AD-2611-40D7-AFE6-70B2661B8A58}" destId="{4E0408E4-5452-48F9-B8C4-65003538B67E}" srcOrd="0" destOrd="0" parTransId="{3B3FB35C-8083-4899-AC98-759E7ECCFA69}" sibTransId="{2E7DD2DB-7997-44D5-8CD2-1E9DF0F0EFB7}"/>
    <dgm:cxn modelId="{F21B196B-D4F8-4EFE-9015-44E4B5994516}" srcId="{439D04AD-2611-40D7-AFE6-70B2661B8A58}" destId="{3EC9B53F-30E9-4E07-8CCC-18C2BE381EBB}" srcOrd="3" destOrd="0" parTransId="{855FFBC3-10FC-451C-9CB5-10B5147C0BAC}" sibTransId="{9F6C6FF2-2CEE-4A60-8310-D1911CC41A0E}"/>
    <dgm:cxn modelId="{0189278F-5E07-4EA7-AB21-98C18D6767D5}" type="presOf" srcId="{3EC9B53F-30E9-4E07-8CCC-18C2BE381EBB}" destId="{8175E350-3275-4EFA-B831-00A95316542E}" srcOrd="0" destOrd="0" presId="urn:microsoft.com/office/officeart/2018/2/layout/IconVerticalSolidList"/>
    <dgm:cxn modelId="{F4BF6AA0-A736-4C75-993B-EAB9CCA57BA2}" type="presOf" srcId="{439D04AD-2611-40D7-AFE6-70B2661B8A58}" destId="{72F37B8B-9CF1-4C4D-95AE-30D82DB87D60}" srcOrd="0" destOrd="0" presId="urn:microsoft.com/office/officeart/2018/2/layout/IconVerticalSolidList"/>
    <dgm:cxn modelId="{993F3CAB-7AC6-4E6F-A0DA-D518350EE8FA}" type="presOf" srcId="{D2A95366-8C75-4247-9DC1-48AD08342934}" destId="{386FE8BF-85E7-4879-BAE1-D474AD2353F9}" srcOrd="0" destOrd="0" presId="urn:microsoft.com/office/officeart/2018/2/layout/IconVerticalSolidList"/>
    <dgm:cxn modelId="{AB93D4B2-48C0-48EA-AE24-B526F06577AB}" type="presOf" srcId="{83F5A3A8-22AC-4222-ABD8-3E6482478AFE}" destId="{1485614E-C0D3-48A0-935E-BF24DA5FAB09}" srcOrd="0" destOrd="0" presId="urn:microsoft.com/office/officeart/2018/2/layout/IconVerticalSolidList"/>
    <dgm:cxn modelId="{6DA358F1-DDE2-4853-A0F5-D51663DAB047}" type="presOf" srcId="{4E0408E4-5452-48F9-B8C4-65003538B67E}" destId="{804FB14E-9623-4E65-A77C-400FFDF0807A}" srcOrd="0" destOrd="0" presId="urn:microsoft.com/office/officeart/2018/2/layout/IconVerticalSolidList"/>
    <dgm:cxn modelId="{1DC7E123-C741-4C62-85A6-035644A42018}" type="presParOf" srcId="{72F37B8B-9CF1-4C4D-95AE-30D82DB87D60}" destId="{0D9ECDA6-2DF0-404F-8BEB-E7673106DB78}" srcOrd="0" destOrd="0" presId="urn:microsoft.com/office/officeart/2018/2/layout/IconVerticalSolidList"/>
    <dgm:cxn modelId="{304D20D8-7883-4611-BF7E-163C080DC75F}" type="presParOf" srcId="{0D9ECDA6-2DF0-404F-8BEB-E7673106DB78}" destId="{6496E699-67DF-4A1A-BC40-7A87B9EC14C5}" srcOrd="0" destOrd="0" presId="urn:microsoft.com/office/officeart/2018/2/layout/IconVerticalSolidList"/>
    <dgm:cxn modelId="{E0317C63-3C12-406E-868C-C781F8A15238}" type="presParOf" srcId="{0D9ECDA6-2DF0-404F-8BEB-E7673106DB78}" destId="{01B77D06-7C2E-4516-8DB2-3059579E6ABC}" srcOrd="1" destOrd="0" presId="urn:microsoft.com/office/officeart/2018/2/layout/IconVerticalSolidList"/>
    <dgm:cxn modelId="{1262D067-577A-4227-AF6D-AB1A61765E4B}" type="presParOf" srcId="{0D9ECDA6-2DF0-404F-8BEB-E7673106DB78}" destId="{1DF0212A-BD8E-42A5-8E6C-065406DEE327}" srcOrd="2" destOrd="0" presId="urn:microsoft.com/office/officeart/2018/2/layout/IconVerticalSolidList"/>
    <dgm:cxn modelId="{31FCF16C-1202-4112-B4F8-1FB15E80A8EF}" type="presParOf" srcId="{0D9ECDA6-2DF0-404F-8BEB-E7673106DB78}" destId="{804FB14E-9623-4E65-A77C-400FFDF0807A}" srcOrd="3" destOrd="0" presId="urn:microsoft.com/office/officeart/2018/2/layout/IconVerticalSolidList"/>
    <dgm:cxn modelId="{5945B381-1A47-4CA6-B9D1-2CD0426D77D8}" type="presParOf" srcId="{72F37B8B-9CF1-4C4D-95AE-30D82DB87D60}" destId="{EEFFE724-DDB1-4578-A0E4-6D5415E210D0}" srcOrd="1" destOrd="0" presId="urn:microsoft.com/office/officeart/2018/2/layout/IconVerticalSolidList"/>
    <dgm:cxn modelId="{861943A8-0AC7-4F04-B747-876B1DE6ECF3}" type="presParOf" srcId="{72F37B8B-9CF1-4C4D-95AE-30D82DB87D60}" destId="{43F3EB0F-F813-42B4-828B-C803B0F04E02}" srcOrd="2" destOrd="0" presId="urn:microsoft.com/office/officeart/2018/2/layout/IconVerticalSolidList"/>
    <dgm:cxn modelId="{B9D91ACA-F2AB-4634-B312-70E4DDF29919}" type="presParOf" srcId="{43F3EB0F-F813-42B4-828B-C803B0F04E02}" destId="{4C17B56E-82BD-4B22-B776-9CD38BDE2CBF}" srcOrd="0" destOrd="0" presId="urn:microsoft.com/office/officeart/2018/2/layout/IconVerticalSolidList"/>
    <dgm:cxn modelId="{9B3F985F-D9C1-4B72-A862-705396410B41}" type="presParOf" srcId="{43F3EB0F-F813-42B4-828B-C803B0F04E02}" destId="{3FB26E0F-1F40-441E-8DFA-00C9C82E33C6}" srcOrd="1" destOrd="0" presId="urn:microsoft.com/office/officeart/2018/2/layout/IconVerticalSolidList"/>
    <dgm:cxn modelId="{B8A043F0-2C63-46B1-9126-0CDC34052AAD}" type="presParOf" srcId="{43F3EB0F-F813-42B4-828B-C803B0F04E02}" destId="{798AB96B-7061-4AC2-B94B-8953F43FA2A6}" srcOrd="2" destOrd="0" presId="urn:microsoft.com/office/officeart/2018/2/layout/IconVerticalSolidList"/>
    <dgm:cxn modelId="{F52BBDD3-9BB4-4E11-BAFA-8FF1BE89B3CB}" type="presParOf" srcId="{43F3EB0F-F813-42B4-828B-C803B0F04E02}" destId="{1485614E-C0D3-48A0-935E-BF24DA5FAB09}" srcOrd="3" destOrd="0" presId="urn:microsoft.com/office/officeart/2018/2/layout/IconVerticalSolidList"/>
    <dgm:cxn modelId="{54C7AE02-845E-4E95-964F-C59F232844C1}" type="presParOf" srcId="{72F37B8B-9CF1-4C4D-95AE-30D82DB87D60}" destId="{EE900C0B-3CA0-4A7A-9BF1-854A14950150}" srcOrd="3" destOrd="0" presId="urn:microsoft.com/office/officeart/2018/2/layout/IconVerticalSolidList"/>
    <dgm:cxn modelId="{F397C49C-ADBD-4705-BBEE-BD87DD6C83FC}" type="presParOf" srcId="{72F37B8B-9CF1-4C4D-95AE-30D82DB87D60}" destId="{DB04470A-9E95-43FD-B69C-9740E7B95801}" srcOrd="4" destOrd="0" presId="urn:microsoft.com/office/officeart/2018/2/layout/IconVerticalSolidList"/>
    <dgm:cxn modelId="{9EEBDAFE-C85D-4EAC-85C3-DA02ED9D9F5A}" type="presParOf" srcId="{DB04470A-9E95-43FD-B69C-9740E7B95801}" destId="{8A28EBE0-36C9-4A10-AA02-3FC028A29E68}" srcOrd="0" destOrd="0" presId="urn:microsoft.com/office/officeart/2018/2/layout/IconVerticalSolidList"/>
    <dgm:cxn modelId="{AB4878FF-18E7-4232-AEC8-2AE5FB10E02A}" type="presParOf" srcId="{DB04470A-9E95-43FD-B69C-9740E7B95801}" destId="{BC5764D0-D49E-49E6-9351-D0BFFC2196CC}" srcOrd="1" destOrd="0" presId="urn:microsoft.com/office/officeart/2018/2/layout/IconVerticalSolidList"/>
    <dgm:cxn modelId="{CCF0D3E3-152D-45D9-9353-309D99EE44A7}" type="presParOf" srcId="{DB04470A-9E95-43FD-B69C-9740E7B95801}" destId="{2E3B67BC-5EED-4905-8F8B-88370611FF30}" srcOrd="2" destOrd="0" presId="urn:microsoft.com/office/officeart/2018/2/layout/IconVerticalSolidList"/>
    <dgm:cxn modelId="{85812660-6595-43DF-933B-6B868403BBDF}" type="presParOf" srcId="{DB04470A-9E95-43FD-B69C-9740E7B95801}" destId="{386FE8BF-85E7-4879-BAE1-D474AD2353F9}" srcOrd="3" destOrd="0" presId="urn:microsoft.com/office/officeart/2018/2/layout/IconVerticalSolidList"/>
    <dgm:cxn modelId="{E198B27F-CFCB-4CE8-A77C-1CA57EEE22E2}" type="presParOf" srcId="{72F37B8B-9CF1-4C4D-95AE-30D82DB87D60}" destId="{51114E00-F90F-44F5-9F0E-4FCD790C5F82}" srcOrd="5" destOrd="0" presId="urn:microsoft.com/office/officeart/2018/2/layout/IconVerticalSolidList"/>
    <dgm:cxn modelId="{02F009F1-7B22-48E0-92C3-67FB9E3AE3F6}" type="presParOf" srcId="{72F37B8B-9CF1-4C4D-95AE-30D82DB87D60}" destId="{36A3A50C-8359-4C0D-8DB8-48AAB7B9BB99}" srcOrd="6" destOrd="0" presId="urn:microsoft.com/office/officeart/2018/2/layout/IconVerticalSolidList"/>
    <dgm:cxn modelId="{F207645D-03B9-4DBB-90C8-340778D4601C}" type="presParOf" srcId="{36A3A50C-8359-4C0D-8DB8-48AAB7B9BB99}" destId="{8DABD8D2-5F13-4603-9287-0DE478C9D129}" srcOrd="0" destOrd="0" presId="urn:microsoft.com/office/officeart/2018/2/layout/IconVerticalSolidList"/>
    <dgm:cxn modelId="{3E57A132-105F-40E5-B789-D049214C0E09}" type="presParOf" srcId="{36A3A50C-8359-4C0D-8DB8-48AAB7B9BB99}" destId="{D231552C-4718-4059-B21F-CB4542D5659E}" srcOrd="1" destOrd="0" presId="urn:microsoft.com/office/officeart/2018/2/layout/IconVerticalSolidList"/>
    <dgm:cxn modelId="{D0ABC5B5-FB68-432D-94C6-CB8237CC3815}" type="presParOf" srcId="{36A3A50C-8359-4C0D-8DB8-48AAB7B9BB99}" destId="{04352349-8EDD-4EE8-A80F-B996FA3C7090}" srcOrd="2" destOrd="0" presId="urn:microsoft.com/office/officeart/2018/2/layout/IconVerticalSolidList"/>
    <dgm:cxn modelId="{D307B79A-E58E-4EB2-AC8C-537ADF6F6FC6}" type="presParOf" srcId="{36A3A50C-8359-4C0D-8DB8-48AAB7B9BB99}" destId="{8175E350-3275-4EFA-B831-00A95316542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BD9BC1F-D029-40C9-9D47-617A096AB14E}" type="doc">
      <dgm:prSet loTypeId="urn:microsoft.com/office/officeart/2005/8/layout/orgChart1" loCatId="hierarchy" qsTypeId="urn:microsoft.com/office/officeart/2005/8/quickstyle/simple5" qsCatId="simple" csTypeId="urn:microsoft.com/office/officeart/2005/8/colors/accent2_4" csCatId="accent2" phldr="1"/>
      <dgm:spPr/>
      <dgm:t>
        <a:bodyPr/>
        <a:lstStyle/>
        <a:p>
          <a:endParaRPr lang="es-ES"/>
        </a:p>
      </dgm:t>
    </dgm:pt>
    <dgm:pt modelId="{BF2AA94D-4AF8-4E44-9126-43D6E1A6601B}">
      <dgm:prSet phldrT="[Texto]" custT="1"/>
      <dgm:spPr/>
      <dgm:t>
        <a:bodyPr/>
        <a:lstStyle/>
        <a:p>
          <a:r>
            <a:rPr lang="es-ES" sz="3200" dirty="0"/>
            <a:t>URL </a:t>
          </a:r>
          <a:r>
            <a:rPr lang="es-ES" sz="3200" dirty="0" err="1"/>
            <a:t>patterns</a:t>
          </a:r>
          <a:endParaRPr lang="es-ES" sz="3200" dirty="0"/>
        </a:p>
      </dgm:t>
    </dgm:pt>
    <dgm:pt modelId="{4DE9D10E-226D-455E-944F-91516FFF246C}" type="parTrans" cxnId="{D0C069D6-5D7E-41F5-9FBE-914557F73F66}">
      <dgm:prSet/>
      <dgm:spPr/>
      <dgm:t>
        <a:bodyPr/>
        <a:lstStyle/>
        <a:p>
          <a:endParaRPr lang="es-ES"/>
        </a:p>
      </dgm:t>
    </dgm:pt>
    <dgm:pt modelId="{4F8B5553-0909-435B-97EB-D228F6BF1602}" type="sibTrans" cxnId="{D0C069D6-5D7E-41F5-9FBE-914557F73F66}">
      <dgm:prSet/>
      <dgm:spPr/>
    </dgm:pt>
    <dgm:pt modelId="{B28DBF10-B6B8-4304-9A39-6CDE120F57DE}">
      <dgm:prSet phldrT="[Texto]" custT="1"/>
      <dgm:spPr/>
      <dgm:t>
        <a:bodyPr/>
        <a:lstStyle/>
        <a:p>
          <a:r>
            <a:rPr lang="es-ES" sz="3200" dirty="0" err="1"/>
            <a:t>Views</a:t>
          </a:r>
          <a:endParaRPr lang="es-ES" sz="3200" dirty="0"/>
        </a:p>
      </dgm:t>
    </dgm:pt>
    <dgm:pt modelId="{537FF129-D711-441F-8853-7722B9BA7E3B}" type="parTrans" cxnId="{45CD2F06-85B0-461E-AEF8-7B5433F788F0}">
      <dgm:prSet/>
      <dgm:spPr/>
      <dgm:t>
        <a:bodyPr/>
        <a:lstStyle/>
        <a:p>
          <a:endParaRPr lang="es-ES"/>
        </a:p>
      </dgm:t>
    </dgm:pt>
    <dgm:pt modelId="{D69A2B17-2F3D-46EC-AF5D-2FE73FC15D67}" type="sibTrans" cxnId="{45CD2F06-85B0-461E-AEF8-7B5433F788F0}">
      <dgm:prSet/>
      <dgm:spPr/>
    </dgm:pt>
    <dgm:pt modelId="{A4304FBF-25D6-4B48-BED9-8E039B486504}">
      <dgm:prSet phldrT="[Texto]" custT="1"/>
      <dgm:spPr/>
      <dgm:t>
        <a:bodyPr/>
        <a:lstStyle/>
        <a:p>
          <a:r>
            <a:rPr lang="es-ES" sz="3200" dirty="0" err="1"/>
            <a:t>Templates</a:t>
          </a:r>
          <a:endParaRPr lang="es-ES" sz="5300" dirty="0"/>
        </a:p>
      </dgm:t>
    </dgm:pt>
    <dgm:pt modelId="{F7561584-8B3C-40FF-BECF-67FC88050BF5}" type="sibTrans" cxnId="{5B8B90A4-52DA-49E0-92D8-E58536025530}">
      <dgm:prSet/>
      <dgm:spPr/>
    </dgm:pt>
    <dgm:pt modelId="{73E7D112-C60D-4306-884D-48A20072CB28}" type="parTrans" cxnId="{5B8B90A4-52DA-49E0-92D8-E58536025530}">
      <dgm:prSet/>
      <dgm:spPr/>
      <dgm:t>
        <a:bodyPr/>
        <a:lstStyle/>
        <a:p>
          <a:endParaRPr lang="es-ES"/>
        </a:p>
      </dgm:t>
    </dgm:pt>
    <dgm:pt modelId="{5A26B05C-BC36-4135-96AF-8EDE19380176}" type="pres">
      <dgm:prSet presAssocID="{5BD9BC1F-D029-40C9-9D47-617A096AB14E}" presName="hierChild1" presStyleCnt="0">
        <dgm:presLayoutVars>
          <dgm:orgChart val="1"/>
          <dgm:chPref val="1"/>
          <dgm:dir/>
          <dgm:animOne val="branch"/>
          <dgm:animLvl val="lvl"/>
          <dgm:resizeHandles/>
        </dgm:presLayoutVars>
      </dgm:prSet>
      <dgm:spPr/>
    </dgm:pt>
    <dgm:pt modelId="{E4A092D2-A54E-4F1F-94E4-7B5257CF8204}" type="pres">
      <dgm:prSet presAssocID="{BF2AA94D-4AF8-4E44-9126-43D6E1A6601B}" presName="hierRoot1" presStyleCnt="0">
        <dgm:presLayoutVars>
          <dgm:hierBranch val="init"/>
        </dgm:presLayoutVars>
      </dgm:prSet>
      <dgm:spPr/>
    </dgm:pt>
    <dgm:pt modelId="{12FEE03C-9F74-43CF-B975-75304A61DAF8}" type="pres">
      <dgm:prSet presAssocID="{BF2AA94D-4AF8-4E44-9126-43D6E1A6601B}" presName="rootComposite1" presStyleCnt="0"/>
      <dgm:spPr/>
    </dgm:pt>
    <dgm:pt modelId="{35BFE834-E44F-4F19-95BC-75237AF12FD2}" type="pres">
      <dgm:prSet presAssocID="{BF2AA94D-4AF8-4E44-9126-43D6E1A6601B}" presName="rootText1" presStyleLbl="node0" presStyleIdx="0" presStyleCnt="3" custLinFactNeighborX="-36889" custLinFactNeighborY="-2320">
        <dgm:presLayoutVars>
          <dgm:chPref val="3"/>
        </dgm:presLayoutVars>
      </dgm:prSet>
      <dgm:spPr/>
    </dgm:pt>
    <dgm:pt modelId="{D4322D84-6189-4B46-AE80-0519700E8107}" type="pres">
      <dgm:prSet presAssocID="{BF2AA94D-4AF8-4E44-9126-43D6E1A6601B}" presName="rootConnector1" presStyleLbl="node1" presStyleIdx="0" presStyleCnt="0"/>
      <dgm:spPr/>
    </dgm:pt>
    <dgm:pt modelId="{00F0F0C2-B5D3-4739-B55C-F71F840FBAB4}" type="pres">
      <dgm:prSet presAssocID="{BF2AA94D-4AF8-4E44-9126-43D6E1A6601B}" presName="hierChild2" presStyleCnt="0"/>
      <dgm:spPr/>
    </dgm:pt>
    <dgm:pt modelId="{CC5862F4-D4A8-4139-AC59-BE0C092A8649}" type="pres">
      <dgm:prSet presAssocID="{BF2AA94D-4AF8-4E44-9126-43D6E1A6601B}" presName="hierChild3" presStyleCnt="0"/>
      <dgm:spPr/>
    </dgm:pt>
    <dgm:pt modelId="{85E52274-CFD5-415C-AC38-A99137007598}" type="pres">
      <dgm:prSet presAssocID="{B28DBF10-B6B8-4304-9A39-6CDE120F57DE}" presName="hierRoot1" presStyleCnt="0">
        <dgm:presLayoutVars>
          <dgm:hierBranch val="init"/>
        </dgm:presLayoutVars>
      </dgm:prSet>
      <dgm:spPr/>
    </dgm:pt>
    <dgm:pt modelId="{632EF33C-0CDB-4820-9D8F-18666A15D5A0}" type="pres">
      <dgm:prSet presAssocID="{B28DBF10-B6B8-4304-9A39-6CDE120F57DE}" presName="rootComposite1" presStyleCnt="0"/>
      <dgm:spPr/>
    </dgm:pt>
    <dgm:pt modelId="{47FBDD64-9D3D-41FA-BB32-E60359B3E776}" type="pres">
      <dgm:prSet presAssocID="{B28DBF10-B6B8-4304-9A39-6CDE120F57DE}" presName="rootText1" presStyleLbl="node0" presStyleIdx="1" presStyleCnt="3">
        <dgm:presLayoutVars>
          <dgm:chPref val="3"/>
        </dgm:presLayoutVars>
      </dgm:prSet>
      <dgm:spPr/>
    </dgm:pt>
    <dgm:pt modelId="{EE48F8C8-79A5-45C3-8359-F5C04A68F430}" type="pres">
      <dgm:prSet presAssocID="{B28DBF10-B6B8-4304-9A39-6CDE120F57DE}" presName="rootConnector1" presStyleLbl="node1" presStyleIdx="0" presStyleCnt="0"/>
      <dgm:spPr/>
    </dgm:pt>
    <dgm:pt modelId="{AC19890F-266F-4EB5-9212-D120FC39FB92}" type="pres">
      <dgm:prSet presAssocID="{B28DBF10-B6B8-4304-9A39-6CDE120F57DE}" presName="hierChild2" presStyleCnt="0"/>
      <dgm:spPr/>
    </dgm:pt>
    <dgm:pt modelId="{BFE7F892-2BDD-49C3-93C2-B89441B3B59D}" type="pres">
      <dgm:prSet presAssocID="{B28DBF10-B6B8-4304-9A39-6CDE120F57DE}" presName="hierChild3" presStyleCnt="0"/>
      <dgm:spPr/>
    </dgm:pt>
    <dgm:pt modelId="{2263C713-006A-42F5-9838-563ACC9FE7BD}" type="pres">
      <dgm:prSet presAssocID="{A4304FBF-25D6-4B48-BED9-8E039B486504}" presName="hierRoot1" presStyleCnt="0">
        <dgm:presLayoutVars>
          <dgm:hierBranch val="init"/>
        </dgm:presLayoutVars>
      </dgm:prSet>
      <dgm:spPr/>
    </dgm:pt>
    <dgm:pt modelId="{D255E51E-1AC0-405E-B050-A53A6176562D}" type="pres">
      <dgm:prSet presAssocID="{A4304FBF-25D6-4B48-BED9-8E039B486504}" presName="rootComposite1" presStyleCnt="0"/>
      <dgm:spPr/>
    </dgm:pt>
    <dgm:pt modelId="{A95BB00F-389A-4D65-A994-661E886614E8}" type="pres">
      <dgm:prSet presAssocID="{A4304FBF-25D6-4B48-BED9-8E039B486504}" presName="rootText1" presStyleLbl="node0" presStyleIdx="2" presStyleCnt="3" custLinFactNeighborX="34036" custLinFactNeighborY="-211">
        <dgm:presLayoutVars>
          <dgm:chPref val="3"/>
        </dgm:presLayoutVars>
      </dgm:prSet>
      <dgm:spPr/>
    </dgm:pt>
    <dgm:pt modelId="{DB4451EC-B29A-407C-BA6D-B6BF8A4A5D93}" type="pres">
      <dgm:prSet presAssocID="{A4304FBF-25D6-4B48-BED9-8E039B486504}" presName="rootConnector1" presStyleLbl="node1" presStyleIdx="0" presStyleCnt="0"/>
      <dgm:spPr/>
    </dgm:pt>
    <dgm:pt modelId="{3D2FF347-105B-40F6-A22B-4250D1059E0A}" type="pres">
      <dgm:prSet presAssocID="{A4304FBF-25D6-4B48-BED9-8E039B486504}" presName="hierChild2" presStyleCnt="0"/>
      <dgm:spPr/>
    </dgm:pt>
    <dgm:pt modelId="{1018E522-89ED-4491-B0FD-5C36E7AF90FD}" type="pres">
      <dgm:prSet presAssocID="{A4304FBF-25D6-4B48-BED9-8E039B486504}" presName="hierChild3" presStyleCnt="0"/>
      <dgm:spPr/>
    </dgm:pt>
  </dgm:ptLst>
  <dgm:cxnLst>
    <dgm:cxn modelId="{88419B04-535F-4D71-8C1C-91D42086471A}" type="presOf" srcId="{BF2AA94D-4AF8-4E44-9126-43D6E1A6601B}" destId="{35BFE834-E44F-4F19-95BC-75237AF12FD2}" srcOrd="0" destOrd="0" presId="urn:microsoft.com/office/officeart/2005/8/layout/orgChart1"/>
    <dgm:cxn modelId="{45CD2F06-85B0-461E-AEF8-7B5433F788F0}" srcId="{5BD9BC1F-D029-40C9-9D47-617A096AB14E}" destId="{B28DBF10-B6B8-4304-9A39-6CDE120F57DE}" srcOrd="1" destOrd="0" parTransId="{537FF129-D711-441F-8853-7722B9BA7E3B}" sibTransId="{D69A2B17-2F3D-46EC-AF5D-2FE73FC15D67}"/>
    <dgm:cxn modelId="{DAA6CB40-115E-496F-9CB4-CFDE3BFB40B3}" type="presOf" srcId="{B28DBF10-B6B8-4304-9A39-6CDE120F57DE}" destId="{EE48F8C8-79A5-45C3-8359-F5C04A68F430}" srcOrd="1" destOrd="0" presId="urn:microsoft.com/office/officeart/2005/8/layout/orgChart1"/>
    <dgm:cxn modelId="{54509D6D-00D2-4041-A72B-1ECEFD77EC80}" type="presOf" srcId="{BF2AA94D-4AF8-4E44-9126-43D6E1A6601B}" destId="{D4322D84-6189-4B46-AE80-0519700E8107}" srcOrd="1" destOrd="0" presId="urn:microsoft.com/office/officeart/2005/8/layout/orgChart1"/>
    <dgm:cxn modelId="{0EB4A375-40A3-4B48-9587-15617692076D}" type="presOf" srcId="{A4304FBF-25D6-4B48-BED9-8E039B486504}" destId="{A95BB00F-389A-4D65-A994-661E886614E8}" srcOrd="0" destOrd="0" presId="urn:microsoft.com/office/officeart/2005/8/layout/orgChart1"/>
    <dgm:cxn modelId="{5B8B90A4-52DA-49E0-92D8-E58536025530}" srcId="{5BD9BC1F-D029-40C9-9D47-617A096AB14E}" destId="{A4304FBF-25D6-4B48-BED9-8E039B486504}" srcOrd="2" destOrd="0" parTransId="{73E7D112-C60D-4306-884D-48A20072CB28}" sibTransId="{F7561584-8B3C-40FF-BECF-67FC88050BF5}"/>
    <dgm:cxn modelId="{ABF454A9-813D-43EA-B39C-3FAF309A0E4D}" type="presOf" srcId="{B28DBF10-B6B8-4304-9A39-6CDE120F57DE}" destId="{47FBDD64-9D3D-41FA-BB32-E60359B3E776}" srcOrd="0" destOrd="0" presId="urn:microsoft.com/office/officeart/2005/8/layout/orgChart1"/>
    <dgm:cxn modelId="{982297B2-C4B7-46FE-ABD9-12BF96346D69}" type="presOf" srcId="{5BD9BC1F-D029-40C9-9D47-617A096AB14E}" destId="{5A26B05C-BC36-4135-96AF-8EDE19380176}" srcOrd="0" destOrd="0" presId="urn:microsoft.com/office/officeart/2005/8/layout/orgChart1"/>
    <dgm:cxn modelId="{D0C069D6-5D7E-41F5-9FBE-914557F73F66}" srcId="{5BD9BC1F-D029-40C9-9D47-617A096AB14E}" destId="{BF2AA94D-4AF8-4E44-9126-43D6E1A6601B}" srcOrd="0" destOrd="0" parTransId="{4DE9D10E-226D-455E-944F-91516FFF246C}" sibTransId="{4F8B5553-0909-435B-97EB-D228F6BF1602}"/>
    <dgm:cxn modelId="{842FBCE0-6762-49B4-ACE6-7C1451A6C7E4}" type="presOf" srcId="{A4304FBF-25D6-4B48-BED9-8E039B486504}" destId="{DB4451EC-B29A-407C-BA6D-B6BF8A4A5D93}" srcOrd="1" destOrd="0" presId="urn:microsoft.com/office/officeart/2005/8/layout/orgChart1"/>
    <dgm:cxn modelId="{49B4B919-FC97-4568-AC66-DF013679E832}" type="presParOf" srcId="{5A26B05C-BC36-4135-96AF-8EDE19380176}" destId="{E4A092D2-A54E-4F1F-94E4-7B5257CF8204}" srcOrd="0" destOrd="0" presId="urn:microsoft.com/office/officeart/2005/8/layout/orgChart1"/>
    <dgm:cxn modelId="{2D2CF837-7105-4BCE-AA10-9316E8619E3D}" type="presParOf" srcId="{E4A092D2-A54E-4F1F-94E4-7B5257CF8204}" destId="{12FEE03C-9F74-43CF-B975-75304A61DAF8}" srcOrd="0" destOrd="0" presId="urn:microsoft.com/office/officeart/2005/8/layout/orgChart1"/>
    <dgm:cxn modelId="{19459DF0-D7A9-461A-BBF7-8A44AABFAD4C}" type="presParOf" srcId="{12FEE03C-9F74-43CF-B975-75304A61DAF8}" destId="{35BFE834-E44F-4F19-95BC-75237AF12FD2}" srcOrd="0" destOrd="0" presId="urn:microsoft.com/office/officeart/2005/8/layout/orgChart1"/>
    <dgm:cxn modelId="{AC5398ED-A6CE-48FC-94F1-A73C21675A90}" type="presParOf" srcId="{12FEE03C-9F74-43CF-B975-75304A61DAF8}" destId="{D4322D84-6189-4B46-AE80-0519700E8107}" srcOrd="1" destOrd="0" presId="urn:microsoft.com/office/officeart/2005/8/layout/orgChart1"/>
    <dgm:cxn modelId="{BE07C3CE-4253-440A-BA3A-27F3ADFF7FBA}" type="presParOf" srcId="{E4A092D2-A54E-4F1F-94E4-7B5257CF8204}" destId="{00F0F0C2-B5D3-4739-B55C-F71F840FBAB4}" srcOrd="1" destOrd="0" presId="urn:microsoft.com/office/officeart/2005/8/layout/orgChart1"/>
    <dgm:cxn modelId="{56A90154-FE94-4408-800B-7A075B289181}" type="presParOf" srcId="{E4A092D2-A54E-4F1F-94E4-7B5257CF8204}" destId="{CC5862F4-D4A8-4139-AC59-BE0C092A8649}" srcOrd="2" destOrd="0" presId="urn:microsoft.com/office/officeart/2005/8/layout/orgChart1"/>
    <dgm:cxn modelId="{7B33D436-6C84-45C5-B858-CC720F51A1F3}" type="presParOf" srcId="{5A26B05C-BC36-4135-96AF-8EDE19380176}" destId="{85E52274-CFD5-415C-AC38-A99137007598}" srcOrd="1" destOrd="0" presId="urn:microsoft.com/office/officeart/2005/8/layout/orgChart1"/>
    <dgm:cxn modelId="{1BEB97A7-7A48-430A-BE4D-8683D5ED9BDB}" type="presParOf" srcId="{85E52274-CFD5-415C-AC38-A99137007598}" destId="{632EF33C-0CDB-4820-9D8F-18666A15D5A0}" srcOrd="0" destOrd="0" presId="urn:microsoft.com/office/officeart/2005/8/layout/orgChart1"/>
    <dgm:cxn modelId="{66C91816-A3EA-4FDE-9F27-144EC80C6F1A}" type="presParOf" srcId="{632EF33C-0CDB-4820-9D8F-18666A15D5A0}" destId="{47FBDD64-9D3D-41FA-BB32-E60359B3E776}" srcOrd="0" destOrd="0" presId="urn:microsoft.com/office/officeart/2005/8/layout/orgChart1"/>
    <dgm:cxn modelId="{113ABF1D-327E-4C32-8F7E-110AB2B83DB5}" type="presParOf" srcId="{632EF33C-0CDB-4820-9D8F-18666A15D5A0}" destId="{EE48F8C8-79A5-45C3-8359-F5C04A68F430}" srcOrd="1" destOrd="0" presId="urn:microsoft.com/office/officeart/2005/8/layout/orgChart1"/>
    <dgm:cxn modelId="{3A816718-3C92-4F75-A38C-5BD6A3404E61}" type="presParOf" srcId="{85E52274-CFD5-415C-AC38-A99137007598}" destId="{AC19890F-266F-4EB5-9212-D120FC39FB92}" srcOrd="1" destOrd="0" presId="urn:microsoft.com/office/officeart/2005/8/layout/orgChart1"/>
    <dgm:cxn modelId="{EB699B79-9FF2-4F21-8501-B9F0FA4B756E}" type="presParOf" srcId="{85E52274-CFD5-415C-AC38-A99137007598}" destId="{BFE7F892-2BDD-49C3-93C2-B89441B3B59D}" srcOrd="2" destOrd="0" presId="urn:microsoft.com/office/officeart/2005/8/layout/orgChart1"/>
    <dgm:cxn modelId="{95DBE197-F43F-4646-87F0-9093C19DF0E0}" type="presParOf" srcId="{5A26B05C-BC36-4135-96AF-8EDE19380176}" destId="{2263C713-006A-42F5-9838-563ACC9FE7BD}" srcOrd="2" destOrd="0" presId="urn:microsoft.com/office/officeart/2005/8/layout/orgChart1"/>
    <dgm:cxn modelId="{93FBA89F-FAA7-4B98-B0A2-40C14F8D3709}" type="presParOf" srcId="{2263C713-006A-42F5-9838-563ACC9FE7BD}" destId="{D255E51E-1AC0-405E-B050-A53A6176562D}" srcOrd="0" destOrd="0" presId="urn:microsoft.com/office/officeart/2005/8/layout/orgChart1"/>
    <dgm:cxn modelId="{9734CC98-7F24-4AB0-A086-8EDA635F3E19}" type="presParOf" srcId="{D255E51E-1AC0-405E-B050-A53A6176562D}" destId="{A95BB00F-389A-4D65-A994-661E886614E8}" srcOrd="0" destOrd="0" presId="urn:microsoft.com/office/officeart/2005/8/layout/orgChart1"/>
    <dgm:cxn modelId="{99FB2E29-CD88-4723-AD7F-2B428F751A9E}" type="presParOf" srcId="{D255E51E-1AC0-405E-B050-A53A6176562D}" destId="{DB4451EC-B29A-407C-BA6D-B6BF8A4A5D93}" srcOrd="1" destOrd="0" presId="urn:microsoft.com/office/officeart/2005/8/layout/orgChart1"/>
    <dgm:cxn modelId="{24A6258C-4A16-4E1B-AA83-82CC662843D6}" type="presParOf" srcId="{2263C713-006A-42F5-9838-563ACC9FE7BD}" destId="{3D2FF347-105B-40F6-A22B-4250D1059E0A}" srcOrd="1" destOrd="0" presId="urn:microsoft.com/office/officeart/2005/8/layout/orgChart1"/>
    <dgm:cxn modelId="{63D1A9B8-9B7B-45BB-998E-CC6CFFCF4134}" type="presParOf" srcId="{2263C713-006A-42F5-9838-563ACC9FE7BD}" destId="{1018E522-89ED-4491-B0FD-5C36E7AF90F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BD9BC1F-D029-40C9-9D47-617A096AB14E}" type="doc">
      <dgm:prSet loTypeId="urn:microsoft.com/office/officeart/2005/8/layout/orgChart1" loCatId="hierarchy" qsTypeId="urn:microsoft.com/office/officeart/2005/8/quickstyle/simple5" qsCatId="simple" csTypeId="urn:microsoft.com/office/officeart/2005/8/colors/accent1_5" csCatId="accent1" phldr="1"/>
      <dgm:spPr/>
      <dgm:t>
        <a:bodyPr/>
        <a:lstStyle/>
        <a:p>
          <a:endParaRPr lang="es-ES"/>
        </a:p>
      </dgm:t>
    </dgm:pt>
    <dgm:pt modelId="{BF2AA94D-4AF8-4E44-9126-43D6E1A6601B}">
      <dgm:prSet phldrT="[Texto]" custT="1"/>
      <dgm:spPr/>
      <dgm:t>
        <a:bodyPr/>
        <a:lstStyle/>
        <a:p>
          <a:endParaRPr lang="es-ES" sz="3200" dirty="0"/>
        </a:p>
      </dgm:t>
    </dgm:pt>
    <dgm:pt modelId="{4DE9D10E-226D-455E-944F-91516FFF246C}" type="parTrans" cxnId="{D0C069D6-5D7E-41F5-9FBE-914557F73F66}">
      <dgm:prSet/>
      <dgm:spPr/>
      <dgm:t>
        <a:bodyPr/>
        <a:lstStyle/>
        <a:p>
          <a:endParaRPr lang="es-ES"/>
        </a:p>
      </dgm:t>
    </dgm:pt>
    <dgm:pt modelId="{4F8B5553-0909-435B-97EB-D228F6BF1602}" type="sibTrans" cxnId="{D0C069D6-5D7E-41F5-9FBE-914557F73F66}">
      <dgm:prSet/>
      <dgm:spPr/>
    </dgm:pt>
    <dgm:pt modelId="{B28DBF10-B6B8-4304-9A39-6CDE120F57DE}">
      <dgm:prSet phldrT="[Texto]" custT="1"/>
      <dgm:spPr/>
      <dgm:t>
        <a:bodyPr/>
        <a:lstStyle/>
        <a:p>
          <a:r>
            <a:rPr lang="es-ES" sz="3200" dirty="0"/>
            <a:t>home()</a:t>
          </a:r>
        </a:p>
      </dgm:t>
    </dgm:pt>
    <dgm:pt modelId="{537FF129-D711-441F-8853-7722B9BA7E3B}" type="parTrans" cxnId="{45CD2F06-85B0-461E-AEF8-7B5433F788F0}">
      <dgm:prSet/>
      <dgm:spPr/>
      <dgm:t>
        <a:bodyPr/>
        <a:lstStyle/>
        <a:p>
          <a:endParaRPr lang="es-ES"/>
        </a:p>
      </dgm:t>
    </dgm:pt>
    <dgm:pt modelId="{D69A2B17-2F3D-46EC-AF5D-2FE73FC15D67}" type="sibTrans" cxnId="{45CD2F06-85B0-461E-AEF8-7B5433F788F0}">
      <dgm:prSet/>
      <dgm:spPr/>
    </dgm:pt>
    <dgm:pt modelId="{A4304FBF-25D6-4B48-BED9-8E039B486504}">
      <dgm:prSet phldrT="[Texto]" custT="1"/>
      <dgm:spPr/>
      <dgm:t>
        <a:bodyPr/>
        <a:lstStyle/>
        <a:p>
          <a:r>
            <a:rPr lang="es-ES" sz="3200" dirty="0"/>
            <a:t>home.html</a:t>
          </a:r>
          <a:endParaRPr lang="es-ES" sz="5300" dirty="0"/>
        </a:p>
      </dgm:t>
    </dgm:pt>
    <dgm:pt modelId="{F7561584-8B3C-40FF-BECF-67FC88050BF5}" type="sibTrans" cxnId="{5B8B90A4-52DA-49E0-92D8-E58536025530}">
      <dgm:prSet/>
      <dgm:spPr/>
    </dgm:pt>
    <dgm:pt modelId="{73E7D112-C60D-4306-884D-48A20072CB28}" type="parTrans" cxnId="{5B8B90A4-52DA-49E0-92D8-E58536025530}">
      <dgm:prSet/>
      <dgm:spPr/>
      <dgm:t>
        <a:bodyPr/>
        <a:lstStyle/>
        <a:p>
          <a:endParaRPr lang="es-ES"/>
        </a:p>
      </dgm:t>
    </dgm:pt>
    <dgm:pt modelId="{5A26B05C-BC36-4135-96AF-8EDE19380176}" type="pres">
      <dgm:prSet presAssocID="{5BD9BC1F-D029-40C9-9D47-617A096AB14E}" presName="hierChild1" presStyleCnt="0">
        <dgm:presLayoutVars>
          <dgm:orgChart val="1"/>
          <dgm:chPref val="1"/>
          <dgm:dir/>
          <dgm:animOne val="branch"/>
          <dgm:animLvl val="lvl"/>
          <dgm:resizeHandles/>
        </dgm:presLayoutVars>
      </dgm:prSet>
      <dgm:spPr/>
    </dgm:pt>
    <dgm:pt modelId="{E4A092D2-A54E-4F1F-94E4-7B5257CF8204}" type="pres">
      <dgm:prSet presAssocID="{BF2AA94D-4AF8-4E44-9126-43D6E1A6601B}" presName="hierRoot1" presStyleCnt="0">
        <dgm:presLayoutVars>
          <dgm:hierBranch val="init"/>
        </dgm:presLayoutVars>
      </dgm:prSet>
      <dgm:spPr/>
    </dgm:pt>
    <dgm:pt modelId="{12FEE03C-9F74-43CF-B975-75304A61DAF8}" type="pres">
      <dgm:prSet presAssocID="{BF2AA94D-4AF8-4E44-9126-43D6E1A6601B}" presName="rootComposite1" presStyleCnt="0"/>
      <dgm:spPr/>
    </dgm:pt>
    <dgm:pt modelId="{35BFE834-E44F-4F19-95BC-75237AF12FD2}" type="pres">
      <dgm:prSet presAssocID="{BF2AA94D-4AF8-4E44-9126-43D6E1A6601B}" presName="rootText1" presStyleLbl="node0" presStyleIdx="0" presStyleCnt="3" custLinFactNeighborX="-32699" custLinFactNeighborY="-24">
        <dgm:presLayoutVars>
          <dgm:chPref val="3"/>
        </dgm:presLayoutVars>
      </dgm:prSet>
      <dgm:spPr/>
    </dgm:pt>
    <dgm:pt modelId="{D4322D84-6189-4B46-AE80-0519700E8107}" type="pres">
      <dgm:prSet presAssocID="{BF2AA94D-4AF8-4E44-9126-43D6E1A6601B}" presName="rootConnector1" presStyleLbl="node1" presStyleIdx="0" presStyleCnt="0"/>
      <dgm:spPr/>
    </dgm:pt>
    <dgm:pt modelId="{00F0F0C2-B5D3-4739-B55C-F71F840FBAB4}" type="pres">
      <dgm:prSet presAssocID="{BF2AA94D-4AF8-4E44-9126-43D6E1A6601B}" presName="hierChild2" presStyleCnt="0"/>
      <dgm:spPr/>
    </dgm:pt>
    <dgm:pt modelId="{CC5862F4-D4A8-4139-AC59-BE0C092A8649}" type="pres">
      <dgm:prSet presAssocID="{BF2AA94D-4AF8-4E44-9126-43D6E1A6601B}" presName="hierChild3" presStyleCnt="0"/>
      <dgm:spPr/>
    </dgm:pt>
    <dgm:pt modelId="{85E52274-CFD5-415C-AC38-A99137007598}" type="pres">
      <dgm:prSet presAssocID="{B28DBF10-B6B8-4304-9A39-6CDE120F57DE}" presName="hierRoot1" presStyleCnt="0">
        <dgm:presLayoutVars>
          <dgm:hierBranch val="init"/>
        </dgm:presLayoutVars>
      </dgm:prSet>
      <dgm:spPr/>
    </dgm:pt>
    <dgm:pt modelId="{632EF33C-0CDB-4820-9D8F-18666A15D5A0}" type="pres">
      <dgm:prSet presAssocID="{B28DBF10-B6B8-4304-9A39-6CDE120F57DE}" presName="rootComposite1" presStyleCnt="0"/>
      <dgm:spPr/>
    </dgm:pt>
    <dgm:pt modelId="{47FBDD64-9D3D-41FA-BB32-E60359B3E776}" type="pres">
      <dgm:prSet presAssocID="{B28DBF10-B6B8-4304-9A39-6CDE120F57DE}" presName="rootText1" presStyleLbl="node0" presStyleIdx="1" presStyleCnt="3">
        <dgm:presLayoutVars>
          <dgm:chPref val="3"/>
        </dgm:presLayoutVars>
      </dgm:prSet>
      <dgm:spPr/>
    </dgm:pt>
    <dgm:pt modelId="{EE48F8C8-79A5-45C3-8359-F5C04A68F430}" type="pres">
      <dgm:prSet presAssocID="{B28DBF10-B6B8-4304-9A39-6CDE120F57DE}" presName="rootConnector1" presStyleLbl="node1" presStyleIdx="0" presStyleCnt="0"/>
      <dgm:spPr/>
    </dgm:pt>
    <dgm:pt modelId="{AC19890F-266F-4EB5-9212-D120FC39FB92}" type="pres">
      <dgm:prSet presAssocID="{B28DBF10-B6B8-4304-9A39-6CDE120F57DE}" presName="hierChild2" presStyleCnt="0"/>
      <dgm:spPr/>
    </dgm:pt>
    <dgm:pt modelId="{BFE7F892-2BDD-49C3-93C2-B89441B3B59D}" type="pres">
      <dgm:prSet presAssocID="{B28DBF10-B6B8-4304-9A39-6CDE120F57DE}" presName="hierChild3" presStyleCnt="0"/>
      <dgm:spPr/>
    </dgm:pt>
    <dgm:pt modelId="{2263C713-006A-42F5-9838-563ACC9FE7BD}" type="pres">
      <dgm:prSet presAssocID="{A4304FBF-25D6-4B48-BED9-8E039B486504}" presName="hierRoot1" presStyleCnt="0">
        <dgm:presLayoutVars>
          <dgm:hierBranch val="init"/>
        </dgm:presLayoutVars>
      </dgm:prSet>
      <dgm:spPr/>
    </dgm:pt>
    <dgm:pt modelId="{D255E51E-1AC0-405E-B050-A53A6176562D}" type="pres">
      <dgm:prSet presAssocID="{A4304FBF-25D6-4B48-BED9-8E039B486504}" presName="rootComposite1" presStyleCnt="0"/>
      <dgm:spPr/>
    </dgm:pt>
    <dgm:pt modelId="{A95BB00F-389A-4D65-A994-661E886614E8}" type="pres">
      <dgm:prSet presAssocID="{A4304FBF-25D6-4B48-BED9-8E039B486504}" presName="rootText1" presStyleLbl="node0" presStyleIdx="2" presStyleCnt="3" custLinFactNeighborX="36130" custLinFactNeighborY="-24">
        <dgm:presLayoutVars>
          <dgm:chPref val="3"/>
        </dgm:presLayoutVars>
      </dgm:prSet>
      <dgm:spPr/>
    </dgm:pt>
    <dgm:pt modelId="{DB4451EC-B29A-407C-BA6D-B6BF8A4A5D93}" type="pres">
      <dgm:prSet presAssocID="{A4304FBF-25D6-4B48-BED9-8E039B486504}" presName="rootConnector1" presStyleLbl="node1" presStyleIdx="0" presStyleCnt="0"/>
      <dgm:spPr/>
    </dgm:pt>
    <dgm:pt modelId="{3D2FF347-105B-40F6-A22B-4250D1059E0A}" type="pres">
      <dgm:prSet presAssocID="{A4304FBF-25D6-4B48-BED9-8E039B486504}" presName="hierChild2" presStyleCnt="0"/>
      <dgm:spPr/>
    </dgm:pt>
    <dgm:pt modelId="{1018E522-89ED-4491-B0FD-5C36E7AF90FD}" type="pres">
      <dgm:prSet presAssocID="{A4304FBF-25D6-4B48-BED9-8E039B486504}" presName="hierChild3" presStyleCnt="0"/>
      <dgm:spPr/>
    </dgm:pt>
  </dgm:ptLst>
  <dgm:cxnLst>
    <dgm:cxn modelId="{88419B04-535F-4D71-8C1C-91D42086471A}" type="presOf" srcId="{BF2AA94D-4AF8-4E44-9126-43D6E1A6601B}" destId="{35BFE834-E44F-4F19-95BC-75237AF12FD2}" srcOrd="0" destOrd="0" presId="urn:microsoft.com/office/officeart/2005/8/layout/orgChart1"/>
    <dgm:cxn modelId="{45CD2F06-85B0-461E-AEF8-7B5433F788F0}" srcId="{5BD9BC1F-D029-40C9-9D47-617A096AB14E}" destId="{B28DBF10-B6B8-4304-9A39-6CDE120F57DE}" srcOrd="1" destOrd="0" parTransId="{537FF129-D711-441F-8853-7722B9BA7E3B}" sibTransId="{D69A2B17-2F3D-46EC-AF5D-2FE73FC15D67}"/>
    <dgm:cxn modelId="{DAA6CB40-115E-496F-9CB4-CFDE3BFB40B3}" type="presOf" srcId="{B28DBF10-B6B8-4304-9A39-6CDE120F57DE}" destId="{EE48F8C8-79A5-45C3-8359-F5C04A68F430}" srcOrd="1" destOrd="0" presId="urn:microsoft.com/office/officeart/2005/8/layout/orgChart1"/>
    <dgm:cxn modelId="{54509D6D-00D2-4041-A72B-1ECEFD77EC80}" type="presOf" srcId="{BF2AA94D-4AF8-4E44-9126-43D6E1A6601B}" destId="{D4322D84-6189-4B46-AE80-0519700E8107}" srcOrd="1" destOrd="0" presId="urn:microsoft.com/office/officeart/2005/8/layout/orgChart1"/>
    <dgm:cxn modelId="{0EB4A375-40A3-4B48-9587-15617692076D}" type="presOf" srcId="{A4304FBF-25D6-4B48-BED9-8E039B486504}" destId="{A95BB00F-389A-4D65-A994-661E886614E8}" srcOrd="0" destOrd="0" presId="urn:microsoft.com/office/officeart/2005/8/layout/orgChart1"/>
    <dgm:cxn modelId="{5B8B90A4-52DA-49E0-92D8-E58536025530}" srcId="{5BD9BC1F-D029-40C9-9D47-617A096AB14E}" destId="{A4304FBF-25D6-4B48-BED9-8E039B486504}" srcOrd="2" destOrd="0" parTransId="{73E7D112-C60D-4306-884D-48A20072CB28}" sibTransId="{F7561584-8B3C-40FF-BECF-67FC88050BF5}"/>
    <dgm:cxn modelId="{ABF454A9-813D-43EA-B39C-3FAF309A0E4D}" type="presOf" srcId="{B28DBF10-B6B8-4304-9A39-6CDE120F57DE}" destId="{47FBDD64-9D3D-41FA-BB32-E60359B3E776}" srcOrd="0" destOrd="0" presId="urn:microsoft.com/office/officeart/2005/8/layout/orgChart1"/>
    <dgm:cxn modelId="{982297B2-C4B7-46FE-ABD9-12BF96346D69}" type="presOf" srcId="{5BD9BC1F-D029-40C9-9D47-617A096AB14E}" destId="{5A26B05C-BC36-4135-96AF-8EDE19380176}" srcOrd="0" destOrd="0" presId="urn:microsoft.com/office/officeart/2005/8/layout/orgChart1"/>
    <dgm:cxn modelId="{D0C069D6-5D7E-41F5-9FBE-914557F73F66}" srcId="{5BD9BC1F-D029-40C9-9D47-617A096AB14E}" destId="{BF2AA94D-4AF8-4E44-9126-43D6E1A6601B}" srcOrd="0" destOrd="0" parTransId="{4DE9D10E-226D-455E-944F-91516FFF246C}" sibTransId="{4F8B5553-0909-435B-97EB-D228F6BF1602}"/>
    <dgm:cxn modelId="{842FBCE0-6762-49B4-ACE6-7C1451A6C7E4}" type="presOf" srcId="{A4304FBF-25D6-4B48-BED9-8E039B486504}" destId="{DB4451EC-B29A-407C-BA6D-B6BF8A4A5D93}" srcOrd="1" destOrd="0" presId="urn:microsoft.com/office/officeart/2005/8/layout/orgChart1"/>
    <dgm:cxn modelId="{49B4B919-FC97-4568-AC66-DF013679E832}" type="presParOf" srcId="{5A26B05C-BC36-4135-96AF-8EDE19380176}" destId="{E4A092D2-A54E-4F1F-94E4-7B5257CF8204}" srcOrd="0" destOrd="0" presId="urn:microsoft.com/office/officeart/2005/8/layout/orgChart1"/>
    <dgm:cxn modelId="{2D2CF837-7105-4BCE-AA10-9316E8619E3D}" type="presParOf" srcId="{E4A092D2-A54E-4F1F-94E4-7B5257CF8204}" destId="{12FEE03C-9F74-43CF-B975-75304A61DAF8}" srcOrd="0" destOrd="0" presId="urn:microsoft.com/office/officeart/2005/8/layout/orgChart1"/>
    <dgm:cxn modelId="{19459DF0-D7A9-461A-BBF7-8A44AABFAD4C}" type="presParOf" srcId="{12FEE03C-9F74-43CF-B975-75304A61DAF8}" destId="{35BFE834-E44F-4F19-95BC-75237AF12FD2}" srcOrd="0" destOrd="0" presId="urn:microsoft.com/office/officeart/2005/8/layout/orgChart1"/>
    <dgm:cxn modelId="{AC5398ED-A6CE-48FC-94F1-A73C21675A90}" type="presParOf" srcId="{12FEE03C-9F74-43CF-B975-75304A61DAF8}" destId="{D4322D84-6189-4B46-AE80-0519700E8107}" srcOrd="1" destOrd="0" presId="urn:microsoft.com/office/officeart/2005/8/layout/orgChart1"/>
    <dgm:cxn modelId="{BE07C3CE-4253-440A-BA3A-27F3ADFF7FBA}" type="presParOf" srcId="{E4A092D2-A54E-4F1F-94E4-7B5257CF8204}" destId="{00F0F0C2-B5D3-4739-B55C-F71F840FBAB4}" srcOrd="1" destOrd="0" presId="urn:microsoft.com/office/officeart/2005/8/layout/orgChart1"/>
    <dgm:cxn modelId="{56A90154-FE94-4408-800B-7A075B289181}" type="presParOf" srcId="{E4A092D2-A54E-4F1F-94E4-7B5257CF8204}" destId="{CC5862F4-D4A8-4139-AC59-BE0C092A8649}" srcOrd="2" destOrd="0" presId="urn:microsoft.com/office/officeart/2005/8/layout/orgChart1"/>
    <dgm:cxn modelId="{7B33D436-6C84-45C5-B858-CC720F51A1F3}" type="presParOf" srcId="{5A26B05C-BC36-4135-96AF-8EDE19380176}" destId="{85E52274-CFD5-415C-AC38-A99137007598}" srcOrd="1" destOrd="0" presId="urn:microsoft.com/office/officeart/2005/8/layout/orgChart1"/>
    <dgm:cxn modelId="{1BEB97A7-7A48-430A-BE4D-8683D5ED9BDB}" type="presParOf" srcId="{85E52274-CFD5-415C-AC38-A99137007598}" destId="{632EF33C-0CDB-4820-9D8F-18666A15D5A0}" srcOrd="0" destOrd="0" presId="urn:microsoft.com/office/officeart/2005/8/layout/orgChart1"/>
    <dgm:cxn modelId="{66C91816-A3EA-4FDE-9F27-144EC80C6F1A}" type="presParOf" srcId="{632EF33C-0CDB-4820-9D8F-18666A15D5A0}" destId="{47FBDD64-9D3D-41FA-BB32-E60359B3E776}" srcOrd="0" destOrd="0" presId="urn:microsoft.com/office/officeart/2005/8/layout/orgChart1"/>
    <dgm:cxn modelId="{113ABF1D-327E-4C32-8F7E-110AB2B83DB5}" type="presParOf" srcId="{632EF33C-0CDB-4820-9D8F-18666A15D5A0}" destId="{EE48F8C8-79A5-45C3-8359-F5C04A68F430}" srcOrd="1" destOrd="0" presId="urn:microsoft.com/office/officeart/2005/8/layout/orgChart1"/>
    <dgm:cxn modelId="{3A816718-3C92-4F75-A38C-5BD6A3404E61}" type="presParOf" srcId="{85E52274-CFD5-415C-AC38-A99137007598}" destId="{AC19890F-266F-4EB5-9212-D120FC39FB92}" srcOrd="1" destOrd="0" presId="urn:microsoft.com/office/officeart/2005/8/layout/orgChart1"/>
    <dgm:cxn modelId="{EB699B79-9FF2-4F21-8501-B9F0FA4B756E}" type="presParOf" srcId="{85E52274-CFD5-415C-AC38-A99137007598}" destId="{BFE7F892-2BDD-49C3-93C2-B89441B3B59D}" srcOrd="2" destOrd="0" presId="urn:microsoft.com/office/officeart/2005/8/layout/orgChart1"/>
    <dgm:cxn modelId="{95DBE197-F43F-4646-87F0-9093C19DF0E0}" type="presParOf" srcId="{5A26B05C-BC36-4135-96AF-8EDE19380176}" destId="{2263C713-006A-42F5-9838-563ACC9FE7BD}" srcOrd="2" destOrd="0" presId="urn:microsoft.com/office/officeart/2005/8/layout/orgChart1"/>
    <dgm:cxn modelId="{93FBA89F-FAA7-4B98-B0A2-40C14F8D3709}" type="presParOf" srcId="{2263C713-006A-42F5-9838-563ACC9FE7BD}" destId="{D255E51E-1AC0-405E-B050-A53A6176562D}" srcOrd="0" destOrd="0" presId="urn:microsoft.com/office/officeart/2005/8/layout/orgChart1"/>
    <dgm:cxn modelId="{9734CC98-7F24-4AB0-A086-8EDA635F3E19}" type="presParOf" srcId="{D255E51E-1AC0-405E-B050-A53A6176562D}" destId="{A95BB00F-389A-4D65-A994-661E886614E8}" srcOrd="0" destOrd="0" presId="urn:microsoft.com/office/officeart/2005/8/layout/orgChart1"/>
    <dgm:cxn modelId="{99FB2E29-CD88-4723-AD7F-2B428F751A9E}" type="presParOf" srcId="{D255E51E-1AC0-405E-B050-A53A6176562D}" destId="{DB4451EC-B29A-407C-BA6D-B6BF8A4A5D93}" srcOrd="1" destOrd="0" presId="urn:microsoft.com/office/officeart/2005/8/layout/orgChart1"/>
    <dgm:cxn modelId="{24A6258C-4A16-4E1B-AA83-82CC662843D6}" type="presParOf" srcId="{2263C713-006A-42F5-9838-563ACC9FE7BD}" destId="{3D2FF347-105B-40F6-A22B-4250D1059E0A}" srcOrd="1" destOrd="0" presId="urn:microsoft.com/office/officeart/2005/8/layout/orgChart1"/>
    <dgm:cxn modelId="{63D1A9B8-9B7B-45BB-998E-CC6CFFCF4134}" type="presParOf" srcId="{2263C713-006A-42F5-9838-563ACC9FE7BD}" destId="{1018E522-89ED-4491-B0FD-5C36E7AF90FD}"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BD9BC1F-D029-40C9-9D47-617A096AB14E}" type="doc">
      <dgm:prSet loTypeId="urn:microsoft.com/office/officeart/2005/8/layout/orgChart1" loCatId="hierarchy" qsTypeId="urn:microsoft.com/office/officeart/2005/8/quickstyle/simple5" qsCatId="simple" csTypeId="urn:microsoft.com/office/officeart/2005/8/colors/accent1_5" csCatId="accent1" phldr="1"/>
      <dgm:spPr/>
      <dgm:t>
        <a:bodyPr/>
        <a:lstStyle/>
        <a:p>
          <a:endParaRPr lang="es-ES"/>
        </a:p>
      </dgm:t>
    </dgm:pt>
    <dgm:pt modelId="{BF2AA94D-4AF8-4E44-9126-43D6E1A6601B}">
      <dgm:prSet phldrT="[Texto]" custT="1"/>
      <dgm:spPr/>
      <dgm:t>
        <a:bodyPr/>
        <a:lstStyle/>
        <a:p>
          <a:r>
            <a:rPr lang="es-ES" sz="3200" dirty="0"/>
            <a:t>libros/1</a:t>
          </a:r>
        </a:p>
      </dgm:t>
    </dgm:pt>
    <dgm:pt modelId="{4DE9D10E-226D-455E-944F-91516FFF246C}" type="parTrans" cxnId="{D0C069D6-5D7E-41F5-9FBE-914557F73F66}">
      <dgm:prSet/>
      <dgm:spPr/>
      <dgm:t>
        <a:bodyPr/>
        <a:lstStyle/>
        <a:p>
          <a:endParaRPr lang="es-ES"/>
        </a:p>
      </dgm:t>
    </dgm:pt>
    <dgm:pt modelId="{4F8B5553-0909-435B-97EB-D228F6BF1602}" type="sibTrans" cxnId="{D0C069D6-5D7E-41F5-9FBE-914557F73F66}">
      <dgm:prSet/>
      <dgm:spPr/>
    </dgm:pt>
    <dgm:pt modelId="{B28DBF10-B6B8-4304-9A39-6CDE120F57DE}">
      <dgm:prSet phldrT="[Texto]" custT="1"/>
      <dgm:spPr/>
      <dgm:t>
        <a:bodyPr/>
        <a:lstStyle/>
        <a:p>
          <a:r>
            <a:rPr lang="es-ES" sz="3200" dirty="0" err="1"/>
            <a:t>libros_detail</a:t>
          </a:r>
          <a:r>
            <a:rPr lang="es-ES" sz="3200" dirty="0"/>
            <a:t>()</a:t>
          </a:r>
        </a:p>
      </dgm:t>
    </dgm:pt>
    <dgm:pt modelId="{537FF129-D711-441F-8853-7722B9BA7E3B}" type="parTrans" cxnId="{45CD2F06-85B0-461E-AEF8-7B5433F788F0}">
      <dgm:prSet/>
      <dgm:spPr/>
      <dgm:t>
        <a:bodyPr/>
        <a:lstStyle/>
        <a:p>
          <a:endParaRPr lang="es-ES"/>
        </a:p>
      </dgm:t>
    </dgm:pt>
    <dgm:pt modelId="{D69A2B17-2F3D-46EC-AF5D-2FE73FC15D67}" type="sibTrans" cxnId="{45CD2F06-85B0-461E-AEF8-7B5433F788F0}">
      <dgm:prSet/>
      <dgm:spPr/>
    </dgm:pt>
    <dgm:pt modelId="{A4304FBF-25D6-4B48-BED9-8E039B486504}">
      <dgm:prSet phldrT="[Texto]" custT="1"/>
      <dgm:spPr/>
      <dgm:t>
        <a:bodyPr/>
        <a:lstStyle/>
        <a:p>
          <a:r>
            <a:rPr lang="es-ES" sz="3200" dirty="0"/>
            <a:t>libro.html</a:t>
          </a:r>
          <a:endParaRPr lang="es-ES" sz="5300" dirty="0"/>
        </a:p>
      </dgm:t>
    </dgm:pt>
    <dgm:pt modelId="{F7561584-8B3C-40FF-BECF-67FC88050BF5}" type="sibTrans" cxnId="{5B8B90A4-52DA-49E0-92D8-E58536025530}">
      <dgm:prSet/>
      <dgm:spPr/>
    </dgm:pt>
    <dgm:pt modelId="{73E7D112-C60D-4306-884D-48A20072CB28}" type="parTrans" cxnId="{5B8B90A4-52DA-49E0-92D8-E58536025530}">
      <dgm:prSet/>
      <dgm:spPr/>
      <dgm:t>
        <a:bodyPr/>
        <a:lstStyle/>
        <a:p>
          <a:endParaRPr lang="es-ES"/>
        </a:p>
      </dgm:t>
    </dgm:pt>
    <dgm:pt modelId="{5A26B05C-BC36-4135-96AF-8EDE19380176}" type="pres">
      <dgm:prSet presAssocID="{5BD9BC1F-D029-40C9-9D47-617A096AB14E}" presName="hierChild1" presStyleCnt="0">
        <dgm:presLayoutVars>
          <dgm:orgChart val="1"/>
          <dgm:chPref val="1"/>
          <dgm:dir/>
          <dgm:animOne val="branch"/>
          <dgm:animLvl val="lvl"/>
          <dgm:resizeHandles/>
        </dgm:presLayoutVars>
      </dgm:prSet>
      <dgm:spPr/>
    </dgm:pt>
    <dgm:pt modelId="{E4A092D2-A54E-4F1F-94E4-7B5257CF8204}" type="pres">
      <dgm:prSet presAssocID="{BF2AA94D-4AF8-4E44-9126-43D6E1A6601B}" presName="hierRoot1" presStyleCnt="0">
        <dgm:presLayoutVars>
          <dgm:hierBranch val="init"/>
        </dgm:presLayoutVars>
      </dgm:prSet>
      <dgm:spPr/>
    </dgm:pt>
    <dgm:pt modelId="{12FEE03C-9F74-43CF-B975-75304A61DAF8}" type="pres">
      <dgm:prSet presAssocID="{BF2AA94D-4AF8-4E44-9126-43D6E1A6601B}" presName="rootComposite1" presStyleCnt="0"/>
      <dgm:spPr/>
    </dgm:pt>
    <dgm:pt modelId="{35BFE834-E44F-4F19-95BC-75237AF12FD2}" type="pres">
      <dgm:prSet presAssocID="{BF2AA94D-4AF8-4E44-9126-43D6E1A6601B}" presName="rootText1" presStyleLbl="node0" presStyleIdx="0" presStyleCnt="3" custLinFactNeighborX="-29784">
        <dgm:presLayoutVars>
          <dgm:chPref val="3"/>
        </dgm:presLayoutVars>
      </dgm:prSet>
      <dgm:spPr/>
    </dgm:pt>
    <dgm:pt modelId="{D4322D84-6189-4B46-AE80-0519700E8107}" type="pres">
      <dgm:prSet presAssocID="{BF2AA94D-4AF8-4E44-9126-43D6E1A6601B}" presName="rootConnector1" presStyleLbl="node1" presStyleIdx="0" presStyleCnt="0"/>
      <dgm:spPr/>
    </dgm:pt>
    <dgm:pt modelId="{00F0F0C2-B5D3-4739-B55C-F71F840FBAB4}" type="pres">
      <dgm:prSet presAssocID="{BF2AA94D-4AF8-4E44-9126-43D6E1A6601B}" presName="hierChild2" presStyleCnt="0"/>
      <dgm:spPr/>
    </dgm:pt>
    <dgm:pt modelId="{CC5862F4-D4A8-4139-AC59-BE0C092A8649}" type="pres">
      <dgm:prSet presAssocID="{BF2AA94D-4AF8-4E44-9126-43D6E1A6601B}" presName="hierChild3" presStyleCnt="0"/>
      <dgm:spPr/>
    </dgm:pt>
    <dgm:pt modelId="{85E52274-CFD5-415C-AC38-A99137007598}" type="pres">
      <dgm:prSet presAssocID="{B28DBF10-B6B8-4304-9A39-6CDE120F57DE}" presName="hierRoot1" presStyleCnt="0">
        <dgm:presLayoutVars>
          <dgm:hierBranch val="init"/>
        </dgm:presLayoutVars>
      </dgm:prSet>
      <dgm:spPr/>
    </dgm:pt>
    <dgm:pt modelId="{632EF33C-0CDB-4820-9D8F-18666A15D5A0}" type="pres">
      <dgm:prSet presAssocID="{B28DBF10-B6B8-4304-9A39-6CDE120F57DE}" presName="rootComposite1" presStyleCnt="0"/>
      <dgm:spPr/>
    </dgm:pt>
    <dgm:pt modelId="{47FBDD64-9D3D-41FA-BB32-E60359B3E776}" type="pres">
      <dgm:prSet presAssocID="{B28DBF10-B6B8-4304-9A39-6CDE120F57DE}" presName="rootText1" presStyleLbl="node0" presStyleIdx="1" presStyleCnt="3">
        <dgm:presLayoutVars>
          <dgm:chPref val="3"/>
        </dgm:presLayoutVars>
      </dgm:prSet>
      <dgm:spPr/>
    </dgm:pt>
    <dgm:pt modelId="{EE48F8C8-79A5-45C3-8359-F5C04A68F430}" type="pres">
      <dgm:prSet presAssocID="{B28DBF10-B6B8-4304-9A39-6CDE120F57DE}" presName="rootConnector1" presStyleLbl="node1" presStyleIdx="0" presStyleCnt="0"/>
      <dgm:spPr/>
    </dgm:pt>
    <dgm:pt modelId="{AC19890F-266F-4EB5-9212-D120FC39FB92}" type="pres">
      <dgm:prSet presAssocID="{B28DBF10-B6B8-4304-9A39-6CDE120F57DE}" presName="hierChild2" presStyleCnt="0"/>
      <dgm:spPr/>
    </dgm:pt>
    <dgm:pt modelId="{BFE7F892-2BDD-49C3-93C2-B89441B3B59D}" type="pres">
      <dgm:prSet presAssocID="{B28DBF10-B6B8-4304-9A39-6CDE120F57DE}" presName="hierChild3" presStyleCnt="0"/>
      <dgm:spPr/>
    </dgm:pt>
    <dgm:pt modelId="{2263C713-006A-42F5-9838-563ACC9FE7BD}" type="pres">
      <dgm:prSet presAssocID="{A4304FBF-25D6-4B48-BED9-8E039B486504}" presName="hierRoot1" presStyleCnt="0">
        <dgm:presLayoutVars>
          <dgm:hierBranch val="init"/>
        </dgm:presLayoutVars>
      </dgm:prSet>
      <dgm:spPr/>
    </dgm:pt>
    <dgm:pt modelId="{D255E51E-1AC0-405E-B050-A53A6176562D}" type="pres">
      <dgm:prSet presAssocID="{A4304FBF-25D6-4B48-BED9-8E039B486504}" presName="rootComposite1" presStyleCnt="0"/>
      <dgm:spPr/>
    </dgm:pt>
    <dgm:pt modelId="{A95BB00F-389A-4D65-A994-661E886614E8}" type="pres">
      <dgm:prSet presAssocID="{A4304FBF-25D6-4B48-BED9-8E039B486504}" presName="rootText1" presStyleLbl="node0" presStyleIdx="2" presStyleCnt="3" custLinFactNeighborX="29784">
        <dgm:presLayoutVars>
          <dgm:chPref val="3"/>
        </dgm:presLayoutVars>
      </dgm:prSet>
      <dgm:spPr/>
    </dgm:pt>
    <dgm:pt modelId="{DB4451EC-B29A-407C-BA6D-B6BF8A4A5D93}" type="pres">
      <dgm:prSet presAssocID="{A4304FBF-25D6-4B48-BED9-8E039B486504}" presName="rootConnector1" presStyleLbl="node1" presStyleIdx="0" presStyleCnt="0"/>
      <dgm:spPr/>
    </dgm:pt>
    <dgm:pt modelId="{3D2FF347-105B-40F6-A22B-4250D1059E0A}" type="pres">
      <dgm:prSet presAssocID="{A4304FBF-25D6-4B48-BED9-8E039B486504}" presName="hierChild2" presStyleCnt="0"/>
      <dgm:spPr/>
    </dgm:pt>
    <dgm:pt modelId="{1018E522-89ED-4491-B0FD-5C36E7AF90FD}" type="pres">
      <dgm:prSet presAssocID="{A4304FBF-25D6-4B48-BED9-8E039B486504}" presName="hierChild3" presStyleCnt="0"/>
      <dgm:spPr/>
    </dgm:pt>
  </dgm:ptLst>
  <dgm:cxnLst>
    <dgm:cxn modelId="{88419B04-535F-4D71-8C1C-91D42086471A}" type="presOf" srcId="{BF2AA94D-4AF8-4E44-9126-43D6E1A6601B}" destId="{35BFE834-E44F-4F19-95BC-75237AF12FD2}" srcOrd="0" destOrd="0" presId="urn:microsoft.com/office/officeart/2005/8/layout/orgChart1"/>
    <dgm:cxn modelId="{45CD2F06-85B0-461E-AEF8-7B5433F788F0}" srcId="{5BD9BC1F-D029-40C9-9D47-617A096AB14E}" destId="{B28DBF10-B6B8-4304-9A39-6CDE120F57DE}" srcOrd="1" destOrd="0" parTransId="{537FF129-D711-441F-8853-7722B9BA7E3B}" sibTransId="{D69A2B17-2F3D-46EC-AF5D-2FE73FC15D67}"/>
    <dgm:cxn modelId="{DAA6CB40-115E-496F-9CB4-CFDE3BFB40B3}" type="presOf" srcId="{B28DBF10-B6B8-4304-9A39-6CDE120F57DE}" destId="{EE48F8C8-79A5-45C3-8359-F5C04A68F430}" srcOrd="1" destOrd="0" presId="urn:microsoft.com/office/officeart/2005/8/layout/orgChart1"/>
    <dgm:cxn modelId="{54509D6D-00D2-4041-A72B-1ECEFD77EC80}" type="presOf" srcId="{BF2AA94D-4AF8-4E44-9126-43D6E1A6601B}" destId="{D4322D84-6189-4B46-AE80-0519700E8107}" srcOrd="1" destOrd="0" presId="urn:microsoft.com/office/officeart/2005/8/layout/orgChart1"/>
    <dgm:cxn modelId="{0EB4A375-40A3-4B48-9587-15617692076D}" type="presOf" srcId="{A4304FBF-25D6-4B48-BED9-8E039B486504}" destId="{A95BB00F-389A-4D65-A994-661E886614E8}" srcOrd="0" destOrd="0" presId="urn:microsoft.com/office/officeart/2005/8/layout/orgChart1"/>
    <dgm:cxn modelId="{5B8B90A4-52DA-49E0-92D8-E58536025530}" srcId="{5BD9BC1F-D029-40C9-9D47-617A096AB14E}" destId="{A4304FBF-25D6-4B48-BED9-8E039B486504}" srcOrd="2" destOrd="0" parTransId="{73E7D112-C60D-4306-884D-48A20072CB28}" sibTransId="{F7561584-8B3C-40FF-BECF-67FC88050BF5}"/>
    <dgm:cxn modelId="{ABF454A9-813D-43EA-B39C-3FAF309A0E4D}" type="presOf" srcId="{B28DBF10-B6B8-4304-9A39-6CDE120F57DE}" destId="{47FBDD64-9D3D-41FA-BB32-E60359B3E776}" srcOrd="0" destOrd="0" presId="urn:microsoft.com/office/officeart/2005/8/layout/orgChart1"/>
    <dgm:cxn modelId="{982297B2-C4B7-46FE-ABD9-12BF96346D69}" type="presOf" srcId="{5BD9BC1F-D029-40C9-9D47-617A096AB14E}" destId="{5A26B05C-BC36-4135-96AF-8EDE19380176}" srcOrd="0" destOrd="0" presId="urn:microsoft.com/office/officeart/2005/8/layout/orgChart1"/>
    <dgm:cxn modelId="{D0C069D6-5D7E-41F5-9FBE-914557F73F66}" srcId="{5BD9BC1F-D029-40C9-9D47-617A096AB14E}" destId="{BF2AA94D-4AF8-4E44-9126-43D6E1A6601B}" srcOrd="0" destOrd="0" parTransId="{4DE9D10E-226D-455E-944F-91516FFF246C}" sibTransId="{4F8B5553-0909-435B-97EB-D228F6BF1602}"/>
    <dgm:cxn modelId="{842FBCE0-6762-49B4-ACE6-7C1451A6C7E4}" type="presOf" srcId="{A4304FBF-25D6-4B48-BED9-8E039B486504}" destId="{DB4451EC-B29A-407C-BA6D-B6BF8A4A5D93}" srcOrd="1" destOrd="0" presId="urn:microsoft.com/office/officeart/2005/8/layout/orgChart1"/>
    <dgm:cxn modelId="{49B4B919-FC97-4568-AC66-DF013679E832}" type="presParOf" srcId="{5A26B05C-BC36-4135-96AF-8EDE19380176}" destId="{E4A092D2-A54E-4F1F-94E4-7B5257CF8204}" srcOrd="0" destOrd="0" presId="urn:microsoft.com/office/officeart/2005/8/layout/orgChart1"/>
    <dgm:cxn modelId="{2D2CF837-7105-4BCE-AA10-9316E8619E3D}" type="presParOf" srcId="{E4A092D2-A54E-4F1F-94E4-7B5257CF8204}" destId="{12FEE03C-9F74-43CF-B975-75304A61DAF8}" srcOrd="0" destOrd="0" presId="urn:microsoft.com/office/officeart/2005/8/layout/orgChart1"/>
    <dgm:cxn modelId="{19459DF0-D7A9-461A-BBF7-8A44AABFAD4C}" type="presParOf" srcId="{12FEE03C-9F74-43CF-B975-75304A61DAF8}" destId="{35BFE834-E44F-4F19-95BC-75237AF12FD2}" srcOrd="0" destOrd="0" presId="urn:microsoft.com/office/officeart/2005/8/layout/orgChart1"/>
    <dgm:cxn modelId="{AC5398ED-A6CE-48FC-94F1-A73C21675A90}" type="presParOf" srcId="{12FEE03C-9F74-43CF-B975-75304A61DAF8}" destId="{D4322D84-6189-4B46-AE80-0519700E8107}" srcOrd="1" destOrd="0" presId="urn:microsoft.com/office/officeart/2005/8/layout/orgChart1"/>
    <dgm:cxn modelId="{BE07C3CE-4253-440A-BA3A-27F3ADFF7FBA}" type="presParOf" srcId="{E4A092D2-A54E-4F1F-94E4-7B5257CF8204}" destId="{00F0F0C2-B5D3-4739-B55C-F71F840FBAB4}" srcOrd="1" destOrd="0" presId="urn:microsoft.com/office/officeart/2005/8/layout/orgChart1"/>
    <dgm:cxn modelId="{56A90154-FE94-4408-800B-7A075B289181}" type="presParOf" srcId="{E4A092D2-A54E-4F1F-94E4-7B5257CF8204}" destId="{CC5862F4-D4A8-4139-AC59-BE0C092A8649}" srcOrd="2" destOrd="0" presId="urn:microsoft.com/office/officeart/2005/8/layout/orgChart1"/>
    <dgm:cxn modelId="{7B33D436-6C84-45C5-B858-CC720F51A1F3}" type="presParOf" srcId="{5A26B05C-BC36-4135-96AF-8EDE19380176}" destId="{85E52274-CFD5-415C-AC38-A99137007598}" srcOrd="1" destOrd="0" presId="urn:microsoft.com/office/officeart/2005/8/layout/orgChart1"/>
    <dgm:cxn modelId="{1BEB97A7-7A48-430A-BE4D-8683D5ED9BDB}" type="presParOf" srcId="{85E52274-CFD5-415C-AC38-A99137007598}" destId="{632EF33C-0CDB-4820-9D8F-18666A15D5A0}" srcOrd="0" destOrd="0" presId="urn:microsoft.com/office/officeart/2005/8/layout/orgChart1"/>
    <dgm:cxn modelId="{66C91816-A3EA-4FDE-9F27-144EC80C6F1A}" type="presParOf" srcId="{632EF33C-0CDB-4820-9D8F-18666A15D5A0}" destId="{47FBDD64-9D3D-41FA-BB32-E60359B3E776}" srcOrd="0" destOrd="0" presId="urn:microsoft.com/office/officeart/2005/8/layout/orgChart1"/>
    <dgm:cxn modelId="{113ABF1D-327E-4C32-8F7E-110AB2B83DB5}" type="presParOf" srcId="{632EF33C-0CDB-4820-9D8F-18666A15D5A0}" destId="{EE48F8C8-79A5-45C3-8359-F5C04A68F430}" srcOrd="1" destOrd="0" presId="urn:microsoft.com/office/officeart/2005/8/layout/orgChart1"/>
    <dgm:cxn modelId="{3A816718-3C92-4F75-A38C-5BD6A3404E61}" type="presParOf" srcId="{85E52274-CFD5-415C-AC38-A99137007598}" destId="{AC19890F-266F-4EB5-9212-D120FC39FB92}" srcOrd="1" destOrd="0" presId="urn:microsoft.com/office/officeart/2005/8/layout/orgChart1"/>
    <dgm:cxn modelId="{EB699B79-9FF2-4F21-8501-B9F0FA4B756E}" type="presParOf" srcId="{85E52274-CFD5-415C-AC38-A99137007598}" destId="{BFE7F892-2BDD-49C3-93C2-B89441B3B59D}" srcOrd="2" destOrd="0" presId="urn:microsoft.com/office/officeart/2005/8/layout/orgChart1"/>
    <dgm:cxn modelId="{95DBE197-F43F-4646-87F0-9093C19DF0E0}" type="presParOf" srcId="{5A26B05C-BC36-4135-96AF-8EDE19380176}" destId="{2263C713-006A-42F5-9838-563ACC9FE7BD}" srcOrd="2" destOrd="0" presId="urn:microsoft.com/office/officeart/2005/8/layout/orgChart1"/>
    <dgm:cxn modelId="{93FBA89F-FAA7-4B98-B0A2-40C14F8D3709}" type="presParOf" srcId="{2263C713-006A-42F5-9838-563ACC9FE7BD}" destId="{D255E51E-1AC0-405E-B050-A53A6176562D}" srcOrd="0" destOrd="0" presId="urn:microsoft.com/office/officeart/2005/8/layout/orgChart1"/>
    <dgm:cxn modelId="{9734CC98-7F24-4AB0-A086-8EDA635F3E19}" type="presParOf" srcId="{D255E51E-1AC0-405E-B050-A53A6176562D}" destId="{A95BB00F-389A-4D65-A994-661E886614E8}" srcOrd="0" destOrd="0" presId="urn:microsoft.com/office/officeart/2005/8/layout/orgChart1"/>
    <dgm:cxn modelId="{99FB2E29-CD88-4723-AD7F-2B428F751A9E}" type="presParOf" srcId="{D255E51E-1AC0-405E-B050-A53A6176562D}" destId="{DB4451EC-B29A-407C-BA6D-B6BF8A4A5D93}" srcOrd="1" destOrd="0" presId="urn:microsoft.com/office/officeart/2005/8/layout/orgChart1"/>
    <dgm:cxn modelId="{24A6258C-4A16-4E1B-AA83-82CC662843D6}" type="presParOf" srcId="{2263C713-006A-42F5-9838-563ACC9FE7BD}" destId="{3D2FF347-105B-40F6-A22B-4250D1059E0A}" srcOrd="1" destOrd="0" presId="urn:microsoft.com/office/officeart/2005/8/layout/orgChart1"/>
    <dgm:cxn modelId="{63D1A9B8-9B7B-45BB-998E-CC6CFFCF4134}" type="presParOf" srcId="{2263C713-006A-42F5-9838-563ACC9FE7BD}" destId="{1018E522-89ED-4491-B0FD-5C36E7AF90FD}" srcOrd="2" destOrd="0" presId="urn:microsoft.com/office/officeart/2005/8/layout/orgChar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E8DEA6D-CEC6-4EA2-B625-A1A7C3F6FC0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A0E43E1-9C66-4EB8-AEB5-025A4E93A2F2}">
      <dgm:prSet/>
      <dgm:spPr/>
      <dgm:t>
        <a:bodyPr/>
        <a:lstStyle/>
        <a:p>
          <a:pPr>
            <a:lnSpc>
              <a:spcPct val="100000"/>
            </a:lnSpc>
            <a:defRPr cap="all"/>
          </a:pPr>
          <a:r>
            <a:rPr lang="es-ES" dirty="0"/>
            <a:t>Al añadir un modelo</a:t>
          </a:r>
          <a:endParaRPr lang="en-US" dirty="0"/>
        </a:p>
      </dgm:t>
    </dgm:pt>
    <dgm:pt modelId="{A98A906C-4609-4396-91C6-30CE5EDD6514}" type="parTrans" cxnId="{968D65BA-2151-4348-8431-0BCF6C98F961}">
      <dgm:prSet/>
      <dgm:spPr/>
      <dgm:t>
        <a:bodyPr/>
        <a:lstStyle/>
        <a:p>
          <a:endParaRPr lang="en-US"/>
        </a:p>
      </dgm:t>
    </dgm:pt>
    <dgm:pt modelId="{58F09FD3-4618-4283-BE35-08D9B6952E41}" type="sibTrans" cxnId="{968D65BA-2151-4348-8431-0BCF6C98F961}">
      <dgm:prSet/>
      <dgm:spPr/>
      <dgm:t>
        <a:bodyPr/>
        <a:lstStyle/>
        <a:p>
          <a:endParaRPr lang="en-US"/>
        </a:p>
      </dgm:t>
    </dgm:pt>
    <dgm:pt modelId="{0D832504-A184-469F-983D-5228B8F4D4A5}">
      <dgm:prSet/>
      <dgm:spPr/>
      <dgm:t>
        <a:bodyPr/>
        <a:lstStyle/>
        <a:p>
          <a:pPr>
            <a:lnSpc>
              <a:spcPct val="100000"/>
            </a:lnSpc>
            <a:defRPr cap="all"/>
          </a:pPr>
          <a:r>
            <a:rPr lang="es-ES" dirty="0"/>
            <a:t>Al añadir un campo</a:t>
          </a:r>
          <a:endParaRPr lang="en-US" dirty="0"/>
        </a:p>
      </dgm:t>
    </dgm:pt>
    <dgm:pt modelId="{5061E476-64E8-481A-AB5E-4D6DD2945E76}" type="parTrans" cxnId="{2948C5EA-E7A5-4B13-B8E9-04F8B76604A5}">
      <dgm:prSet/>
      <dgm:spPr/>
      <dgm:t>
        <a:bodyPr/>
        <a:lstStyle/>
        <a:p>
          <a:endParaRPr lang="en-US"/>
        </a:p>
      </dgm:t>
    </dgm:pt>
    <dgm:pt modelId="{F676FEA5-3A31-49F1-9952-A8E9D5A15B3A}" type="sibTrans" cxnId="{2948C5EA-E7A5-4B13-B8E9-04F8B76604A5}">
      <dgm:prSet/>
      <dgm:spPr/>
      <dgm:t>
        <a:bodyPr/>
        <a:lstStyle/>
        <a:p>
          <a:endParaRPr lang="en-US"/>
        </a:p>
      </dgm:t>
    </dgm:pt>
    <dgm:pt modelId="{E32715C3-A1B2-49E4-B49D-1A64EECD2B91}">
      <dgm:prSet/>
      <dgm:spPr/>
      <dgm:t>
        <a:bodyPr/>
        <a:lstStyle/>
        <a:p>
          <a:pPr>
            <a:lnSpc>
              <a:spcPct val="100000"/>
            </a:lnSpc>
            <a:defRPr cap="all"/>
          </a:pPr>
          <a:r>
            <a:rPr lang="es-ES" dirty="0"/>
            <a:t>Al eliminar un campo</a:t>
          </a:r>
          <a:endParaRPr lang="en-US" dirty="0"/>
        </a:p>
      </dgm:t>
    </dgm:pt>
    <dgm:pt modelId="{07BC9B0C-F96C-44FF-98F5-6213E244FC6D}" type="parTrans" cxnId="{5E7D873B-3BED-496A-81C5-1059520C10AB}">
      <dgm:prSet/>
      <dgm:spPr/>
      <dgm:t>
        <a:bodyPr/>
        <a:lstStyle/>
        <a:p>
          <a:endParaRPr lang="en-US"/>
        </a:p>
      </dgm:t>
    </dgm:pt>
    <dgm:pt modelId="{E323252D-56F9-43BF-9207-F73D841079A3}" type="sibTrans" cxnId="{5E7D873B-3BED-496A-81C5-1059520C10AB}">
      <dgm:prSet/>
      <dgm:spPr/>
      <dgm:t>
        <a:bodyPr/>
        <a:lstStyle/>
        <a:p>
          <a:endParaRPr lang="en-US"/>
        </a:p>
      </dgm:t>
    </dgm:pt>
    <dgm:pt modelId="{AAAD7F67-73A3-4A76-8D52-181FA9FFD768}">
      <dgm:prSet/>
      <dgm:spPr/>
      <dgm:t>
        <a:bodyPr/>
        <a:lstStyle/>
        <a:p>
          <a:pPr>
            <a:lnSpc>
              <a:spcPct val="100000"/>
            </a:lnSpc>
            <a:defRPr cap="all"/>
          </a:pPr>
          <a:r>
            <a:rPr lang="es-ES" dirty="0"/>
            <a:t>Al modificar un campo</a:t>
          </a:r>
          <a:endParaRPr lang="en-US" dirty="0"/>
        </a:p>
      </dgm:t>
    </dgm:pt>
    <dgm:pt modelId="{CF2A1889-6E8D-42AF-BCB0-022B420D55F3}" type="parTrans" cxnId="{5B69B1C1-5BDD-432E-A14A-C16E11B3FFFC}">
      <dgm:prSet/>
      <dgm:spPr/>
      <dgm:t>
        <a:bodyPr/>
        <a:lstStyle/>
        <a:p>
          <a:endParaRPr lang="en-US"/>
        </a:p>
      </dgm:t>
    </dgm:pt>
    <dgm:pt modelId="{E33F934D-9967-4739-AF30-0B11DCB805C6}" type="sibTrans" cxnId="{5B69B1C1-5BDD-432E-A14A-C16E11B3FFFC}">
      <dgm:prSet/>
      <dgm:spPr/>
      <dgm:t>
        <a:bodyPr/>
        <a:lstStyle/>
        <a:p>
          <a:endParaRPr lang="en-US"/>
        </a:p>
      </dgm:t>
    </dgm:pt>
    <dgm:pt modelId="{8361D1EE-7359-4A5D-940C-44202B89ACF8}" type="pres">
      <dgm:prSet presAssocID="{3E8DEA6D-CEC6-4EA2-B625-A1A7C3F6FC03}" presName="root" presStyleCnt="0">
        <dgm:presLayoutVars>
          <dgm:dir/>
          <dgm:resizeHandles val="exact"/>
        </dgm:presLayoutVars>
      </dgm:prSet>
      <dgm:spPr/>
    </dgm:pt>
    <dgm:pt modelId="{182A9FE8-D900-4A78-A078-AD25BB84D54E}" type="pres">
      <dgm:prSet presAssocID="{BA0E43E1-9C66-4EB8-AEB5-025A4E93A2F2}" presName="compNode" presStyleCnt="0"/>
      <dgm:spPr/>
    </dgm:pt>
    <dgm:pt modelId="{B30EA093-6A98-422B-A88D-C8F1A2F651F5}" type="pres">
      <dgm:prSet presAssocID="{BA0E43E1-9C66-4EB8-AEB5-025A4E93A2F2}" presName="iconBgRect" presStyleLbl="bgShp" presStyleIdx="0" presStyleCnt="4"/>
      <dgm:spPr>
        <a:prstGeom prst="round2DiagRect">
          <a:avLst>
            <a:gd name="adj1" fmla="val 29727"/>
            <a:gd name="adj2" fmla="val 0"/>
          </a:avLst>
        </a:prstGeom>
      </dgm:spPr>
    </dgm:pt>
    <dgm:pt modelId="{853E1C36-26F7-4CE9-A059-4479B7BC5C43}" type="pres">
      <dgm:prSet presAssocID="{BA0E43E1-9C66-4EB8-AEB5-025A4E93A2F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ily Calendar"/>
        </a:ext>
      </dgm:extLst>
    </dgm:pt>
    <dgm:pt modelId="{A6A6DB5B-9727-4BC5-BA78-784F5CFFE33A}" type="pres">
      <dgm:prSet presAssocID="{BA0E43E1-9C66-4EB8-AEB5-025A4E93A2F2}" presName="spaceRect" presStyleCnt="0"/>
      <dgm:spPr/>
    </dgm:pt>
    <dgm:pt modelId="{E094854C-D4E4-414E-B7F8-E4AFC7F5A4E3}" type="pres">
      <dgm:prSet presAssocID="{BA0E43E1-9C66-4EB8-AEB5-025A4E93A2F2}" presName="textRect" presStyleLbl="revTx" presStyleIdx="0" presStyleCnt="4">
        <dgm:presLayoutVars>
          <dgm:chMax val="1"/>
          <dgm:chPref val="1"/>
        </dgm:presLayoutVars>
      </dgm:prSet>
      <dgm:spPr/>
    </dgm:pt>
    <dgm:pt modelId="{1EF8D389-1D16-433F-BB1F-58D4296707A7}" type="pres">
      <dgm:prSet presAssocID="{58F09FD3-4618-4283-BE35-08D9B6952E41}" presName="sibTrans" presStyleCnt="0"/>
      <dgm:spPr/>
    </dgm:pt>
    <dgm:pt modelId="{AE031094-C3D8-49D3-B684-9991F2FA9536}" type="pres">
      <dgm:prSet presAssocID="{0D832504-A184-469F-983D-5228B8F4D4A5}" presName="compNode" presStyleCnt="0"/>
      <dgm:spPr/>
    </dgm:pt>
    <dgm:pt modelId="{12C07601-8CA1-4FD0-9F73-4B1FC9EAAA67}" type="pres">
      <dgm:prSet presAssocID="{0D832504-A184-469F-983D-5228B8F4D4A5}" presName="iconBgRect" presStyleLbl="bgShp" presStyleIdx="1" presStyleCnt="4"/>
      <dgm:spPr>
        <a:prstGeom prst="round2DiagRect">
          <a:avLst>
            <a:gd name="adj1" fmla="val 29727"/>
            <a:gd name="adj2" fmla="val 0"/>
          </a:avLst>
        </a:prstGeom>
      </dgm:spPr>
    </dgm:pt>
    <dgm:pt modelId="{97EE6D6D-C8B7-4DE0-87A7-BA6CF0A25B30}" type="pres">
      <dgm:prSet presAssocID="{0D832504-A184-469F-983D-5228B8F4D4A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ca de verificación"/>
        </a:ext>
      </dgm:extLst>
    </dgm:pt>
    <dgm:pt modelId="{CB6CC728-FF44-4CF4-95DE-7F80F3D27152}" type="pres">
      <dgm:prSet presAssocID="{0D832504-A184-469F-983D-5228B8F4D4A5}" presName="spaceRect" presStyleCnt="0"/>
      <dgm:spPr/>
    </dgm:pt>
    <dgm:pt modelId="{10EC2EA1-2A65-4EB5-A304-C036518D7C3B}" type="pres">
      <dgm:prSet presAssocID="{0D832504-A184-469F-983D-5228B8F4D4A5}" presName="textRect" presStyleLbl="revTx" presStyleIdx="1" presStyleCnt="4">
        <dgm:presLayoutVars>
          <dgm:chMax val="1"/>
          <dgm:chPref val="1"/>
        </dgm:presLayoutVars>
      </dgm:prSet>
      <dgm:spPr/>
    </dgm:pt>
    <dgm:pt modelId="{822649A9-6166-4AD0-AD03-9EB7B01CA6D1}" type="pres">
      <dgm:prSet presAssocID="{F676FEA5-3A31-49F1-9952-A8E9D5A15B3A}" presName="sibTrans" presStyleCnt="0"/>
      <dgm:spPr/>
    </dgm:pt>
    <dgm:pt modelId="{1F93F256-A1FF-4C0D-A511-101BB3C7A25F}" type="pres">
      <dgm:prSet presAssocID="{E32715C3-A1B2-49E4-B49D-1A64EECD2B91}" presName="compNode" presStyleCnt="0"/>
      <dgm:spPr/>
    </dgm:pt>
    <dgm:pt modelId="{B60E3F54-FCD4-454F-958D-6E28EC32DD3A}" type="pres">
      <dgm:prSet presAssocID="{E32715C3-A1B2-49E4-B49D-1A64EECD2B91}" presName="iconBgRect" presStyleLbl="bgShp" presStyleIdx="2" presStyleCnt="4"/>
      <dgm:spPr>
        <a:prstGeom prst="round2DiagRect">
          <a:avLst>
            <a:gd name="adj1" fmla="val 29727"/>
            <a:gd name="adj2" fmla="val 0"/>
          </a:avLst>
        </a:prstGeom>
      </dgm:spPr>
    </dgm:pt>
    <dgm:pt modelId="{CDDC688D-8439-4277-93FC-764D55FDAD5E}" type="pres">
      <dgm:prSet presAssocID="{E32715C3-A1B2-49E4-B49D-1A64EECD2B9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2C1F719C-197E-4E1E-97F9-ADED14CD5CCC}" type="pres">
      <dgm:prSet presAssocID="{E32715C3-A1B2-49E4-B49D-1A64EECD2B91}" presName="spaceRect" presStyleCnt="0"/>
      <dgm:spPr/>
    </dgm:pt>
    <dgm:pt modelId="{29BA5626-A0C1-4150-9FD4-F84547F57C59}" type="pres">
      <dgm:prSet presAssocID="{E32715C3-A1B2-49E4-B49D-1A64EECD2B91}" presName="textRect" presStyleLbl="revTx" presStyleIdx="2" presStyleCnt="4">
        <dgm:presLayoutVars>
          <dgm:chMax val="1"/>
          <dgm:chPref val="1"/>
        </dgm:presLayoutVars>
      </dgm:prSet>
      <dgm:spPr/>
    </dgm:pt>
    <dgm:pt modelId="{67B79E3F-2D10-4994-948C-0B3404E583C8}" type="pres">
      <dgm:prSet presAssocID="{E323252D-56F9-43BF-9207-F73D841079A3}" presName="sibTrans" presStyleCnt="0"/>
      <dgm:spPr/>
    </dgm:pt>
    <dgm:pt modelId="{9FC2B575-A09A-4329-936D-D96BA673C66E}" type="pres">
      <dgm:prSet presAssocID="{AAAD7F67-73A3-4A76-8D52-181FA9FFD768}" presName="compNode" presStyleCnt="0"/>
      <dgm:spPr/>
    </dgm:pt>
    <dgm:pt modelId="{421C8552-44B1-45EE-8740-6A36E6D698A0}" type="pres">
      <dgm:prSet presAssocID="{AAAD7F67-73A3-4A76-8D52-181FA9FFD768}" presName="iconBgRect" presStyleLbl="bgShp" presStyleIdx="3" presStyleCnt="4"/>
      <dgm:spPr>
        <a:prstGeom prst="round2DiagRect">
          <a:avLst>
            <a:gd name="adj1" fmla="val 29727"/>
            <a:gd name="adj2" fmla="val 0"/>
          </a:avLst>
        </a:prstGeom>
      </dgm:spPr>
    </dgm:pt>
    <dgm:pt modelId="{F73D6846-A981-4EA7-9E37-72CC2E2F283E}" type="pres">
      <dgm:prSet presAssocID="{AAAD7F67-73A3-4A76-8D52-181FA9FFD76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sa"/>
        </a:ext>
      </dgm:extLst>
    </dgm:pt>
    <dgm:pt modelId="{DE9B7833-0D11-4A91-B4A9-82C3CD3A6F70}" type="pres">
      <dgm:prSet presAssocID="{AAAD7F67-73A3-4A76-8D52-181FA9FFD768}" presName="spaceRect" presStyleCnt="0"/>
      <dgm:spPr/>
    </dgm:pt>
    <dgm:pt modelId="{F2B516AD-53B4-431D-9582-DC37949614D3}" type="pres">
      <dgm:prSet presAssocID="{AAAD7F67-73A3-4A76-8D52-181FA9FFD768}" presName="textRect" presStyleLbl="revTx" presStyleIdx="3" presStyleCnt="4">
        <dgm:presLayoutVars>
          <dgm:chMax val="1"/>
          <dgm:chPref val="1"/>
        </dgm:presLayoutVars>
      </dgm:prSet>
      <dgm:spPr/>
    </dgm:pt>
  </dgm:ptLst>
  <dgm:cxnLst>
    <dgm:cxn modelId="{E6EF4021-6815-4B71-AB5E-CEE24CAB1BB2}" type="presOf" srcId="{BA0E43E1-9C66-4EB8-AEB5-025A4E93A2F2}" destId="{E094854C-D4E4-414E-B7F8-E4AFC7F5A4E3}" srcOrd="0" destOrd="0" presId="urn:microsoft.com/office/officeart/2018/5/layout/IconLeafLabelList"/>
    <dgm:cxn modelId="{90113D26-2C29-49EE-8A8B-49CEC021B2DD}" type="presOf" srcId="{E32715C3-A1B2-49E4-B49D-1A64EECD2B91}" destId="{29BA5626-A0C1-4150-9FD4-F84547F57C59}" srcOrd="0" destOrd="0" presId="urn:microsoft.com/office/officeart/2018/5/layout/IconLeafLabelList"/>
    <dgm:cxn modelId="{5E7D873B-3BED-496A-81C5-1059520C10AB}" srcId="{3E8DEA6D-CEC6-4EA2-B625-A1A7C3F6FC03}" destId="{E32715C3-A1B2-49E4-B49D-1A64EECD2B91}" srcOrd="2" destOrd="0" parTransId="{07BC9B0C-F96C-44FF-98F5-6213E244FC6D}" sibTransId="{E323252D-56F9-43BF-9207-F73D841079A3}"/>
    <dgm:cxn modelId="{8BACBA8D-20F8-4281-8F8A-6CEFFBDB7A77}" type="presOf" srcId="{0D832504-A184-469F-983D-5228B8F4D4A5}" destId="{10EC2EA1-2A65-4EB5-A304-C036518D7C3B}" srcOrd="0" destOrd="0" presId="urn:microsoft.com/office/officeart/2018/5/layout/IconLeafLabelList"/>
    <dgm:cxn modelId="{37202F9A-8D41-4681-AFAA-8362545D393C}" type="presOf" srcId="{3E8DEA6D-CEC6-4EA2-B625-A1A7C3F6FC03}" destId="{8361D1EE-7359-4A5D-940C-44202B89ACF8}" srcOrd="0" destOrd="0" presId="urn:microsoft.com/office/officeart/2018/5/layout/IconLeafLabelList"/>
    <dgm:cxn modelId="{91ADABA7-E386-4C47-AED2-DFA33435C695}" type="presOf" srcId="{AAAD7F67-73A3-4A76-8D52-181FA9FFD768}" destId="{F2B516AD-53B4-431D-9582-DC37949614D3}" srcOrd="0" destOrd="0" presId="urn:microsoft.com/office/officeart/2018/5/layout/IconLeafLabelList"/>
    <dgm:cxn modelId="{968D65BA-2151-4348-8431-0BCF6C98F961}" srcId="{3E8DEA6D-CEC6-4EA2-B625-A1A7C3F6FC03}" destId="{BA0E43E1-9C66-4EB8-AEB5-025A4E93A2F2}" srcOrd="0" destOrd="0" parTransId="{A98A906C-4609-4396-91C6-30CE5EDD6514}" sibTransId="{58F09FD3-4618-4283-BE35-08D9B6952E41}"/>
    <dgm:cxn modelId="{5B69B1C1-5BDD-432E-A14A-C16E11B3FFFC}" srcId="{3E8DEA6D-CEC6-4EA2-B625-A1A7C3F6FC03}" destId="{AAAD7F67-73A3-4A76-8D52-181FA9FFD768}" srcOrd="3" destOrd="0" parTransId="{CF2A1889-6E8D-42AF-BCB0-022B420D55F3}" sibTransId="{E33F934D-9967-4739-AF30-0B11DCB805C6}"/>
    <dgm:cxn modelId="{2948C5EA-E7A5-4B13-B8E9-04F8B76604A5}" srcId="{3E8DEA6D-CEC6-4EA2-B625-A1A7C3F6FC03}" destId="{0D832504-A184-469F-983D-5228B8F4D4A5}" srcOrd="1" destOrd="0" parTransId="{5061E476-64E8-481A-AB5E-4D6DD2945E76}" sibTransId="{F676FEA5-3A31-49F1-9952-A8E9D5A15B3A}"/>
    <dgm:cxn modelId="{50CEDA65-0533-41B1-8671-8246B380342B}" type="presParOf" srcId="{8361D1EE-7359-4A5D-940C-44202B89ACF8}" destId="{182A9FE8-D900-4A78-A078-AD25BB84D54E}" srcOrd="0" destOrd="0" presId="urn:microsoft.com/office/officeart/2018/5/layout/IconLeafLabelList"/>
    <dgm:cxn modelId="{4F5317FE-ABDF-43D2-AD46-A1994401192F}" type="presParOf" srcId="{182A9FE8-D900-4A78-A078-AD25BB84D54E}" destId="{B30EA093-6A98-422B-A88D-C8F1A2F651F5}" srcOrd="0" destOrd="0" presId="urn:microsoft.com/office/officeart/2018/5/layout/IconLeafLabelList"/>
    <dgm:cxn modelId="{F03B8EF0-B01D-40AC-BF96-EC90D7FBA9FA}" type="presParOf" srcId="{182A9FE8-D900-4A78-A078-AD25BB84D54E}" destId="{853E1C36-26F7-4CE9-A059-4479B7BC5C43}" srcOrd="1" destOrd="0" presId="urn:microsoft.com/office/officeart/2018/5/layout/IconLeafLabelList"/>
    <dgm:cxn modelId="{80B9B846-A9AE-41D4-93C8-FB26F544DC90}" type="presParOf" srcId="{182A9FE8-D900-4A78-A078-AD25BB84D54E}" destId="{A6A6DB5B-9727-4BC5-BA78-784F5CFFE33A}" srcOrd="2" destOrd="0" presId="urn:microsoft.com/office/officeart/2018/5/layout/IconLeafLabelList"/>
    <dgm:cxn modelId="{B51D84EC-9533-4930-A40D-1BD9E9C4C63B}" type="presParOf" srcId="{182A9FE8-D900-4A78-A078-AD25BB84D54E}" destId="{E094854C-D4E4-414E-B7F8-E4AFC7F5A4E3}" srcOrd="3" destOrd="0" presId="urn:microsoft.com/office/officeart/2018/5/layout/IconLeafLabelList"/>
    <dgm:cxn modelId="{4FD2EC3B-5F46-44F8-9D52-48F33F1CA12A}" type="presParOf" srcId="{8361D1EE-7359-4A5D-940C-44202B89ACF8}" destId="{1EF8D389-1D16-433F-BB1F-58D4296707A7}" srcOrd="1" destOrd="0" presId="urn:microsoft.com/office/officeart/2018/5/layout/IconLeafLabelList"/>
    <dgm:cxn modelId="{565E162B-7A69-4BA8-BA2B-8DCAD7A4C812}" type="presParOf" srcId="{8361D1EE-7359-4A5D-940C-44202B89ACF8}" destId="{AE031094-C3D8-49D3-B684-9991F2FA9536}" srcOrd="2" destOrd="0" presId="urn:microsoft.com/office/officeart/2018/5/layout/IconLeafLabelList"/>
    <dgm:cxn modelId="{1D8D9075-E490-4B4A-A966-88752F7B603D}" type="presParOf" srcId="{AE031094-C3D8-49D3-B684-9991F2FA9536}" destId="{12C07601-8CA1-4FD0-9F73-4B1FC9EAAA67}" srcOrd="0" destOrd="0" presId="urn:microsoft.com/office/officeart/2018/5/layout/IconLeafLabelList"/>
    <dgm:cxn modelId="{44BA318F-DF98-48C5-8ABF-EBEB3BD5EEB8}" type="presParOf" srcId="{AE031094-C3D8-49D3-B684-9991F2FA9536}" destId="{97EE6D6D-C8B7-4DE0-87A7-BA6CF0A25B30}" srcOrd="1" destOrd="0" presId="urn:microsoft.com/office/officeart/2018/5/layout/IconLeafLabelList"/>
    <dgm:cxn modelId="{473CC775-BBAF-4587-81DD-13B657935C61}" type="presParOf" srcId="{AE031094-C3D8-49D3-B684-9991F2FA9536}" destId="{CB6CC728-FF44-4CF4-95DE-7F80F3D27152}" srcOrd="2" destOrd="0" presId="urn:microsoft.com/office/officeart/2018/5/layout/IconLeafLabelList"/>
    <dgm:cxn modelId="{E9C42892-9D79-419B-BB4C-003EABD23208}" type="presParOf" srcId="{AE031094-C3D8-49D3-B684-9991F2FA9536}" destId="{10EC2EA1-2A65-4EB5-A304-C036518D7C3B}" srcOrd="3" destOrd="0" presId="urn:microsoft.com/office/officeart/2018/5/layout/IconLeafLabelList"/>
    <dgm:cxn modelId="{18530DBA-7959-46AB-8662-E1D408CD1E0D}" type="presParOf" srcId="{8361D1EE-7359-4A5D-940C-44202B89ACF8}" destId="{822649A9-6166-4AD0-AD03-9EB7B01CA6D1}" srcOrd="3" destOrd="0" presId="urn:microsoft.com/office/officeart/2018/5/layout/IconLeafLabelList"/>
    <dgm:cxn modelId="{0F79955F-CFD1-480E-978B-F285889E81A0}" type="presParOf" srcId="{8361D1EE-7359-4A5D-940C-44202B89ACF8}" destId="{1F93F256-A1FF-4C0D-A511-101BB3C7A25F}" srcOrd="4" destOrd="0" presId="urn:microsoft.com/office/officeart/2018/5/layout/IconLeafLabelList"/>
    <dgm:cxn modelId="{4F21E106-F199-48DD-A69C-A34D10F39717}" type="presParOf" srcId="{1F93F256-A1FF-4C0D-A511-101BB3C7A25F}" destId="{B60E3F54-FCD4-454F-958D-6E28EC32DD3A}" srcOrd="0" destOrd="0" presId="urn:microsoft.com/office/officeart/2018/5/layout/IconLeafLabelList"/>
    <dgm:cxn modelId="{F14F3B52-C2B8-476A-9DB2-990E006D6032}" type="presParOf" srcId="{1F93F256-A1FF-4C0D-A511-101BB3C7A25F}" destId="{CDDC688D-8439-4277-93FC-764D55FDAD5E}" srcOrd="1" destOrd="0" presId="urn:microsoft.com/office/officeart/2018/5/layout/IconLeafLabelList"/>
    <dgm:cxn modelId="{F7082AEF-EBB3-4629-9241-6A8AF61E6B70}" type="presParOf" srcId="{1F93F256-A1FF-4C0D-A511-101BB3C7A25F}" destId="{2C1F719C-197E-4E1E-97F9-ADED14CD5CCC}" srcOrd="2" destOrd="0" presId="urn:microsoft.com/office/officeart/2018/5/layout/IconLeafLabelList"/>
    <dgm:cxn modelId="{CBBD33B6-A926-4A8E-AAFE-2867D1F32260}" type="presParOf" srcId="{1F93F256-A1FF-4C0D-A511-101BB3C7A25F}" destId="{29BA5626-A0C1-4150-9FD4-F84547F57C59}" srcOrd="3" destOrd="0" presId="urn:microsoft.com/office/officeart/2018/5/layout/IconLeafLabelList"/>
    <dgm:cxn modelId="{BEC2430E-82A2-4320-97AB-B82C6B546736}" type="presParOf" srcId="{8361D1EE-7359-4A5D-940C-44202B89ACF8}" destId="{67B79E3F-2D10-4994-948C-0B3404E583C8}" srcOrd="5" destOrd="0" presId="urn:microsoft.com/office/officeart/2018/5/layout/IconLeafLabelList"/>
    <dgm:cxn modelId="{63674AFE-989F-423D-A5D7-A193D6A629A9}" type="presParOf" srcId="{8361D1EE-7359-4A5D-940C-44202B89ACF8}" destId="{9FC2B575-A09A-4329-936D-D96BA673C66E}" srcOrd="6" destOrd="0" presId="urn:microsoft.com/office/officeart/2018/5/layout/IconLeafLabelList"/>
    <dgm:cxn modelId="{7B5F3B6D-CF7C-407A-8A40-06450DEE045F}" type="presParOf" srcId="{9FC2B575-A09A-4329-936D-D96BA673C66E}" destId="{421C8552-44B1-45EE-8740-6A36E6D698A0}" srcOrd="0" destOrd="0" presId="urn:microsoft.com/office/officeart/2018/5/layout/IconLeafLabelList"/>
    <dgm:cxn modelId="{00C65187-D4FA-414B-8716-2476938391AE}" type="presParOf" srcId="{9FC2B575-A09A-4329-936D-D96BA673C66E}" destId="{F73D6846-A981-4EA7-9E37-72CC2E2F283E}" srcOrd="1" destOrd="0" presId="urn:microsoft.com/office/officeart/2018/5/layout/IconLeafLabelList"/>
    <dgm:cxn modelId="{58E255AD-F8C1-4A2C-A206-05A238926381}" type="presParOf" srcId="{9FC2B575-A09A-4329-936D-D96BA673C66E}" destId="{DE9B7833-0D11-4A91-B4A9-82C3CD3A6F70}" srcOrd="2" destOrd="0" presId="urn:microsoft.com/office/officeart/2018/5/layout/IconLeafLabelList"/>
    <dgm:cxn modelId="{22899841-1B4C-48EC-8909-A92E9DC5F277}" type="presParOf" srcId="{9FC2B575-A09A-4329-936D-D96BA673C66E}" destId="{F2B516AD-53B4-431D-9582-DC37949614D3}"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BD9BC1F-D029-40C9-9D47-617A096AB14E}" type="doc">
      <dgm:prSet loTypeId="urn:microsoft.com/office/officeart/2008/layout/NameandTitleOrganizationalChart" loCatId="hierarchy" qsTypeId="urn:microsoft.com/office/officeart/2005/8/quickstyle/simple5" qsCatId="simple" csTypeId="urn:microsoft.com/office/officeart/2005/8/colors/accent2_4" csCatId="accent2" phldr="1"/>
      <dgm:spPr/>
      <dgm:t>
        <a:bodyPr/>
        <a:lstStyle/>
        <a:p>
          <a:endParaRPr lang="es-ES"/>
        </a:p>
      </dgm:t>
    </dgm:pt>
    <dgm:pt modelId="{BF2AA94D-4AF8-4E44-9126-43D6E1A6601B}">
      <dgm:prSet phldrT="[Texto]"/>
      <dgm:spPr/>
      <dgm:t>
        <a:bodyPr/>
        <a:lstStyle/>
        <a:p>
          <a:r>
            <a:rPr lang="es-ES" dirty="0"/>
            <a:t>URL </a:t>
          </a:r>
          <a:r>
            <a:rPr lang="es-ES" dirty="0" err="1"/>
            <a:t>patterns</a:t>
          </a:r>
          <a:endParaRPr lang="es-ES" dirty="0"/>
        </a:p>
      </dgm:t>
    </dgm:pt>
    <dgm:pt modelId="{4DE9D10E-226D-455E-944F-91516FFF246C}" type="parTrans" cxnId="{D0C069D6-5D7E-41F5-9FBE-914557F73F66}">
      <dgm:prSet/>
      <dgm:spPr/>
      <dgm:t>
        <a:bodyPr/>
        <a:lstStyle/>
        <a:p>
          <a:endParaRPr lang="es-ES"/>
        </a:p>
      </dgm:t>
    </dgm:pt>
    <dgm:pt modelId="{4F8B5553-0909-435B-97EB-D228F6BF1602}" type="sibTrans" cxnId="{D0C069D6-5D7E-41F5-9FBE-914557F73F66}">
      <dgm:prSet/>
      <dgm:spPr/>
      <dgm:t>
        <a:bodyPr/>
        <a:lstStyle/>
        <a:p>
          <a:r>
            <a:rPr lang="es-ES" dirty="0"/>
            <a:t>proyect/urls.py</a:t>
          </a:r>
        </a:p>
      </dgm:t>
    </dgm:pt>
    <dgm:pt modelId="{B28DBF10-B6B8-4304-9A39-6CDE120F57DE}">
      <dgm:prSet phldrT="[Texto]"/>
      <dgm:spPr/>
      <dgm:t>
        <a:bodyPr/>
        <a:lstStyle/>
        <a:p>
          <a:r>
            <a:rPr lang="es-ES" dirty="0" err="1"/>
            <a:t>Views</a:t>
          </a:r>
          <a:endParaRPr lang="es-ES" dirty="0"/>
        </a:p>
      </dgm:t>
    </dgm:pt>
    <dgm:pt modelId="{537FF129-D711-441F-8853-7722B9BA7E3B}" type="parTrans" cxnId="{45CD2F06-85B0-461E-AEF8-7B5433F788F0}">
      <dgm:prSet/>
      <dgm:spPr/>
      <dgm:t>
        <a:bodyPr/>
        <a:lstStyle/>
        <a:p>
          <a:endParaRPr lang="es-ES"/>
        </a:p>
      </dgm:t>
    </dgm:pt>
    <dgm:pt modelId="{D69A2B17-2F3D-46EC-AF5D-2FE73FC15D67}" type="sibTrans" cxnId="{45CD2F06-85B0-461E-AEF8-7B5433F788F0}">
      <dgm:prSet/>
      <dgm:spPr/>
      <dgm:t>
        <a:bodyPr/>
        <a:lstStyle/>
        <a:p>
          <a:r>
            <a:rPr lang="es-ES" dirty="0"/>
            <a:t>app/views.py</a:t>
          </a:r>
        </a:p>
      </dgm:t>
    </dgm:pt>
    <dgm:pt modelId="{07FE149C-9B89-45EA-8EE5-7E1E60B4FAAE}">
      <dgm:prSet phldrT="[Texto]"/>
      <dgm:spPr/>
      <dgm:t>
        <a:bodyPr/>
        <a:lstStyle/>
        <a:p>
          <a:r>
            <a:rPr lang="es-ES" dirty="0" err="1"/>
            <a:t>Templates</a:t>
          </a:r>
          <a:endParaRPr lang="es-ES" dirty="0"/>
        </a:p>
      </dgm:t>
    </dgm:pt>
    <dgm:pt modelId="{DB931794-7642-440D-BF03-7A3DB437A549}" type="parTrans" cxnId="{3CC78833-4239-48FD-B996-438B2130845B}">
      <dgm:prSet/>
      <dgm:spPr/>
      <dgm:t>
        <a:bodyPr/>
        <a:lstStyle/>
        <a:p>
          <a:endParaRPr lang="es-ES"/>
        </a:p>
      </dgm:t>
    </dgm:pt>
    <dgm:pt modelId="{A878456C-1D64-4033-BCB2-E54E64FFC4F6}" type="sibTrans" cxnId="{3CC78833-4239-48FD-B996-438B2130845B}">
      <dgm:prSet/>
      <dgm:spPr/>
      <dgm:t>
        <a:bodyPr/>
        <a:lstStyle/>
        <a:p>
          <a:r>
            <a:rPr lang="es-ES" dirty="0"/>
            <a:t>app/</a:t>
          </a:r>
          <a:r>
            <a:rPr lang="es-ES" dirty="0" err="1"/>
            <a:t>templates</a:t>
          </a:r>
          <a:endParaRPr lang="es-ES" dirty="0"/>
        </a:p>
      </dgm:t>
    </dgm:pt>
    <dgm:pt modelId="{A4304FBF-25D6-4B48-BED9-8E039B486504}">
      <dgm:prSet phldrT="[Texto]"/>
      <dgm:spPr/>
      <dgm:t>
        <a:bodyPr/>
        <a:lstStyle/>
        <a:p>
          <a:r>
            <a:rPr lang="es-ES" dirty="0" err="1"/>
            <a:t>Models</a:t>
          </a:r>
          <a:endParaRPr lang="es-ES" dirty="0"/>
        </a:p>
      </dgm:t>
    </dgm:pt>
    <dgm:pt modelId="{F7561584-8B3C-40FF-BECF-67FC88050BF5}" type="sibTrans" cxnId="{5B8B90A4-52DA-49E0-92D8-E58536025530}">
      <dgm:prSet/>
      <dgm:spPr/>
      <dgm:t>
        <a:bodyPr/>
        <a:lstStyle/>
        <a:p>
          <a:r>
            <a:rPr lang="es-ES" dirty="0"/>
            <a:t>app/models.py</a:t>
          </a:r>
        </a:p>
      </dgm:t>
    </dgm:pt>
    <dgm:pt modelId="{73E7D112-C60D-4306-884D-48A20072CB28}" type="parTrans" cxnId="{5B8B90A4-52DA-49E0-92D8-E58536025530}">
      <dgm:prSet/>
      <dgm:spPr/>
      <dgm:t>
        <a:bodyPr/>
        <a:lstStyle/>
        <a:p>
          <a:endParaRPr lang="es-ES"/>
        </a:p>
      </dgm:t>
    </dgm:pt>
    <dgm:pt modelId="{DD6C8A46-C632-4248-800D-CB961FEA5CBB}" type="pres">
      <dgm:prSet presAssocID="{5BD9BC1F-D029-40C9-9D47-617A096AB14E}" presName="hierChild1" presStyleCnt="0">
        <dgm:presLayoutVars>
          <dgm:orgChart val="1"/>
          <dgm:chPref val="1"/>
          <dgm:dir/>
          <dgm:animOne val="branch"/>
          <dgm:animLvl val="lvl"/>
          <dgm:resizeHandles/>
        </dgm:presLayoutVars>
      </dgm:prSet>
      <dgm:spPr/>
    </dgm:pt>
    <dgm:pt modelId="{E5D8ACE5-543F-4086-82F9-F5E988694E8D}" type="pres">
      <dgm:prSet presAssocID="{BF2AA94D-4AF8-4E44-9126-43D6E1A6601B}" presName="hierRoot1" presStyleCnt="0">
        <dgm:presLayoutVars>
          <dgm:hierBranch val="init"/>
        </dgm:presLayoutVars>
      </dgm:prSet>
      <dgm:spPr/>
    </dgm:pt>
    <dgm:pt modelId="{2E860C95-BD90-41D2-89C4-DA3704C05792}" type="pres">
      <dgm:prSet presAssocID="{BF2AA94D-4AF8-4E44-9126-43D6E1A6601B}" presName="rootComposite1" presStyleCnt="0"/>
      <dgm:spPr/>
    </dgm:pt>
    <dgm:pt modelId="{D2D16707-5C7A-4835-AA8C-43898142F50D}" type="pres">
      <dgm:prSet presAssocID="{BF2AA94D-4AF8-4E44-9126-43D6E1A6601B}" presName="rootText1" presStyleLbl="node0" presStyleIdx="0" presStyleCnt="3">
        <dgm:presLayoutVars>
          <dgm:chMax/>
          <dgm:chPref val="3"/>
        </dgm:presLayoutVars>
      </dgm:prSet>
      <dgm:spPr/>
    </dgm:pt>
    <dgm:pt modelId="{DDD00335-6DFD-47C3-816D-B83D24EDF8E9}" type="pres">
      <dgm:prSet presAssocID="{BF2AA94D-4AF8-4E44-9126-43D6E1A6601B}" presName="titleText1" presStyleLbl="fgAcc0" presStyleIdx="0" presStyleCnt="3" custLinFactNeighborX="2363" custLinFactNeighborY="2985">
        <dgm:presLayoutVars>
          <dgm:chMax val="0"/>
          <dgm:chPref val="0"/>
        </dgm:presLayoutVars>
      </dgm:prSet>
      <dgm:spPr/>
    </dgm:pt>
    <dgm:pt modelId="{1DFD4870-70E0-4FB6-8768-8196A007D026}" type="pres">
      <dgm:prSet presAssocID="{BF2AA94D-4AF8-4E44-9126-43D6E1A6601B}" presName="rootConnector1" presStyleLbl="node1" presStyleIdx="0" presStyleCnt="1"/>
      <dgm:spPr/>
    </dgm:pt>
    <dgm:pt modelId="{4787F9C5-0DE4-4C05-A7B1-12876089E14C}" type="pres">
      <dgm:prSet presAssocID="{BF2AA94D-4AF8-4E44-9126-43D6E1A6601B}" presName="hierChild2" presStyleCnt="0"/>
      <dgm:spPr/>
    </dgm:pt>
    <dgm:pt modelId="{B3A7382E-1012-41A7-976F-2CF04AEAF7A7}" type="pres">
      <dgm:prSet presAssocID="{BF2AA94D-4AF8-4E44-9126-43D6E1A6601B}" presName="hierChild3" presStyleCnt="0"/>
      <dgm:spPr/>
    </dgm:pt>
    <dgm:pt modelId="{D063950B-752A-46B5-A492-98E41E7C0D19}" type="pres">
      <dgm:prSet presAssocID="{B28DBF10-B6B8-4304-9A39-6CDE120F57DE}" presName="hierRoot1" presStyleCnt="0">
        <dgm:presLayoutVars>
          <dgm:hierBranch val="init"/>
        </dgm:presLayoutVars>
      </dgm:prSet>
      <dgm:spPr/>
    </dgm:pt>
    <dgm:pt modelId="{2A324B45-C1A2-4ACF-9341-A0F264C30DC1}" type="pres">
      <dgm:prSet presAssocID="{B28DBF10-B6B8-4304-9A39-6CDE120F57DE}" presName="rootComposite1" presStyleCnt="0"/>
      <dgm:spPr/>
    </dgm:pt>
    <dgm:pt modelId="{55896D55-A502-42DB-804E-3FEC7E2917BF}" type="pres">
      <dgm:prSet presAssocID="{B28DBF10-B6B8-4304-9A39-6CDE120F57DE}" presName="rootText1" presStyleLbl="node0" presStyleIdx="1" presStyleCnt="3">
        <dgm:presLayoutVars>
          <dgm:chMax/>
          <dgm:chPref val="3"/>
        </dgm:presLayoutVars>
      </dgm:prSet>
      <dgm:spPr/>
    </dgm:pt>
    <dgm:pt modelId="{CA25A551-C2E5-45CC-B45C-C3A2374DDEBC}" type="pres">
      <dgm:prSet presAssocID="{B28DBF10-B6B8-4304-9A39-6CDE120F57DE}" presName="titleText1" presStyleLbl="fgAcc0" presStyleIdx="1" presStyleCnt="3">
        <dgm:presLayoutVars>
          <dgm:chMax val="0"/>
          <dgm:chPref val="0"/>
        </dgm:presLayoutVars>
      </dgm:prSet>
      <dgm:spPr/>
    </dgm:pt>
    <dgm:pt modelId="{9B9084D6-03A5-47CF-821F-7290143F655D}" type="pres">
      <dgm:prSet presAssocID="{B28DBF10-B6B8-4304-9A39-6CDE120F57DE}" presName="rootConnector1" presStyleLbl="node1" presStyleIdx="0" presStyleCnt="1"/>
      <dgm:spPr/>
    </dgm:pt>
    <dgm:pt modelId="{1B6E46D3-5321-4FEC-9410-1681A8BF3F88}" type="pres">
      <dgm:prSet presAssocID="{B28DBF10-B6B8-4304-9A39-6CDE120F57DE}" presName="hierChild2" presStyleCnt="0"/>
      <dgm:spPr/>
    </dgm:pt>
    <dgm:pt modelId="{816DCC9A-7415-4474-A450-B636862546CE}" type="pres">
      <dgm:prSet presAssocID="{73E7D112-C60D-4306-884D-48A20072CB28}" presName="Name37" presStyleLbl="parChTrans1D2" presStyleIdx="0" presStyleCnt="1"/>
      <dgm:spPr/>
    </dgm:pt>
    <dgm:pt modelId="{2F57CEAA-62B0-457B-9DB1-B7C9E599F6E8}" type="pres">
      <dgm:prSet presAssocID="{A4304FBF-25D6-4B48-BED9-8E039B486504}" presName="hierRoot2" presStyleCnt="0">
        <dgm:presLayoutVars>
          <dgm:hierBranch val="init"/>
        </dgm:presLayoutVars>
      </dgm:prSet>
      <dgm:spPr/>
    </dgm:pt>
    <dgm:pt modelId="{5B93293A-4FFE-442C-A1EF-77D1D1D5261E}" type="pres">
      <dgm:prSet presAssocID="{A4304FBF-25D6-4B48-BED9-8E039B486504}" presName="rootComposite" presStyleCnt="0"/>
      <dgm:spPr/>
    </dgm:pt>
    <dgm:pt modelId="{1AC54AFE-C343-4A22-B612-67AAF8560440}" type="pres">
      <dgm:prSet presAssocID="{A4304FBF-25D6-4B48-BED9-8E039B486504}" presName="rootText" presStyleLbl="node1" presStyleIdx="0" presStyleCnt="1">
        <dgm:presLayoutVars>
          <dgm:chMax/>
          <dgm:chPref val="3"/>
        </dgm:presLayoutVars>
      </dgm:prSet>
      <dgm:spPr/>
    </dgm:pt>
    <dgm:pt modelId="{864F5B3E-CCE6-4D8B-978A-FDB37A773393}" type="pres">
      <dgm:prSet presAssocID="{A4304FBF-25D6-4B48-BED9-8E039B486504}" presName="titleText2" presStyleLbl="fgAcc1" presStyleIdx="0" presStyleCnt="1">
        <dgm:presLayoutVars>
          <dgm:chMax val="0"/>
          <dgm:chPref val="0"/>
        </dgm:presLayoutVars>
      </dgm:prSet>
      <dgm:spPr/>
    </dgm:pt>
    <dgm:pt modelId="{606116DF-B971-40B1-A95F-CFFFEA615C62}" type="pres">
      <dgm:prSet presAssocID="{A4304FBF-25D6-4B48-BED9-8E039B486504}" presName="rootConnector" presStyleLbl="node2" presStyleIdx="0" presStyleCnt="0"/>
      <dgm:spPr/>
    </dgm:pt>
    <dgm:pt modelId="{DB27790C-4E23-4398-BB12-9A5C672ACA00}" type="pres">
      <dgm:prSet presAssocID="{A4304FBF-25D6-4B48-BED9-8E039B486504}" presName="hierChild4" presStyleCnt="0"/>
      <dgm:spPr/>
    </dgm:pt>
    <dgm:pt modelId="{B8830E3E-7EA9-4C05-B636-71E472A996CF}" type="pres">
      <dgm:prSet presAssocID="{A4304FBF-25D6-4B48-BED9-8E039B486504}" presName="hierChild5" presStyleCnt="0"/>
      <dgm:spPr/>
    </dgm:pt>
    <dgm:pt modelId="{ECA2CFCE-2609-4AC3-8BF8-3F1B410BE72B}" type="pres">
      <dgm:prSet presAssocID="{B28DBF10-B6B8-4304-9A39-6CDE120F57DE}" presName="hierChild3" presStyleCnt="0"/>
      <dgm:spPr/>
    </dgm:pt>
    <dgm:pt modelId="{33A8FAD2-B464-41E5-A1F5-8FE95AB4A12B}" type="pres">
      <dgm:prSet presAssocID="{07FE149C-9B89-45EA-8EE5-7E1E60B4FAAE}" presName="hierRoot1" presStyleCnt="0">
        <dgm:presLayoutVars>
          <dgm:hierBranch val="init"/>
        </dgm:presLayoutVars>
      </dgm:prSet>
      <dgm:spPr/>
    </dgm:pt>
    <dgm:pt modelId="{7C4AFB48-BFB3-4D2C-8F9C-0ACC1D1403A2}" type="pres">
      <dgm:prSet presAssocID="{07FE149C-9B89-45EA-8EE5-7E1E60B4FAAE}" presName="rootComposite1" presStyleCnt="0"/>
      <dgm:spPr/>
    </dgm:pt>
    <dgm:pt modelId="{C6D22035-B93F-49DC-9E92-590E79406022}" type="pres">
      <dgm:prSet presAssocID="{07FE149C-9B89-45EA-8EE5-7E1E60B4FAAE}" presName="rootText1" presStyleLbl="node0" presStyleIdx="2" presStyleCnt="3">
        <dgm:presLayoutVars>
          <dgm:chMax/>
          <dgm:chPref val="3"/>
        </dgm:presLayoutVars>
      </dgm:prSet>
      <dgm:spPr/>
    </dgm:pt>
    <dgm:pt modelId="{38BA16E5-7C9C-4BB9-94E5-8A5AA37B77A5}" type="pres">
      <dgm:prSet presAssocID="{07FE149C-9B89-45EA-8EE5-7E1E60B4FAAE}" presName="titleText1" presStyleLbl="fgAcc0" presStyleIdx="2" presStyleCnt="3">
        <dgm:presLayoutVars>
          <dgm:chMax val="0"/>
          <dgm:chPref val="0"/>
        </dgm:presLayoutVars>
      </dgm:prSet>
      <dgm:spPr/>
    </dgm:pt>
    <dgm:pt modelId="{F7C6C1EF-B0EA-4F49-97FA-EB1C9624CBAE}" type="pres">
      <dgm:prSet presAssocID="{07FE149C-9B89-45EA-8EE5-7E1E60B4FAAE}" presName="rootConnector1" presStyleLbl="node1" presStyleIdx="0" presStyleCnt="1"/>
      <dgm:spPr/>
    </dgm:pt>
    <dgm:pt modelId="{25DDC38B-3752-4832-B61A-D1F4480F49C1}" type="pres">
      <dgm:prSet presAssocID="{07FE149C-9B89-45EA-8EE5-7E1E60B4FAAE}" presName="hierChild2" presStyleCnt="0"/>
      <dgm:spPr/>
    </dgm:pt>
    <dgm:pt modelId="{C6CCD81C-CA81-4775-AAA0-7641F0E2E476}" type="pres">
      <dgm:prSet presAssocID="{07FE149C-9B89-45EA-8EE5-7E1E60B4FAAE}" presName="hierChild3" presStyleCnt="0"/>
      <dgm:spPr/>
    </dgm:pt>
  </dgm:ptLst>
  <dgm:cxnLst>
    <dgm:cxn modelId="{45CD2F06-85B0-461E-AEF8-7B5433F788F0}" srcId="{5BD9BC1F-D029-40C9-9D47-617A096AB14E}" destId="{B28DBF10-B6B8-4304-9A39-6CDE120F57DE}" srcOrd="1" destOrd="0" parTransId="{537FF129-D711-441F-8853-7722B9BA7E3B}" sibTransId="{D69A2B17-2F3D-46EC-AF5D-2FE73FC15D67}"/>
    <dgm:cxn modelId="{BAE33908-0C7C-4E0A-98CC-735B9D544BB1}" type="presOf" srcId="{F7561584-8B3C-40FF-BECF-67FC88050BF5}" destId="{864F5B3E-CCE6-4D8B-978A-FDB37A773393}" srcOrd="0" destOrd="0" presId="urn:microsoft.com/office/officeart/2008/layout/NameandTitleOrganizationalChart"/>
    <dgm:cxn modelId="{DED1FD13-503E-4D57-951B-6A0554843573}" type="presOf" srcId="{BF2AA94D-4AF8-4E44-9126-43D6E1A6601B}" destId="{1DFD4870-70E0-4FB6-8768-8196A007D026}" srcOrd="1" destOrd="0" presId="urn:microsoft.com/office/officeart/2008/layout/NameandTitleOrganizationalChart"/>
    <dgm:cxn modelId="{40AAF71D-15B2-4D69-BC84-B53136FB22CD}" type="presOf" srcId="{4F8B5553-0909-435B-97EB-D228F6BF1602}" destId="{DDD00335-6DFD-47C3-816D-B83D24EDF8E9}" srcOrd="0" destOrd="0" presId="urn:microsoft.com/office/officeart/2008/layout/NameandTitleOrganizationalChart"/>
    <dgm:cxn modelId="{9C5D0A29-65C8-44A3-A59D-98E3631FFB1E}" type="presOf" srcId="{A4304FBF-25D6-4B48-BED9-8E039B486504}" destId="{1AC54AFE-C343-4A22-B612-67AAF8560440}" srcOrd="0" destOrd="0" presId="urn:microsoft.com/office/officeart/2008/layout/NameandTitleOrganizationalChart"/>
    <dgm:cxn modelId="{3CC78833-4239-48FD-B996-438B2130845B}" srcId="{5BD9BC1F-D029-40C9-9D47-617A096AB14E}" destId="{07FE149C-9B89-45EA-8EE5-7E1E60B4FAAE}" srcOrd="2" destOrd="0" parTransId="{DB931794-7642-440D-BF03-7A3DB437A549}" sibTransId="{A878456C-1D64-4033-BCB2-E54E64FFC4F6}"/>
    <dgm:cxn modelId="{AD972C4F-B26B-4C3E-A5B6-E37093EFD958}" type="presOf" srcId="{A4304FBF-25D6-4B48-BED9-8E039B486504}" destId="{606116DF-B971-40B1-A95F-CFFFEA615C62}" srcOrd="1" destOrd="0" presId="urn:microsoft.com/office/officeart/2008/layout/NameandTitleOrganizationalChart"/>
    <dgm:cxn modelId="{C1765280-822E-4DE8-B2D9-4603BBFF1228}" type="presOf" srcId="{B28DBF10-B6B8-4304-9A39-6CDE120F57DE}" destId="{55896D55-A502-42DB-804E-3FEC7E2917BF}" srcOrd="0" destOrd="0" presId="urn:microsoft.com/office/officeart/2008/layout/NameandTitleOrganizationalChart"/>
    <dgm:cxn modelId="{C14F2690-4A1F-4365-846F-8D177EAE485D}" type="presOf" srcId="{A878456C-1D64-4033-BCB2-E54E64FFC4F6}" destId="{38BA16E5-7C9C-4BB9-94E5-8A5AA37B77A5}" srcOrd="0" destOrd="0" presId="urn:microsoft.com/office/officeart/2008/layout/NameandTitleOrganizationalChart"/>
    <dgm:cxn modelId="{0CBE9B9C-70C5-434A-AAB9-71A2E4707153}" type="presOf" srcId="{73E7D112-C60D-4306-884D-48A20072CB28}" destId="{816DCC9A-7415-4474-A450-B636862546CE}" srcOrd="0" destOrd="0" presId="urn:microsoft.com/office/officeart/2008/layout/NameandTitleOrganizationalChart"/>
    <dgm:cxn modelId="{E88CE1A0-E41E-412F-B87A-C6A0F53F0472}" type="presOf" srcId="{07FE149C-9B89-45EA-8EE5-7E1E60B4FAAE}" destId="{F7C6C1EF-B0EA-4F49-97FA-EB1C9624CBAE}" srcOrd="1" destOrd="0" presId="urn:microsoft.com/office/officeart/2008/layout/NameandTitleOrganizationalChart"/>
    <dgm:cxn modelId="{5B8B90A4-52DA-49E0-92D8-E58536025530}" srcId="{B28DBF10-B6B8-4304-9A39-6CDE120F57DE}" destId="{A4304FBF-25D6-4B48-BED9-8E039B486504}" srcOrd="0" destOrd="0" parTransId="{73E7D112-C60D-4306-884D-48A20072CB28}" sibTransId="{F7561584-8B3C-40FF-BECF-67FC88050BF5}"/>
    <dgm:cxn modelId="{58FEEFBC-DD6A-49DA-B536-E3016A19774F}" type="presOf" srcId="{D69A2B17-2F3D-46EC-AF5D-2FE73FC15D67}" destId="{CA25A551-C2E5-45CC-B45C-C3A2374DDEBC}" srcOrd="0" destOrd="0" presId="urn:microsoft.com/office/officeart/2008/layout/NameandTitleOrganizationalChart"/>
    <dgm:cxn modelId="{D0C069D6-5D7E-41F5-9FBE-914557F73F66}" srcId="{5BD9BC1F-D029-40C9-9D47-617A096AB14E}" destId="{BF2AA94D-4AF8-4E44-9126-43D6E1A6601B}" srcOrd="0" destOrd="0" parTransId="{4DE9D10E-226D-455E-944F-91516FFF246C}" sibTransId="{4F8B5553-0909-435B-97EB-D228F6BF1602}"/>
    <dgm:cxn modelId="{00D4DCED-498C-4DB6-8FD5-212A5AE6F63D}" type="presOf" srcId="{B28DBF10-B6B8-4304-9A39-6CDE120F57DE}" destId="{9B9084D6-03A5-47CF-821F-7290143F655D}" srcOrd="1" destOrd="0" presId="urn:microsoft.com/office/officeart/2008/layout/NameandTitleOrganizationalChart"/>
    <dgm:cxn modelId="{5AD951EF-D4C2-4F3F-BE46-C63DFF17F327}" type="presOf" srcId="{07FE149C-9B89-45EA-8EE5-7E1E60B4FAAE}" destId="{C6D22035-B93F-49DC-9E92-590E79406022}" srcOrd="0" destOrd="0" presId="urn:microsoft.com/office/officeart/2008/layout/NameandTitleOrganizationalChart"/>
    <dgm:cxn modelId="{9C0523F7-889E-49FF-B1CA-9210191B1CEF}" type="presOf" srcId="{BF2AA94D-4AF8-4E44-9126-43D6E1A6601B}" destId="{D2D16707-5C7A-4835-AA8C-43898142F50D}" srcOrd="0" destOrd="0" presId="urn:microsoft.com/office/officeart/2008/layout/NameandTitleOrganizationalChart"/>
    <dgm:cxn modelId="{F50453FF-3E8D-4B7A-A30E-BF6BB8E0BAB2}" type="presOf" srcId="{5BD9BC1F-D029-40C9-9D47-617A096AB14E}" destId="{DD6C8A46-C632-4248-800D-CB961FEA5CBB}" srcOrd="0" destOrd="0" presId="urn:microsoft.com/office/officeart/2008/layout/NameandTitleOrganizationalChart"/>
    <dgm:cxn modelId="{1DEB7951-FC74-458D-AD59-3D4402000A85}" type="presParOf" srcId="{DD6C8A46-C632-4248-800D-CB961FEA5CBB}" destId="{E5D8ACE5-543F-4086-82F9-F5E988694E8D}" srcOrd="0" destOrd="0" presId="urn:microsoft.com/office/officeart/2008/layout/NameandTitleOrganizationalChart"/>
    <dgm:cxn modelId="{4C6DC33E-804F-4747-BA78-70F1245F3EEF}" type="presParOf" srcId="{E5D8ACE5-543F-4086-82F9-F5E988694E8D}" destId="{2E860C95-BD90-41D2-89C4-DA3704C05792}" srcOrd="0" destOrd="0" presId="urn:microsoft.com/office/officeart/2008/layout/NameandTitleOrganizationalChart"/>
    <dgm:cxn modelId="{C001759A-88AE-4AFE-B202-38D2817FB30A}" type="presParOf" srcId="{2E860C95-BD90-41D2-89C4-DA3704C05792}" destId="{D2D16707-5C7A-4835-AA8C-43898142F50D}" srcOrd="0" destOrd="0" presId="urn:microsoft.com/office/officeart/2008/layout/NameandTitleOrganizationalChart"/>
    <dgm:cxn modelId="{FC9D70A1-218F-4541-8B09-6390AA83B5E4}" type="presParOf" srcId="{2E860C95-BD90-41D2-89C4-DA3704C05792}" destId="{DDD00335-6DFD-47C3-816D-B83D24EDF8E9}" srcOrd="1" destOrd="0" presId="urn:microsoft.com/office/officeart/2008/layout/NameandTitleOrganizationalChart"/>
    <dgm:cxn modelId="{B691FCC9-7880-4E7B-92DE-1FD7EEAB43FC}" type="presParOf" srcId="{2E860C95-BD90-41D2-89C4-DA3704C05792}" destId="{1DFD4870-70E0-4FB6-8768-8196A007D026}" srcOrd="2" destOrd="0" presId="urn:microsoft.com/office/officeart/2008/layout/NameandTitleOrganizationalChart"/>
    <dgm:cxn modelId="{BC7C7524-906D-4F98-8B0B-3AD79AF8C34B}" type="presParOf" srcId="{E5D8ACE5-543F-4086-82F9-F5E988694E8D}" destId="{4787F9C5-0DE4-4C05-A7B1-12876089E14C}" srcOrd="1" destOrd="0" presId="urn:microsoft.com/office/officeart/2008/layout/NameandTitleOrganizationalChart"/>
    <dgm:cxn modelId="{5ADB523E-2401-41EC-8D39-538C6A812F1E}" type="presParOf" srcId="{E5D8ACE5-543F-4086-82F9-F5E988694E8D}" destId="{B3A7382E-1012-41A7-976F-2CF04AEAF7A7}" srcOrd="2" destOrd="0" presId="urn:microsoft.com/office/officeart/2008/layout/NameandTitleOrganizationalChart"/>
    <dgm:cxn modelId="{46F9152B-4E41-4919-A5F6-B3BC13692557}" type="presParOf" srcId="{DD6C8A46-C632-4248-800D-CB961FEA5CBB}" destId="{D063950B-752A-46B5-A492-98E41E7C0D19}" srcOrd="1" destOrd="0" presId="urn:microsoft.com/office/officeart/2008/layout/NameandTitleOrganizationalChart"/>
    <dgm:cxn modelId="{1229A840-B742-45D5-A1E3-46A22C33B07F}" type="presParOf" srcId="{D063950B-752A-46B5-A492-98E41E7C0D19}" destId="{2A324B45-C1A2-4ACF-9341-A0F264C30DC1}" srcOrd="0" destOrd="0" presId="urn:microsoft.com/office/officeart/2008/layout/NameandTitleOrganizationalChart"/>
    <dgm:cxn modelId="{86076D98-1D81-498C-9D44-1AF116DEF36C}" type="presParOf" srcId="{2A324B45-C1A2-4ACF-9341-A0F264C30DC1}" destId="{55896D55-A502-42DB-804E-3FEC7E2917BF}" srcOrd="0" destOrd="0" presId="urn:microsoft.com/office/officeart/2008/layout/NameandTitleOrganizationalChart"/>
    <dgm:cxn modelId="{53336ADC-3F5A-45E6-9662-53CC83FC0928}" type="presParOf" srcId="{2A324B45-C1A2-4ACF-9341-A0F264C30DC1}" destId="{CA25A551-C2E5-45CC-B45C-C3A2374DDEBC}" srcOrd="1" destOrd="0" presId="urn:microsoft.com/office/officeart/2008/layout/NameandTitleOrganizationalChart"/>
    <dgm:cxn modelId="{5C44E60C-A5E8-4F73-847A-1B4FF5275D35}" type="presParOf" srcId="{2A324B45-C1A2-4ACF-9341-A0F264C30DC1}" destId="{9B9084D6-03A5-47CF-821F-7290143F655D}" srcOrd="2" destOrd="0" presId="urn:microsoft.com/office/officeart/2008/layout/NameandTitleOrganizationalChart"/>
    <dgm:cxn modelId="{0C22C17E-6FDA-4FF6-9255-9EC9EC458C6F}" type="presParOf" srcId="{D063950B-752A-46B5-A492-98E41E7C0D19}" destId="{1B6E46D3-5321-4FEC-9410-1681A8BF3F88}" srcOrd="1" destOrd="0" presId="urn:microsoft.com/office/officeart/2008/layout/NameandTitleOrganizationalChart"/>
    <dgm:cxn modelId="{ED9EB3B5-8BE8-4ED2-9BC7-C23A8FECF2FD}" type="presParOf" srcId="{1B6E46D3-5321-4FEC-9410-1681A8BF3F88}" destId="{816DCC9A-7415-4474-A450-B636862546CE}" srcOrd="0" destOrd="0" presId="urn:microsoft.com/office/officeart/2008/layout/NameandTitleOrganizationalChart"/>
    <dgm:cxn modelId="{437D93E0-5937-4C19-8E77-4D996F51830F}" type="presParOf" srcId="{1B6E46D3-5321-4FEC-9410-1681A8BF3F88}" destId="{2F57CEAA-62B0-457B-9DB1-B7C9E599F6E8}" srcOrd="1" destOrd="0" presId="urn:microsoft.com/office/officeart/2008/layout/NameandTitleOrganizationalChart"/>
    <dgm:cxn modelId="{41B36A72-86B2-4DE8-AF4D-A4DA402837EF}" type="presParOf" srcId="{2F57CEAA-62B0-457B-9DB1-B7C9E599F6E8}" destId="{5B93293A-4FFE-442C-A1EF-77D1D1D5261E}" srcOrd="0" destOrd="0" presId="urn:microsoft.com/office/officeart/2008/layout/NameandTitleOrganizationalChart"/>
    <dgm:cxn modelId="{9B843289-ECDD-4943-98FF-E6607FB2F603}" type="presParOf" srcId="{5B93293A-4FFE-442C-A1EF-77D1D1D5261E}" destId="{1AC54AFE-C343-4A22-B612-67AAF8560440}" srcOrd="0" destOrd="0" presId="urn:microsoft.com/office/officeart/2008/layout/NameandTitleOrganizationalChart"/>
    <dgm:cxn modelId="{462F380E-7EFE-440C-9FEA-6CE2E72CDAD6}" type="presParOf" srcId="{5B93293A-4FFE-442C-A1EF-77D1D1D5261E}" destId="{864F5B3E-CCE6-4D8B-978A-FDB37A773393}" srcOrd="1" destOrd="0" presId="urn:microsoft.com/office/officeart/2008/layout/NameandTitleOrganizationalChart"/>
    <dgm:cxn modelId="{D95BC447-318A-4564-8B90-F7D43CADCFF0}" type="presParOf" srcId="{5B93293A-4FFE-442C-A1EF-77D1D1D5261E}" destId="{606116DF-B971-40B1-A95F-CFFFEA615C62}" srcOrd="2" destOrd="0" presId="urn:microsoft.com/office/officeart/2008/layout/NameandTitleOrganizationalChart"/>
    <dgm:cxn modelId="{14369434-36BF-436D-B92A-D743B900C5F4}" type="presParOf" srcId="{2F57CEAA-62B0-457B-9DB1-B7C9E599F6E8}" destId="{DB27790C-4E23-4398-BB12-9A5C672ACA00}" srcOrd="1" destOrd="0" presId="urn:microsoft.com/office/officeart/2008/layout/NameandTitleOrganizationalChart"/>
    <dgm:cxn modelId="{0B0E28F3-81DD-4637-A400-EFD174ADCB9C}" type="presParOf" srcId="{2F57CEAA-62B0-457B-9DB1-B7C9E599F6E8}" destId="{B8830E3E-7EA9-4C05-B636-71E472A996CF}" srcOrd="2" destOrd="0" presId="urn:microsoft.com/office/officeart/2008/layout/NameandTitleOrganizationalChart"/>
    <dgm:cxn modelId="{5C3F10A5-75EC-4068-8CD7-B3762F2D559E}" type="presParOf" srcId="{D063950B-752A-46B5-A492-98E41E7C0D19}" destId="{ECA2CFCE-2609-4AC3-8BF8-3F1B410BE72B}" srcOrd="2" destOrd="0" presId="urn:microsoft.com/office/officeart/2008/layout/NameandTitleOrganizationalChart"/>
    <dgm:cxn modelId="{CA2F5BF2-6279-43FD-96C8-E88A8AA2F951}" type="presParOf" srcId="{DD6C8A46-C632-4248-800D-CB961FEA5CBB}" destId="{33A8FAD2-B464-41E5-A1F5-8FE95AB4A12B}" srcOrd="2" destOrd="0" presId="urn:microsoft.com/office/officeart/2008/layout/NameandTitleOrganizationalChart"/>
    <dgm:cxn modelId="{75841826-2D64-427A-9C3A-A0988EA35879}" type="presParOf" srcId="{33A8FAD2-B464-41E5-A1F5-8FE95AB4A12B}" destId="{7C4AFB48-BFB3-4D2C-8F9C-0ACC1D1403A2}" srcOrd="0" destOrd="0" presId="urn:microsoft.com/office/officeart/2008/layout/NameandTitleOrganizationalChart"/>
    <dgm:cxn modelId="{667F242B-3B99-453D-91F5-A5BF84B14B7B}" type="presParOf" srcId="{7C4AFB48-BFB3-4D2C-8F9C-0ACC1D1403A2}" destId="{C6D22035-B93F-49DC-9E92-590E79406022}" srcOrd="0" destOrd="0" presId="urn:microsoft.com/office/officeart/2008/layout/NameandTitleOrganizationalChart"/>
    <dgm:cxn modelId="{695E48EE-8704-4463-A82F-6DF49C2D7568}" type="presParOf" srcId="{7C4AFB48-BFB3-4D2C-8F9C-0ACC1D1403A2}" destId="{38BA16E5-7C9C-4BB9-94E5-8A5AA37B77A5}" srcOrd="1" destOrd="0" presId="urn:microsoft.com/office/officeart/2008/layout/NameandTitleOrganizationalChart"/>
    <dgm:cxn modelId="{27CA4327-132A-4499-90E5-E81770810786}" type="presParOf" srcId="{7C4AFB48-BFB3-4D2C-8F9C-0ACC1D1403A2}" destId="{F7C6C1EF-B0EA-4F49-97FA-EB1C9624CBAE}" srcOrd="2" destOrd="0" presId="urn:microsoft.com/office/officeart/2008/layout/NameandTitleOrganizationalChart"/>
    <dgm:cxn modelId="{E2985B9D-A917-4B62-AA72-45A38C979EF9}" type="presParOf" srcId="{33A8FAD2-B464-41E5-A1F5-8FE95AB4A12B}" destId="{25DDC38B-3752-4832-B61A-D1F4480F49C1}" srcOrd="1" destOrd="0" presId="urn:microsoft.com/office/officeart/2008/layout/NameandTitleOrganizationalChart"/>
    <dgm:cxn modelId="{9C9C3483-D35E-4051-B902-4AD04C0F89E7}" type="presParOf" srcId="{33A8FAD2-B464-41E5-A1F5-8FE95AB4A12B}" destId="{C6CCD81C-CA81-4775-AAA0-7641F0E2E476}"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6E9DFB-3064-44C7-9848-CA12755FD90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62CF242-5728-49B2-B071-9886A3960E3F}">
      <dgm:prSet/>
      <dgm:spPr/>
      <dgm:t>
        <a:bodyPr/>
        <a:lstStyle/>
        <a:p>
          <a:pPr>
            <a:lnSpc>
              <a:spcPct val="100000"/>
            </a:lnSpc>
          </a:pPr>
          <a:r>
            <a:rPr lang="es-ES"/>
            <a:t>Instrucciones y expresiones</a:t>
          </a:r>
          <a:endParaRPr lang="en-US"/>
        </a:p>
      </dgm:t>
    </dgm:pt>
    <dgm:pt modelId="{5307AA7C-D85D-4F99-A288-D27089BA1C9C}" type="parTrans" cxnId="{E5ECCA29-D2D4-46C7-A0D6-39FBC494BF68}">
      <dgm:prSet/>
      <dgm:spPr/>
      <dgm:t>
        <a:bodyPr/>
        <a:lstStyle/>
        <a:p>
          <a:endParaRPr lang="en-US"/>
        </a:p>
      </dgm:t>
    </dgm:pt>
    <dgm:pt modelId="{CCB4486E-BB1F-46C5-B51A-7AD51FA4380F}" type="sibTrans" cxnId="{E5ECCA29-D2D4-46C7-A0D6-39FBC494BF68}">
      <dgm:prSet/>
      <dgm:spPr/>
      <dgm:t>
        <a:bodyPr/>
        <a:lstStyle/>
        <a:p>
          <a:endParaRPr lang="en-US"/>
        </a:p>
      </dgm:t>
    </dgm:pt>
    <dgm:pt modelId="{E01A7504-EF42-412E-80A7-85E11D5EF408}">
      <dgm:prSet/>
      <dgm:spPr/>
      <dgm:t>
        <a:bodyPr/>
        <a:lstStyle/>
        <a:p>
          <a:pPr>
            <a:lnSpc>
              <a:spcPct val="100000"/>
            </a:lnSpc>
          </a:pPr>
          <a:r>
            <a:rPr lang="es-ES"/>
            <a:t>Variables y datos. Tipos. Mutabilidad/inmutabilidad</a:t>
          </a:r>
          <a:endParaRPr lang="en-US"/>
        </a:p>
      </dgm:t>
    </dgm:pt>
    <dgm:pt modelId="{47CD8941-7744-441B-83AF-DCEE9A19F904}" type="parTrans" cxnId="{506C65D5-EF48-43DE-98D6-153391C7F10A}">
      <dgm:prSet/>
      <dgm:spPr/>
      <dgm:t>
        <a:bodyPr/>
        <a:lstStyle/>
        <a:p>
          <a:endParaRPr lang="en-US"/>
        </a:p>
      </dgm:t>
    </dgm:pt>
    <dgm:pt modelId="{92F6F4E0-AFC4-4A34-BCB7-57634B401223}" type="sibTrans" cxnId="{506C65D5-EF48-43DE-98D6-153391C7F10A}">
      <dgm:prSet/>
      <dgm:spPr/>
      <dgm:t>
        <a:bodyPr/>
        <a:lstStyle/>
        <a:p>
          <a:endParaRPr lang="en-US"/>
        </a:p>
      </dgm:t>
    </dgm:pt>
    <dgm:pt modelId="{8F152CA4-C06B-4072-A7B9-258BB5D1077E}">
      <dgm:prSet/>
      <dgm:spPr/>
      <dgm:t>
        <a:bodyPr/>
        <a:lstStyle/>
        <a:p>
          <a:pPr>
            <a:lnSpc>
              <a:spcPct val="100000"/>
            </a:lnSpc>
          </a:pPr>
          <a:r>
            <a:rPr lang="es-ES" dirty="0"/>
            <a:t>Comentarios. Espacios. </a:t>
          </a:r>
          <a:r>
            <a:rPr lang="es-ES" dirty="0" err="1"/>
            <a:t>Strings</a:t>
          </a:r>
          <a:r>
            <a:rPr lang="es-ES" dirty="0"/>
            <a:t>. Uso de </a:t>
          </a:r>
          <a:r>
            <a:rPr lang="es-ES" dirty="0" err="1"/>
            <a:t>print</a:t>
          </a:r>
          <a:endParaRPr lang="en-US" dirty="0"/>
        </a:p>
      </dgm:t>
    </dgm:pt>
    <dgm:pt modelId="{992CB85A-A2CB-4A6E-8210-1C3261F90AC3}" type="parTrans" cxnId="{D52A899E-D26C-4232-9FED-1F67472F6FD2}">
      <dgm:prSet/>
      <dgm:spPr/>
      <dgm:t>
        <a:bodyPr/>
        <a:lstStyle/>
        <a:p>
          <a:endParaRPr lang="en-US"/>
        </a:p>
      </dgm:t>
    </dgm:pt>
    <dgm:pt modelId="{BC6932BA-82F9-4C53-9115-006F771B5A09}" type="sibTrans" cxnId="{D52A899E-D26C-4232-9FED-1F67472F6FD2}">
      <dgm:prSet/>
      <dgm:spPr/>
      <dgm:t>
        <a:bodyPr/>
        <a:lstStyle/>
        <a:p>
          <a:endParaRPr lang="en-US"/>
        </a:p>
      </dgm:t>
    </dgm:pt>
    <dgm:pt modelId="{545944AA-B52D-44AA-98C7-B9E95DB3CE5F}">
      <dgm:prSet/>
      <dgm:spPr/>
      <dgm:t>
        <a:bodyPr/>
        <a:lstStyle/>
        <a:p>
          <a:pPr>
            <a:lnSpc>
              <a:spcPct val="100000"/>
            </a:lnSpc>
          </a:pPr>
          <a:r>
            <a:rPr lang="es-ES" dirty="0"/>
            <a:t>Condicionales y bucles.  Bloques y </a:t>
          </a:r>
          <a:r>
            <a:rPr lang="es-ES" dirty="0" err="1"/>
            <a:t>scopes</a:t>
          </a:r>
          <a:endParaRPr lang="en-US" dirty="0"/>
        </a:p>
      </dgm:t>
    </dgm:pt>
    <dgm:pt modelId="{60D1D4DA-209A-4215-93A9-D3D5F00079DE}" type="parTrans" cxnId="{F1DBB814-0879-4A24-844E-658F6FF07E3B}">
      <dgm:prSet/>
      <dgm:spPr/>
      <dgm:t>
        <a:bodyPr/>
        <a:lstStyle/>
        <a:p>
          <a:endParaRPr lang="en-US"/>
        </a:p>
      </dgm:t>
    </dgm:pt>
    <dgm:pt modelId="{CBC950D0-D464-41E8-8C53-5DFBC16936B8}" type="sibTrans" cxnId="{F1DBB814-0879-4A24-844E-658F6FF07E3B}">
      <dgm:prSet/>
      <dgm:spPr/>
      <dgm:t>
        <a:bodyPr/>
        <a:lstStyle/>
        <a:p>
          <a:endParaRPr lang="en-US"/>
        </a:p>
      </dgm:t>
    </dgm:pt>
    <dgm:pt modelId="{A4F35895-420E-44BC-AEEE-4111FDA9D6E4}">
      <dgm:prSet/>
      <dgm:spPr/>
      <dgm:t>
        <a:bodyPr/>
        <a:lstStyle/>
        <a:p>
          <a:pPr>
            <a:lnSpc>
              <a:spcPct val="100000"/>
            </a:lnSpc>
          </a:pPr>
          <a:r>
            <a:rPr lang="es-ES" dirty="0"/>
            <a:t>Funciones</a:t>
          </a:r>
          <a:endParaRPr lang="en-US" dirty="0"/>
        </a:p>
      </dgm:t>
    </dgm:pt>
    <dgm:pt modelId="{28BDD99B-39DB-42D8-8BD3-6A2F57241A8E}" type="parTrans" cxnId="{8905AC92-648D-4BBA-AEFA-220200169AF6}">
      <dgm:prSet/>
      <dgm:spPr/>
      <dgm:t>
        <a:bodyPr/>
        <a:lstStyle/>
        <a:p>
          <a:endParaRPr lang="en-US"/>
        </a:p>
      </dgm:t>
    </dgm:pt>
    <dgm:pt modelId="{A90A5E26-29B0-410D-8446-0B6E866A0B3F}" type="sibTrans" cxnId="{8905AC92-648D-4BBA-AEFA-220200169AF6}">
      <dgm:prSet/>
      <dgm:spPr/>
      <dgm:t>
        <a:bodyPr/>
        <a:lstStyle/>
        <a:p>
          <a:endParaRPr lang="en-US"/>
        </a:p>
      </dgm:t>
    </dgm:pt>
    <dgm:pt modelId="{22021F3D-03AE-465B-AF1C-40FCF22E9E66}">
      <dgm:prSet/>
      <dgm:spPr/>
      <dgm:t>
        <a:bodyPr/>
        <a:lstStyle/>
        <a:p>
          <a:pPr>
            <a:lnSpc>
              <a:spcPct val="100000"/>
            </a:lnSpc>
          </a:pPr>
          <a:r>
            <a:rPr lang="es-ES" dirty="0"/>
            <a:t>Tipos complejos (colecciones)</a:t>
          </a:r>
          <a:endParaRPr lang="en-US" dirty="0"/>
        </a:p>
      </dgm:t>
    </dgm:pt>
    <dgm:pt modelId="{6F7CE024-D612-4372-A0A4-6967948C1BE1}" type="sibTrans" cxnId="{68719ECD-BEC4-48F2-ABF0-38B7AA2EB4A9}">
      <dgm:prSet/>
      <dgm:spPr/>
      <dgm:t>
        <a:bodyPr/>
        <a:lstStyle/>
        <a:p>
          <a:endParaRPr lang="en-US"/>
        </a:p>
      </dgm:t>
    </dgm:pt>
    <dgm:pt modelId="{F550B77C-AFE4-4981-BA01-BCA6D10B1BFB}" type="parTrans" cxnId="{68719ECD-BEC4-48F2-ABF0-38B7AA2EB4A9}">
      <dgm:prSet/>
      <dgm:spPr/>
      <dgm:t>
        <a:bodyPr/>
        <a:lstStyle/>
        <a:p>
          <a:endParaRPr lang="en-US"/>
        </a:p>
      </dgm:t>
    </dgm:pt>
    <dgm:pt modelId="{A80E184F-C829-4258-8396-5F8000264FAF}" type="pres">
      <dgm:prSet presAssocID="{A46E9DFB-3064-44C7-9848-CA12755FD90F}" presName="root" presStyleCnt="0">
        <dgm:presLayoutVars>
          <dgm:dir/>
          <dgm:resizeHandles val="exact"/>
        </dgm:presLayoutVars>
      </dgm:prSet>
      <dgm:spPr/>
    </dgm:pt>
    <dgm:pt modelId="{E5DB0DA8-6F11-4F3B-B1E9-6E6FB3D86FAE}" type="pres">
      <dgm:prSet presAssocID="{462CF242-5728-49B2-B071-9886A3960E3F}" presName="compNode" presStyleCnt="0"/>
      <dgm:spPr/>
    </dgm:pt>
    <dgm:pt modelId="{9665F158-F3C1-44CC-86FA-36F5CD710E30}" type="pres">
      <dgm:prSet presAssocID="{462CF242-5728-49B2-B071-9886A3960E3F}" presName="bgRect" presStyleLbl="bgShp" presStyleIdx="0" presStyleCnt="6"/>
      <dgm:spPr/>
    </dgm:pt>
    <dgm:pt modelId="{EB947A41-2E63-450A-B026-3A627F48F3B2}" type="pres">
      <dgm:prSet presAssocID="{462CF242-5728-49B2-B071-9886A3960E3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ápiz"/>
        </a:ext>
      </dgm:extLst>
    </dgm:pt>
    <dgm:pt modelId="{BF0F11C5-8404-4B38-A5AC-0634AF2EC833}" type="pres">
      <dgm:prSet presAssocID="{462CF242-5728-49B2-B071-9886A3960E3F}" presName="spaceRect" presStyleCnt="0"/>
      <dgm:spPr/>
    </dgm:pt>
    <dgm:pt modelId="{596E6328-3DA7-4F3B-A58C-0423CF3F92E2}" type="pres">
      <dgm:prSet presAssocID="{462CF242-5728-49B2-B071-9886A3960E3F}" presName="parTx" presStyleLbl="revTx" presStyleIdx="0" presStyleCnt="6">
        <dgm:presLayoutVars>
          <dgm:chMax val="0"/>
          <dgm:chPref val="0"/>
        </dgm:presLayoutVars>
      </dgm:prSet>
      <dgm:spPr/>
    </dgm:pt>
    <dgm:pt modelId="{E293D9B2-819A-4A8C-9915-89B709C153C2}" type="pres">
      <dgm:prSet presAssocID="{CCB4486E-BB1F-46C5-B51A-7AD51FA4380F}" presName="sibTrans" presStyleCnt="0"/>
      <dgm:spPr/>
    </dgm:pt>
    <dgm:pt modelId="{7E5B340E-5840-4638-A13D-864780BE55CE}" type="pres">
      <dgm:prSet presAssocID="{8F152CA4-C06B-4072-A7B9-258BB5D1077E}" presName="compNode" presStyleCnt="0"/>
      <dgm:spPr/>
    </dgm:pt>
    <dgm:pt modelId="{FC782670-10F2-4D3A-AC90-9AB27B1EAC15}" type="pres">
      <dgm:prSet presAssocID="{8F152CA4-C06B-4072-A7B9-258BB5D1077E}" presName="bgRect" presStyleLbl="bgShp" presStyleIdx="1" presStyleCnt="6"/>
      <dgm:spPr/>
    </dgm:pt>
    <dgm:pt modelId="{C1F95CE3-B38D-4B1B-B466-C86B7CB9130A}" type="pres">
      <dgm:prSet presAssocID="{8F152CA4-C06B-4072-A7B9-258BB5D1077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Quotation Mark"/>
        </a:ext>
      </dgm:extLst>
    </dgm:pt>
    <dgm:pt modelId="{D249217A-22EA-4BE8-819A-3B962541DB7D}" type="pres">
      <dgm:prSet presAssocID="{8F152CA4-C06B-4072-A7B9-258BB5D1077E}" presName="spaceRect" presStyleCnt="0"/>
      <dgm:spPr/>
    </dgm:pt>
    <dgm:pt modelId="{0A0DE29F-6092-4CAA-8A5B-D5AC0BBF9DE0}" type="pres">
      <dgm:prSet presAssocID="{8F152CA4-C06B-4072-A7B9-258BB5D1077E}" presName="parTx" presStyleLbl="revTx" presStyleIdx="1" presStyleCnt="6">
        <dgm:presLayoutVars>
          <dgm:chMax val="0"/>
          <dgm:chPref val="0"/>
        </dgm:presLayoutVars>
      </dgm:prSet>
      <dgm:spPr/>
    </dgm:pt>
    <dgm:pt modelId="{013B38E6-E9E3-4BF2-A3D2-DE10B21C46CB}" type="pres">
      <dgm:prSet presAssocID="{BC6932BA-82F9-4C53-9115-006F771B5A09}" presName="sibTrans" presStyleCnt="0"/>
      <dgm:spPr/>
    </dgm:pt>
    <dgm:pt modelId="{08B7D5DD-AF35-4622-8694-6DE8C8F36AC8}" type="pres">
      <dgm:prSet presAssocID="{E01A7504-EF42-412E-80A7-85E11D5EF408}" presName="compNode" presStyleCnt="0"/>
      <dgm:spPr/>
    </dgm:pt>
    <dgm:pt modelId="{37067013-3BC8-497A-A78D-F2D462FCFE9E}" type="pres">
      <dgm:prSet presAssocID="{E01A7504-EF42-412E-80A7-85E11D5EF408}" presName="bgRect" presStyleLbl="bgShp" presStyleIdx="2" presStyleCnt="6"/>
      <dgm:spPr/>
    </dgm:pt>
    <dgm:pt modelId="{8BED0ADE-FE55-4F5D-BD3C-18F3AA64056D}" type="pres">
      <dgm:prSet presAssocID="{E01A7504-EF42-412E-80A7-85E11D5EF4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do"/>
        </a:ext>
      </dgm:extLst>
    </dgm:pt>
    <dgm:pt modelId="{D6649DD3-E10B-410E-981E-F8858F13C34C}" type="pres">
      <dgm:prSet presAssocID="{E01A7504-EF42-412E-80A7-85E11D5EF408}" presName="spaceRect" presStyleCnt="0"/>
      <dgm:spPr/>
    </dgm:pt>
    <dgm:pt modelId="{A0871B7E-3ABD-4CEE-B1AD-6EE21E6D6CE1}" type="pres">
      <dgm:prSet presAssocID="{E01A7504-EF42-412E-80A7-85E11D5EF408}" presName="parTx" presStyleLbl="revTx" presStyleIdx="2" presStyleCnt="6">
        <dgm:presLayoutVars>
          <dgm:chMax val="0"/>
          <dgm:chPref val="0"/>
        </dgm:presLayoutVars>
      </dgm:prSet>
      <dgm:spPr/>
    </dgm:pt>
    <dgm:pt modelId="{831AA64B-81BC-4C03-9997-4B9DCEDD3821}" type="pres">
      <dgm:prSet presAssocID="{92F6F4E0-AFC4-4A34-BCB7-57634B401223}" presName="sibTrans" presStyleCnt="0"/>
      <dgm:spPr/>
    </dgm:pt>
    <dgm:pt modelId="{681881EF-DA8A-45D1-9F63-05379619FCF8}" type="pres">
      <dgm:prSet presAssocID="{A4F35895-420E-44BC-AEEE-4111FDA9D6E4}" presName="compNode" presStyleCnt="0"/>
      <dgm:spPr/>
    </dgm:pt>
    <dgm:pt modelId="{37FCC74D-5F7E-4A82-80F6-D7837CB71DF9}" type="pres">
      <dgm:prSet presAssocID="{A4F35895-420E-44BC-AEEE-4111FDA9D6E4}" presName="bgRect" presStyleLbl="bgShp" presStyleIdx="3" presStyleCnt="6"/>
      <dgm:spPr/>
    </dgm:pt>
    <dgm:pt modelId="{018959F7-BC75-4DA8-AF59-4B9A37EB7F52}" type="pres">
      <dgm:prSet presAssocID="{A4F35895-420E-44BC-AEEE-4111FDA9D6E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ca de verificación"/>
        </a:ext>
      </dgm:extLst>
    </dgm:pt>
    <dgm:pt modelId="{49783D7E-C65D-43FE-8CEF-A61A69CB5328}" type="pres">
      <dgm:prSet presAssocID="{A4F35895-420E-44BC-AEEE-4111FDA9D6E4}" presName="spaceRect" presStyleCnt="0"/>
      <dgm:spPr/>
    </dgm:pt>
    <dgm:pt modelId="{34D5EA68-4F46-420A-ACC7-01FDC46B83F3}" type="pres">
      <dgm:prSet presAssocID="{A4F35895-420E-44BC-AEEE-4111FDA9D6E4}" presName="parTx" presStyleLbl="revTx" presStyleIdx="3" presStyleCnt="6">
        <dgm:presLayoutVars>
          <dgm:chMax val="0"/>
          <dgm:chPref val="0"/>
        </dgm:presLayoutVars>
      </dgm:prSet>
      <dgm:spPr/>
    </dgm:pt>
    <dgm:pt modelId="{B61676F1-887D-400C-95B9-17CF8051125C}" type="pres">
      <dgm:prSet presAssocID="{A90A5E26-29B0-410D-8446-0B6E866A0B3F}" presName="sibTrans" presStyleCnt="0"/>
      <dgm:spPr/>
    </dgm:pt>
    <dgm:pt modelId="{237B6C5C-0EEC-4973-A743-A9441BFD5699}" type="pres">
      <dgm:prSet presAssocID="{545944AA-B52D-44AA-98C7-B9E95DB3CE5F}" presName="compNode" presStyleCnt="0"/>
      <dgm:spPr/>
    </dgm:pt>
    <dgm:pt modelId="{A4D7D6B3-E729-4CD9-8B7D-3A75949713FD}" type="pres">
      <dgm:prSet presAssocID="{545944AA-B52D-44AA-98C7-B9E95DB3CE5F}" presName="bgRect" presStyleLbl="bgShp" presStyleIdx="4" presStyleCnt="6"/>
      <dgm:spPr/>
    </dgm:pt>
    <dgm:pt modelId="{B8BB6589-67A9-4AD1-AAD1-811C75A8A55C}" type="pres">
      <dgm:prSet presAssocID="{545944AA-B52D-44AA-98C7-B9E95DB3CE5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o"/>
        </a:ext>
      </dgm:extLst>
    </dgm:pt>
    <dgm:pt modelId="{E7BDFB42-C405-4536-9DDE-BFCFFEC36443}" type="pres">
      <dgm:prSet presAssocID="{545944AA-B52D-44AA-98C7-B9E95DB3CE5F}" presName="spaceRect" presStyleCnt="0"/>
      <dgm:spPr/>
    </dgm:pt>
    <dgm:pt modelId="{4029CF44-3A21-4C60-9EC5-F9BB6C58E2F9}" type="pres">
      <dgm:prSet presAssocID="{545944AA-B52D-44AA-98C7-B9E95DB3CE5F}" presName="parTx" presStyleLbl="revTx" presStyleIdx="4" presStyleCnt="6">
        <dgm:presLayoutVars>
          <dgm:chMax val="0"/>
          <dgm:chPref val="0"/>
        </dgm:presLayoutVars>
      </dgm:prSet>
      <dgm:spPr/>
    </dgm:pt>
    <dgm:pt modelId="{3D732B9C-C407-4DA3-B3F1-1A7D1D959753}" type="pres">
      <dgm:prSet presAssocID="{CBC950D0-D464-41E8-8C53-5DFBC16936B8}" presName="sibTrans" presStyleCnt="0"/>
      <dgm:spPr/>
    </dgm:pt>
    <dgm:pt modelId="{FBE22FEC-29CC-4150-A581-E91262282057}" type="pres">
      <dgm:prSet presAssocID="{22021F3D-03AE-465B-AF1C-40FCF22E9E66}" presName="compNode" presStyleCnt="0"/>
      <dgm:spPr/>
    </dgm:pt>
    <dgm:pt modelId="{77B23F1A-6072-4EBD-8B58-757CB2C879D1}" type="pres">
      <dgm:prSet presAssocID="{22021F3D-03AE-465B-AF1C-40FCF22E9E66}" presName="bgRect" presStyleLbl="bgShp" presStyleIdx="5" presStyleCnt="6"/>
      <dgm:spPr/>
    </dgm:pt>
    <dgm:pt modelId="{4A34412F-F847-44BC-BFEF-F8B430DDB628}" type="pres">
      <dgm:prSet presAssocID="{22021F3D-03AE-465B-AF1C-40FCF22E9E6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rte"/>
        </a:ext>
      </dgm:extLst>
    </dgm:pt>
    <dgm:pt modelId="{3C63B760-4C4E-4F9D-9C29-6112A9298CA1}" type="pres">
      <dgm:prSet presAssocID="{22021F3D-03AE-465B-AF1C-40FCF22E9E66}" presName="spaceRect" presStyleCnt="0"/>
      <dgm:spPr/>
    </dgm:pt>
    <dgm:pt modelId="{2DB8ED01-37A5-4A73-BF6F-84EE8FB75821}" type="pres">
      <dgm:prSet presAssocID="{22021F3D-03AE-465B-AF1C-40FCF22E9E66}" presName="parTx" presStyleLbl="revTx" presStyleIdx="5" presStyleCnt="6">
        <dgm:presLayoutVars>
          <dgm:chMax val="0"/>
          <dgm:chPref val="0"/>
        </dgm:presLayoutVars>
      </dgm:prSet>
      <dgm:spPr/>
    </dgm:pt>
  </dgm:ptLst>
  <dgm:cxnLst>
    <dgm:cxn modelId="{F1DBB814-0879-4A24-844E-658F6FF07E3B}" srcId="{A46E9DFB-3064-44C7-9848-CA12755FD90F}" destId="{545944AA-B52D-44AA-98C7-B9E95DB3CE5F}" srcOrd="4" destOrd="0" parTransId="{60D1D4DA-209A-4215-93A9-D3D5F00079DE}" sibTransId="{CBC950D0-D464-41E8-8C53-5DFBC16936B8}"/>
    <dgm:cxn modelId="{E5ECCA29-D2D4-46C7-A0D6-39FBC494BF68}" srcId="{A46E9DFB-3064-44C7-9848-CA12755FD90F}" destId="{462CF242-5728-49B2-B071-9886A3960E3F}" srcOrd="0" destOrd="0" parTransId="{5307AA7C-D85D-4F99-A288-D27089BA1C9C}" sibTransId="{CCB4486E-BB1F-46C5-B51A-7AD51FA4380F}"/>
    <dgm:cxn modelId="{370BD742-84EE-4D2F-AEE1-DC9F6FEA01F1}" type="presOf" srcId="{E01A7504-EF42-412E-80A7-85E11D5EF408}" destId="{A0871B7E-3ABD-4CEE-B1AD-6EE21E6D6CE1}" srcOrd="0" destOrd="0" presId="urn:microsoft.com/office/officeart/2018/2/layout/IconVerticalSolidList"/>
    <dgm:cxn modelId="{CDD62A43-1EB1-4D15-B1AB-12461B0E9007}" type="presOf" srcId="{462CF242-5728-49B2-B071-9886A3960E3F}" destId="{596E6328-3DA7-4F3B-A58C-0423CF3F92E2}" srcOrd="0" destOrd="0" presId="urn:microsoft.com/office/officeart/2018/2/layout/IconVerticalSolidList"/>
    <dgm:cxn modelId="{6042288E-40EB-479E-94F3-27315FB5C787}" type="presOf" srcId="{22021F3D-03AE-465B-AF1C-40FCF22E9E66}" destId="{2DB8ED01-37A5-4A73-BF6F-84EE8FB75821}" srcOrd="0" destOrd="0" presId="urn:microsoft.com/office/officeart/2018/2/layout/IconVerticalSolidList"/>
    <dgm:cxn modelId="{8905AC92-648D-4BBA-AEFA-220200169AF6}" srcId="{A46E9DFB-3064-44C7-9848-CA12755FD90F}" destId="{A4F35895-420E-44BC-AEEE-4111FDA9D6E4}" srcOrd="3" destOrd="0" parTransId="{28BDD99B-39DB-42D8-8BD3-6A2F57241A8E}" sibTransId="{A90A5E26-29B0-410D-8446-0B6E866A0B3F}"/>
    <dgm:cxn modelId="{D52A899E-D26C-4232-9FED-1F67472F6FD2}" srcId="{A46E9DFB-3064-44C7-9848-CA12755FD90F}" destId="{8F152CA4-C06B-4072-A7B9-258BB5D1077E}" srcOrd="1" destOrd="0" parTransId="{992CB85A-A2CB-4A6E-8210-1C3261F90AC3}" sibTransId="{BC6932BA-82F9-4C53-9115-006F771B5A09}"/>
    <dgm:cxn modelId="{599641BC-62D5-4393-BAD3-8EF29BCC0BDB}" type="presOf" srcId="{A46E9DFB-3064-44C7-9848-CA12755FD90F}" destId="{A80E184F-C829-4258-8396-5F8000264FAF}" srcOrd="0" destOrd="0" presId="urn:microsoft.com/office/officeart/2018/2/layout/IconVerticalSolidList"/>
    <dgm:cxn modelId="{189EFCC8-6E94-4AE4-AB48-606AE56BF215}" type="presOf" srcId="{8F152CA4-C06B-4072-A7B9-258BB5D1077E}" destId="{0A0DE29F-6092-4CAA-8A5B-D5AC0BBF9DE0}" srcOrd="0" destOrd="0" presId="urn:microsoft.com/office/officeart/2018/2/layout/IconVerticalSolidList"/>
    <dgm:cxn modelId="{68719ECD-BEC4-48F2-ABF0-38B7AA2EB4A9}" srcId="{A46E9DFB-3064-44C7-9848-CA12755FD90F}" destId="{22021F3D-03AE-465B-AF1C-40FCF22E9E66}" srcOrd="5" destOrd="0" parTransId="{F550B77C-AFE4-4981-BA01-BCA6D10B1BFB}" sibTransId="{6F7CE024-D612-4372-A0A4-6967948C1BE1}"/>
    <dgm:cxn modelId="{506C65D5-EF48-43DE-98D6-153391C7F10A}" srcId="{A46E9DFB-3064-44C7-9848-CA12755FD90F}" destId="{E01A7504-EF42-412E-80A7-85E11D5EF408}" srcOrd="2" destOrd="0" parTransId="{47CD8941-7744-441B-83AF-DCEE9A19F904}" sibTransId="{92F6F4E0-AFC4-4A34-BCB7-57634B401223}"/>
    <dgm:cxn modelId="{1E8407D7-89B5-47F6-9A7D-CC5686BB94CB}" type="presOf" srcId="{A4F35895-420E-44BC-AEEE-4111FDA9D6E4}" destId="{34D5EA68-4F46-420A-ACC7-01FDC46B83F3}" srcOrd="0" destOrd="0" presId="urn:microsoft.com/office/officeart/2018/2/layout/IconVerticalSolidList"/>
    <dgm:cxn modelId="{0B87C1D8-3213-4EE6-BFF9-7D2D6097DE33}" type="presOf" srcId="{545944AA-B52D-44AA-98C7-B9E95DB3CE5F}" destId="{4029CF44-3A21-4C60-9EC5-F9BB6C58E2F9}" srcOrd="0" destOrd="0" presId="urn:microsoft.com/office/officeart/2018/2/layout/IconVerticalSolidList"/>
    <dgm:cxn modelId="{375D4848-7F7D-4997-B4C6-6FB30A24F7CF}" type="presParOf" srcId="{A80E184F-C829-4258-8396-5F8000264FAF}" destId="{E5DB0DA8-6F11-4F3B-B1E9-6E6FB3D86FAE}" srcOrd="0" destOrd="0" presId="urn:microsoft.com/office/officeart/2018/2/layout/IconVerticalSolidList"/>
    <dgm:cxn modelId="{F02F75C0-147A-4DA1-B41C-BD6043F286B0}" type="presParOf" srcId="{E5DB0DA8-6F11-4F3B-B1E9-6E6FB3D86FAE}" destId="{9665F158-F3C1-44CC-86FA-36F5CD710E30}" srcOrd="0" destOrd="0" presId="urn:microsoft.com/office/officeart/2018/2/layout/IconVerticalSolidList"/>
    <dgm:cxn modelId="{84448A2C-AA47-4453-B28A-BBF998F23471}" type="presParOf" srcId="{E5DB0DA8-6F11-4F3B-B1E9-6E6FB3D86FAE}" destId="{EB947A41-2E63-450A-B026-3A627F48F3B2}" srcOrd="1" destOrd="0" presId="urn:microsoft.com/office/officeart/2018/2/layout/IconVerticalSolidList"/>
    <dgm:cxn modelId="{9DBFCBF6-0670-4D25-9D7A-61D684B6F431}" type="presParOf" srcId="{E5DB0DA8-6F11-4F3B-B1E9-6E6FB3D86FAE}" destId="{BF0F11C5-8404-4B38-A5AC-0634AF2EC833}" srcOrd="2" destOrd="0" presId="urn:microsoft.com/office/officeart/2018/2/layout/IconVerticalSolidList"/>
    <dgm:cxn modelId="{984F7955-3639-4C27-8FF8-BF11C7A94854}" type="presParOf" srcId="{E5DB0DA8-6F11-4F3B-B1E9-6E6FB3D86FAE}" destId="{596E6328-3DA7-4F3B-A58C-0423CF3F92E2}" srcOrd="3" destOrd="0" presId="urn:microsoft.com/office/officeart/2018/2/layout/IconVerticalSolidList"/>
    <dgm:cxn modelId="{82C672E3-5B3A-4428-8A04-9A21036BCFC1}" type="presParOf" srcId="{A80E184F-C829-4258-8396-5F8000264FAF}" destId="{E293D9B2-819A-4A8C-9915-89B709C153C2}" srcOrd="1" destOrd="0" presId="urn:microsoft.com/office/officeart/2018/2/layout/IconVerticalSolidList"/>
    <dgm:cxn modelId="{A90A3250-D9AC-4138-A9FE-177B037327B5}" type="presParOf" srcId="{A80E184F-C829-4258-8396-5F8000264FAF}" destId="{7E5B340E-5840-4638-A13D-864780BE55CE}" srcOrd="2" destOrd="0" presId="urn:microsoft.com/office/officeart/2018/2/layout/IconVerticalSolidList"/>
    <dgm:cxn modelId="{1AED5351-6DE6-4EA3-B250-EEBB6E103C73}" type="presParOf" srcId="{7E5B340E-5840-4638-A13D-864780BE55CE}" destId="{FC782670-10F2-4D3A-AC90-9AB27B1EAC15}" srcOrd="0" destOrd="0" presId="urn:microsoft.com/office/officeart/2018/2/layout/IconVerticalSolidList"/>
    <dgm:cxn modelId="{F41F1F12-6D54-41B1-81E0-FD336C7F7E99}" type="presParOf" srcId="{7E5B340E-5840-4638-A13D-864780BE55CE}" destId="{C1F95CE3-B38D-4B1B-B466-C86B7CB9130A}" srcOrd="1" destOrd="0" presId="urn:microsoft.com/office/officeart/2018/2/layout/IconVerticalSolidList"/>
    <dgm:cxn modelId="{01723ADA-E84F-4EEC-B669-96A10A9B589D}" type="presParOf" srcId="{7E5B340E-5840-4638-A13D-864780BE55CE}" destId="{D249217A-22EA-4BE8-819A-3B962541DB7D}" srcOrd="2" destOrd="0" presId="urn:microsoft.com/office/officeart/2018/2/layout/IconVerticalSolidList"/>
    <dgm:cxn modelId="{18107CA2-E411-4927-B6A5-813F5770685F}" type="presParOf" srcId="{7E5B340E-5840-4638-A13D-864780BE55CE}" destId="{0A0DE29F-6092-4CAA-8A5B-D5AC0BBF9DE0}" srcOrd="3" destOrd="0" presId="urn:microsoft.com/office/officeart/2018/2/layout/IconVerticalSolidList"/>
    <dgm:cxn modelId="{1E88C1A5-7475-4111-B077-BD007F0F63A1}" type="presParOf" srcId="{A80E184F-C829-4258-8396-5F8000264FAF}" destId="{013B38E6-E9E3-4BF2-A3D2-DE10B21C46CB}" srcOrd="3" destOrd="0" presId="urn:microsoft.com/office/officeart/2018/2/layout/IconVerticalSolidList"/>
    <dgm:cxn modelId="{DAA32851-7331-42FB-BC3B-43415A5FACCD}" type="presParOf" srcId="{A80E184F-C829-4258-8396-5F8000264FAF}" destId="{08B7D5DD-AF35-4622-8694-6DE8C8F36AC8}" srcOrd="4" destOrd="0" presId="urn:microsoft.com/office/officeart/2018/2/layout/IconVerticalSolidList"/>
    <dgm:cxn modelId="{DBA6B49C-F5E2-4FD7-90DA-E315F8A95D73}" type="presParOf" srcId="{08B7D5DD-AF35-4622-8694-6DE8C8F36AC8}" destId="{37067013-3BC8-497A-A78D-F2D462FCFE9E}" srcOrd="0" destOrd="0" presId="urn:microsoft.com/office/officeart/2018/2/layout/IconVerticalSolidList"/>
    <dgm:cxn modelId="{F02C2B7D-1473-4CB9-AD7B-45AF57D12E60}" type="presParOf" srcId="{08B7D5DD-AF35-4622-8694-6DE8C8F36AC8}" destId="{8BED0ADE-FE55-4F5D-BD3C-18F3AA64056D}" srcOrd="1" destOrd="0" presId="urn:microsoft.com/office/officeart/2018/2/layout/IconVerticalSolidList"/>
    <dgm:cxn modelId="{107D2DE7-3BE7-4738-A1C5-D939FC9F0032}" type="presParOf" srcId="{08B7D5DD-AF35-4622-8694-6DE8C8F36AC8}" destId="{D6649DD3-E10B-410E-981E-F8858F13C34C}" srcOrd="2" destOrd="0" presId="urn:microsoft.com/office/officeart/2018/2/layout/IconVerticalSolidList"/>
    <dgm:cxn modelId="{3CD0E165-DE14-4F50-B2F7-7D5E2670C8F8}" type="presParOf" srcId="{08B7D5DD-AF35-4622-8694-6DE8C8F36AC8}" destId="{A0871B7E-3ABD-4CEE-B1AD-6EE21E6D6CE1}" srcOrd="3" destOrd="0" presId="urn:microsoft.com/office/officeart/2018/2/layout/IconVerticalSolidList"/>
    <dgm:cxn modelId="{CF6C087D-A56C-4403-B2F9-37062052FD2E}" type="presParOf" srcId="{A80E184F-C829-4258-8396-5F8000264FAF}" destId="{831AA64B-81BC-4C03-9997-4B9DCEDD3821}" srcOrd="5" destOrd="0" presId="urn:microsoft.com/office/officeart/2018/2/layout/IconVerticalSolidList"/>
    <dgm:cxn modelId="{29558F6A-76FE-4626-AD03-02A6D4648EAA}" type="presParOf" srcId="{A80E184F-C829-4258-8396-5F8000264FAF}" destId="{681881EF-DA8A-45D1-9F63-05379619FCF8}" srcOrd="6" destOrd="0" presId="urn:microsoft.com/office/officeart/2018/2/layout/IconVerticalSolidList"/>
    <dgm:cxn modelId="{FE2B3EB2-829E-4A19-A507-8175C9FF538C}" type="presParOf" srcId="{681881EF-DA8A-45D1-9F63-05379619FCF8}" destId="{37FCC74D-5F7E-4A82-80F6-D7837CB71DF9}" srcOrd="0" destOrd="0" presId="urn:microsoft.com/office/officeart/2018/2/layout/IconVerticalSolidList"/>
    <dgm:cxn modelId="{CA4D7DEF-F71C-4D5D-89FD-2FD2A4AD0EE1}" type="presParOf" srcId="{681881EF-DA8A-45D1-9F63-05379619FCF8}" destId="{018959F7-BC75-4DA8-AF59-4B9A37EB7F52}" srcOrd="1" destOrd="0" presId="urn:microsoft.com/office/officeart/2018/2/layout/IconVerticalSolidList"/>
    <dgm:cxn modelId="{830E6456-A5A9-4EE4-B28C-12D643755E32}" type="presParOf" srcId="{681881EF-DA8A-45D1-9F63-05379619FCF8}" destId="{49783D7E-C65D-43FE-8CEF-A61A69CB5328}" srcOrd="2" destOrd="0" presId="urn:microsoft.com/office/officeart/2018/2/layout/IconVerticalSolidList"/>
    <dgm:cxn modelId="{45006952-8F6E-4CE3-91AB-D984396CA7CC}" type="presParOf" srcId="{681881EF-DA8A-45D1-9F63-05379619FCF8}" destId="{34D5EA68-4F46-420A-ACC7-01FDC46B83F3}" srcOrd="3" destOrd="0" presId="urn:microsoft.com/office/officeart/2018/2/layout/IconVerticalSolidList"/>
    <dgm:cxn modelId="{0EECAA15-7EEE-4B3C-B4F5-7F941F27D8CA}" type="presParOf" srcId="{A80E184F-C829-4258-8396-5F8000264FAF}" destId="{B61676F1-887D-400C-95B9-17CF8051125C}" srcOrd="7" destOrd="0" presId="urn:microsoft.com/office/officeart/2018/2/layout/IconVerticalSolidList"/>
    <dgm:cxn modelId="{CC18DE85-A2F3-4426-9DCB-8ACA6BB96E72}" type="presParOf" srcId="{A80E184F-C829-4258-8396-5F8000264FAF}" destId="{237B6C5C-0EEC-4973-A743-A9441BFD5699}" srcOrd="8" destOrd="0" presId="urn:microsoft.com/office/officeart/2018/2/layout/IconVerticalSolidList"/>
    <dgm:cxn modelId="{60F5F3DC-7B4B-437C-8239-38F3550E79A2}" type="presParOf" srcId="{237B6C5C-0EEC-4973-A743-A9441BFD5699}" destId="{A4D7D6B3-E729-4CD9-8B7D-3A75949713FD}" srcOrd="0" destOrd="0" presId="urn:microsoft.com/office/officeart/2018/2/layout/IconVerticalSolidList"/>
    <dgm:cxn modelId="{B84DAF81-6990-4E45-A8FB-3535E0446514}" type="presParOf" srcId="{237B6C5C-0EEC-4973-A743-A9441BFD5699}" destId="{B8BB6589-67A9-4AD1-AAD1-811C75A8A55C}" srcOrd="1" destOrd="0" presId="urn:microsoft.com/office/officeart/2018/2/layout/IconVerticalSolidList"/>
    <dgm:cxn modelId="{EAB5598C-414D-4E75-987B-4158568ADC6B}" type="presParOf" srcId="{237B6C5C-0EEC-4973-A743-A9441BFD5699}" destId="{E7BDFB42-C405-4536-9DDE-BFCFFEC36443}" srcOrd="2" destOrd="0" presId="urn:microsoft.com/office/officeart/2018/2/layout/IconVerticalSolidList"/>
    <dgm:cxn modelId="{29C992BD-9AC8-4795-AE24-B6BFCBA22BA3}" type="presParOf" srcId="{237B6C5C-0EEC-4973-A743-A9441BFD5699}" destId="{4029CF44-3A21-4C60-9EC5-F9BB6C58E2F9}" srcOrd="3" destOrd="0" presId="urn:microsoft.com/office/officeart/2018/2/layout/IconVerticalSolidList"/>
    <dgm:cxn modelId="{0498A137-8C98-4A77-AB66-BB93DE934114}" type="presParOf" srcId="{A80E184F-C829-4258-8396-5F8000264FAF}" destId="{3D732B9C-C407-4DA3-B3F1-1A7D1D959753}" srcOrd="9" destOrd="0" presId="urn:microsoft.com/office/officeart/2018/2/layout/IconVerticalSolidList"/>
    <dgm:cxn modelId="{FAC38963-F909-4BA8-9BBD-09275D32DD9E}" type="presParOf" srcId="{A80E184F-C829-4258-8396-5F8000264FAF}" destId="{FBE22FEC-29CC-4150-A581-E91262282057}" srcOrd="10" destOrd="0" presId="urn:microsoft.com/office/officeart/2018/2/layout/IconVerticalSolidList"/>
    <dgm:cxn modelId="{0D48D8E1-9B96-46C2-87D0-B42A93C8BD96}" type="presParOf" srcId="{FBE22FEC-29CC-4150-A581-E91262282057}" destId="{77B23F1A-6072-4EBD-8B58-757CB2C879D1}" srcOrd="0" destOrd="0" presId="urn:microsoft.com/office/officeart/2018/2/layout/IconVerticalSolidList"/>
    <dgm:cxn modelId="{CB3673B2-851D-4D9B-B7EA-1B0AB64D0CE9}" type="presParOf" srcId="{FBE22FEC-29CC-4150-A581-E91262282057}" destId="{4A34412F-F847-44BC-BFEF-F8B430DDB628}" srcOrd="1" destOrd="0" presId="urn:microsoft.com/office/officeart/2018/2/layout/IconVerticalSolidList"/>
    <dgm:cxn modelId="{8E98C396-37EE-4652-A44F-AE65636D2141}" type="presParOf" srcId="{FBE22FEC-29CC-4150-A581-E91262282057}" destId="{3C63B760-4C4E-4F9D-9C29-6112A9298CA1}" srcOrd="2" destOrd="0" presId="urn:microsoft.com/office/officeart/2018/2/layout/IconVerticalSolidList"/>
    <dgm:cxn modelId="{45845C15-0AD2-46D0-80E9-BBD65EADECE4}" type="presParOf" srcId="{FBE22FEC-29CC-4150-A581-E91262282057}" destId="{2DB8ED01-37A5-4A73-BF6F-84EE8FB7582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8DEA6D-CEC6-4EA2-B625-A1A7C3F6FC0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E43E1-9C66-4EB8-AEB5-025A4E93A2F2}">
      <dgm:prSet/>
      <dgm:spPr/>
      <dgm:t>
        <a:bodyPr/>
        <a:lstStyle/>
        <a:p>
          <a:r>
            <a:rPr lang="es-ES"/>
            <a:t>Programación funcional</a:t>
          </a:r>
          <a:endParaRPr lang="en-US"/>
        </a:p>
      </dgm:t>
    </dgm:pt>
    <dgm:pt modelId="{A98A906C-4609-4396-91C6-30CE5EDD6514}" type="parTrans" cxnId="{968D65BA-2151-4348-8431-0BCF6C98F961}">
      <dgm:prSet/>
      <dgm:spPr/>
      <dgm:t>
        <a:bodyPr/>
        <a:lstStyle/>
        <a:p>
          <a:endParaRPr lang="en-US"/>
        </a:p>
      </dgm:t>
    </dgm:pt>
    <dgm:pt modelId="{58F09FD3-4618-4283-BE35-08D9B6952E41}" type="sibTrans" cxnId="{968D65BA-2151-4348-8431-0BCF6C98F961}">
      <dgm:prSet/>
      <dgm:spPr/>
      <dgm:t>
        <a:bodyPr/>
        <a:lstStyle/>
        <a:p>
          <a:endParaRPr lang="en-US"/>
        </a:p>
      </dgm:t>
    </dgm:pt>
    <dgm:pt modelId="{0D832504-A184-469F-983D-5228B8F4D4A5}">
      <dgm:prSet/>
      <dgm:spPr/>
      <dgm:t>
        <a:bodyPr/>
        <a:lstStyle/>
        <a:p>
          <a:r>
            <a:rPr lang="es-ES"/>
            <a:t>Módulos y paquetes</a:t>
          </a:r>
          <a:endParaRPr lang="en-US"/>
        </a:p>
      </dgm:t>
    </dgm:pt>
    <dgm:pt modelId="{5061E476-64E8-481A-AB5E-4D6DD2945E76}" type="parTrans" cxnId="{2948C5EA-E7A5-4B13-B8E9-04F8B76604A5}">
      <dgm:prSet/>
      <dgm:spPr/>
      <dgm:t>
        <a:bodyPr/>
        <a:lstStyle/>
        <a:p>
          <a:endParaRPr lang="en-US"/>
        </a:p>
      </dgm:t>
    </dgm:pt>
    <dgm:pt modelId="{F676FEA5-3A31-49F1-9952-A8E9D5A15B3A}" type="sibTrans" cxnId="{2948C5EA-E7A5-4B13-B8E9-04F8B76604A5}">
      <dgm:prSet/>
      <dgm:spPr/>
      <dgm:t>
        <a:bodyPr/>
        <a:lstStyle/>
        <a:p>
          <a:endParaRPr lang="en-US"/>
        </a:p>
      </dgm:t>
    </dgm:pt>
    <dgm:pt modelId="{E32715C3-A1B2-49E4-B49D-1A64EECD2B91}">
      <dgm:prSet/>
      <dgm:spPr/>
      <dgm:t>
        <a:bodyPr/>
        <a:lstStyle/>
        <a:p>
          <a:r>
            <a:rPr lang="es-ES"/>
            <a:t>Ficheros</a:t>
          </a:r>
          <a:endParaRPr lang="en-US"/>
        </a:p>
      </dgm:t>
    </dgm:pt>
    <dgm:pt modelId="{07BC9B0C-F96C-44FF-98F5-6213E244FC6D}" type="parTrans" cxnId="{5E7D873B-3BED-496A-81C5-1059520C10AB}">
      <dgm:prSet/>
      <dgm:spPr/>
      <dgm:t>
        <a:bodyPr/>
        <a:lstStyle/>
        <a:p>
          <a:endParaRPr lang="en-US"/>
        </a:p>
      </dgm:t>
    </dgm:pt>
    <dgm:pt modelId="{E323252D-56F9-43BF-9207-F73D841079A3}" type="sibTrans" cxnId="{5E7D873B-3BED-496A-81C5-1059520C10AB}">
      <dgm:prSet/>
      <dgm:spPr/>
      <dgm:t>
        <a:bodyPr/>
        <a:lstStyle/>
        <a:p>
          <a:endParaRPr lang="en-US"/>
        </a:p>
      </dgm:t>
    </dgm:pt>
    <dgm:pt modelId="{AAAD7F67-73A3-4A76-8D52-181FA9FFD768}">
      <dgm:prSet/>
      <dgm:spPr/>
      <dgm:t>
        <a:bodyPr/>
        <a:lstStyle/>
        <a:p>
          <a:r>
            <a:rPr lang="es-ES"/>
            <a:t>Clases y Objetos</a:t>
          </a:r>
          <a:endParaRPr lang="en-US"/>
        </a:p>
      </dgm:t>
    </dgm:pt>
    <dgm:pt modelId="{CF2A1889-6E8D-42AF-BCB0-022B420D55F3}" type="parTrans" cxnId="{5B69B1C1-5BDD-432E-A14A-C16E11B3FFFC}">
      <dgm:prSet/>
      <dgm:spPr/>
      <dgm:t>
        <a:bodyPr/>
        <a:lstStyle/>
        <a:p>
          <a:endParaRPr lang="en-US"/>
        </a:p>
      </dgm:t>
    </dgm:pt>
    <dgm:pt modelId="{E33F934D-9967-4739-AF30-0B11DCB805C6}" type="sibTrans" cxnId="{5B69B1C1-5BDD-432E-A14A-C16E11B3FFFC}">
      <dgm:prSet/>
      <dgm:spPr/>
      <dgm:t>
        <a:bodyPr/>
        <a:lstStyle/>
        <a:p>
          <a:endParaRPr lang="en-US"/>
        </a:p>
      </dgm:t>
    </dgm:pt>
    <dgm:pt modelId="{275523E4-4F4C-489C-A725-4F0B5FDE2DCB}" type="pres">
      <dgm:prSet presAssocID="{3E8DEA6D-CEC6-4EA2-B625-A1A7C3F6FC03}" presName="root" presStyleCnt="0">
        <dgm:presLayoutVars>
          <dgm:dir/>
          <dgm:resizeHandles val="exact"/>
        </dgm:presLayoutVars>
      </dgm:prSet>
      <dgm:spPr/>
    </dgm:pt>
    <dgm:pt modelId="{70A28F4D-4503-405D-B2C2-32E512829E70}" type="pres">
      <dgm:prSet presAssocID="{BA0E43E1-9C66-4EB8-AEB5-025A4E93A2F2}" presName="compNode" presStyleCnt="0"/>
      <dgm:spPr/>
    </dgm:pt>
    <dgm:pt modelId="{712D779C-6528-4AAE-94B4-4267B3840147}" type="pres">
      <dgm:prSet presAssocID="{BA0E43E1-9C66-4EB8-AEB5-025A4E93A2F2}" presName="bgRect" presStyleLbl="bgShp" presStyleIdx="0" presStyleCnt="4"/>
      <dgm:spPr/>
    </dgm:pt>
    <dgm:pt modelId="{5EACC0F2-122B-4B33-93AD-7EEEF803A630}" type="pres">
      <dgm:prSet presAssocID="{BA0E43E1-9C66-4EB8-AEB5-025A4E93A2F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ily Calendar"/>
        </a:ext>
      </dgm:extLst>
    </dgm:pt>
    <dgm:pt modelId="{DCA182D2-E294-4FFD-8239-BA31F8F0ACF0}" type="pres">
      <dgm:prSet presAssocID="{BA0E43E1-9C66-4EB8-AEB5-025A4E93A2F2}" presName="spaceRect" presStyleCnt="0"/>
      <dgm:spPr/>
    </dgm:pt>
    <dgm:pt modelId="{7389595A-898B-4C4E-8C7E-775B3FACEE32}" type="pres">
      <dgm:prSet presAssocID="{BA0E43E1-9C66-4EB8-AEB5-025A4E93A2F2}" presName="parTx" presStyleLbl="revTx" presStyleIdx="0" presStyleCnt="4">
        <dgm:presLayoutVars>
          <dgm:chMax val="0"/>
          <dgm:chPref val="0"/>
        </dgm:presLayoutVars>
      </dgm:prSet>
      <dgm:spPr/>
    </dgm:pt>
    <dgm:pt modelId="{70D698E9-F486-4344-8837-4362218B7903}" type="pres">
      <dgm:prSet presAssocID="{58F09FD3-4618-4283-BE35-08D9B6952E41}" presName="sibTrans" presStyleCnt="0"/>
      <dgm:spPr/>
    </dgm:pt>
    <dgm:pt modelId="{AD84610A-5498-49A9-B57B-156BCDB975D5}" type="pres">
      <dgm:prSet presAssocID="{0D832504-A184-469F-983D-5228B8F4D4A5}" presName="compNode" presStyleCnt="0"/>
      <dgm:spPr/>
    </dgm:pt>
    <dgm:pt modelId="{A8808072-6DA1-4FAB-8911-847EE05DDEB2}" type="pres">
      <dgm:prSet presAssocID="{0D832504-A184-469F-983D-5228B8F4D4A5}" presName="bgRect" presStyleLbl="bgShp" presStyleIdx="1" presStyleCnt="4"/>
      <dgm:spPr/>
    </dgm:pt>
    <dgm:pt modelId="{C151C300-9AF7-400B-9D95-F7561C3F6097}" type="pres">
      <dgm:prSet presAssocID="{0D832504-A184-469F-983D-5228B8F4D4A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ca de verificación"/>
        </a:ext>
      </dgm:extLst>
    </dgm:pt>
    <dgm:pt modelId="{07279135-799D-48CE-AEB8-7998363089B3}" type="pres">
      <dgm:prSet presAssocID="{0D832504-A184-469F-983D-5228B8F4D4A5}" presName="spaceRect" presStyleCnt="0"/>
      <dgm:spPr/>
    </dgm:pt>
    <dgm:pt modelId="{5349B8CF-CE52-4C2C-B329-6274609D4FFC}" type="pres">
      <dgm:prSet presAssocID="{0D832504-A184-469F-983D-5228B8F4D4A5}" presName="parTx" presStyleLbl="revTx" presStyleIdx="1" presStyleCnt="4">
        <dgm:presLayoutVars>
          <dgm:chMax val="0"/>
          <dgm:chPref val="0"/>
        </dgm:presLayoutVars>
      </dgm:prSet>
      <dgm:spPr/>
    </dgm:pt>
    <dgm:pt modelId="{8F47E4B4-A3BA-401D-A16B-F3AB6D502BAF}" type="pres">
      <dgm:prSet presAssocID="{F676FEA5-3A31-49F1-9952-A8E9D5A15B3A}" presName="sibTrans" presStyleCnt="0"/>
      <dgm:spPr/>
    </dgm:pt>
    <dgm:pt modelId="{719EE506-9557-465F-AEA9-F22DAF7088D0}" type="pres">
      <dgm:prSet presAssocID="{E32715C3-A1B2-49E4-B49D-1A64EECD2B91}" presName="compNode" presStyleCnt="0"/>
      <dgm:spPr/>
    </dgm:pt>
    <dgm:pt modelId="{39EF5372-1BE6-4A13-9047-6A55FCD88590}" type="pres">
      <dgm:prSet presAssocID="{E32715C3-A1B2-49E4-B49D-1A64EECD2B91}" presName="bgRect" presStyleLbl="bgShp" presStyleIdx="2" presStyleCnt="4"/>
      <dgm:spPr/>
    </dgm:pt>
    <dgm:pt modelId="{41CF0C69-DAB4-4ABA-B4F6-FC077935897B}" type="pres">
      <dgm:prSet presAssocID="{E32715C3-A1B2-49E4-B49D-1A64EECD2B9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2EA312DD-725B-4BBD-8457-6F1A3C6ED604}" type="pres">
      <dgm:prSet presAssocID="{E32715C3-A1B2-49E4-B49D-1A64EECD2B91}" presName="spaceRect" presStyleCnt="0"/>
      <dgm:spPr/>
    </dgm:pt>
    <dgm:pt modelId="{1A177F06-B379-4726-A137-55E48C68FC9F}" type="pres">
      <dgm:prSet presAssocID="{E32715C3-A1B2-49E4-B49D-1A64EECD2B91}" presName="parTx" presStyleLbl="revTx" presStyleIdx="2" presStyleCnt="4">
        <dgm:presLayoutVars>
          <dgm:chMax val="0"/>
          <dgm:chPref val="0"/>
        </dgm:presLayoutVars>
      </dgm:prSet>
      <dgm:spPr/>
    </dgm:pt>
    <dgm:pt modelId="{9F93C6E9-5DC6-4360-BC39-C298A99B6893}" type="pres">
      <dgm:prSet presAssocID="{E323252D-56F9-43BF-9207-F73D841079A3}" presName="sibTrans" presStyleCnt="0"/>
      <dgm:spPr/>
    </dgm:pt>
    <dgm:pt modelId="{D2A356DD-53D7-4D4F-A0FB-8336D96B1FFF}" type="pres">
      <dgm:prSet presAssocID="{AAAD7F67-73A3-4A76-8D52-181FA9FFD768}" presName="compNode" presStyleCnt="0"/>
      <dgm:spPr/>
    </dgm:pt>
    <dgm:pt modelId="{62653C36-A855-4652-8B40-4432A264E277}" type="pres">
      <dgm:prSet presAssocID="{AAAD7F67-73A3-4A76-8D52-181FA9FFD768}" presName="bgRect" presStyleLbl="bgShp" presStyleIdx="3" presStyleCnt="4"/>
      <dgm:spPr/>
    </dgm:pt>
    <dgm:pt modelId="{70BBC558-59BF-444B-9C54-F499DCC65D74}" type="pres">
      <dgm:prSet presAssocID="{AAAD7F67-73A3-4A76-8D52-181FA9FFD76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sa"/>
        </a:ext>
      </dgm:extLst>
    </dgm:pt>
    <dgm:pt modelId="{7E5116D6-980B-42CF-BDD0-C42194A55601}" type="pres">
      <dgm:prSet presAssocID="{AAAD7F67-73A3-4A76-8D52-181FA9FFD768}" presName="spaceRect" presStyleCnt="0"/>
      <dgm:spPr/>
    </dgm:pt>
    <dgm:pt modelId="{3661DC4C-5DD0-4F45-9497-DFBD62D53EC9}" type="pres">
      <dgm:prSet presAssocID="{AAAD7F67-73A3-4A76-8D52-181FA9FFD768}" presName="parTx" presStyleLbl="revTx" presStyleIdx="3" presStyleCnt="4">
        <dgm:presLayoutVars>
          <dgm:chMax val="0"/>
          <dgm:chPref val="0"/>
        </dgm:presLayoutVars>
      </dgm:prSet>
      <dgm:spPr/>
    </dgm:pt>
  </dgm:ptLst>
  <dgm:cxnLst>
    <dgm:cxn modelId="{D127C234-9919-42CE-92B1-0027B0823CC9}" type="presOf" srcId="{E32715C3-A1B2-49E4-B49D-1A64EECD2B91}" destId="{1A177F06-B379-4726-A137-55E48C68FC9F}" srcOrd="0" destOrd="0" presId="urn:microsoft.com/office/officeart/2018/2/layout/IconVerticalSolidList"/>
    <dgm:cxn modelId="{5E7D873B-3BED-496A-81C5-1059520C10AB}" srcId="{3E8DEA6D-CEC6-4EA2-B625-A1A7C3F6FC03}" destId="{E32715C3-A1B2-49E4-B49D-1A64EECD2B91}" srcOrd="2" destOrd="0" parTransId="{07BC9B0C-F96C-44FF-98F5-6213E244FC6D}" sibTransId="{E323252D-56F9-43BF-9207-F73D841079A3}"/>
    <dgm:cxn modelId="{7244DC62-480A-4C64-913F-1887CAFF62E6}" type="presOf" srcId="{BA0E43E1-9C66-4EB8-AEB5-025A4E93A2F2}" destId="{7389595A-898B-4C4E-8C7E-775B3FACEE32}" srcOrd="0" destOrd="0" presId="urn:microsoft.com/office/officeart/2018/2/layout/IconVerticalSolidList"/>
    <dgm:cxn modelId="{9B7EEC7C-C865-4DD1-BB60-34677638C427}" type="presOf" srcId="{3E8DEA6D-CEC6-4EA2-B625-A1A7C3F6FC03}" destId="{275523E4-4F4C-489C-A725-4F0B5FDE2DCB}" srcOrd="0" destOrd="0" presId="urn:microsoft.com/office/officeart/2018/2/layout/IconVerticalSolidList"/>
    <dgm:cxn modelId="{7D35F27E-8A9E-4451-8376-B21818264EDA}" type="presOf" srcId="{AAAD7F67-73A3-4A76-8D52-181FA9FFD768}" destId="{3661DC4C-5DD0-4F45-9497-DFBD62D53EC9}" srcOrd="0" destOrd="0" presId="urn:microsoft.com/office/officeart/2018/2/layout/IconVerticalSolidList"/>
    <dgm:cxn modelId="{ECE66B7F-2AB8-4B9D-9959-B421DA151634}" type="presOf" srcId="{0D832504-A184-469F-983D-5228B8F4D4A5}" destId="{5349B8CF-CE52-4C2C-B329-6274609D4FFC}" srcOrd="0" destOrd="0" presId="urn:microsoft.com/office/officeart/2018/2/layout/IconVerticalSolidList"/>
    <dgm:cxn modelId="{968D65BA-2151-4348-8431-0BCF6C98F961}" srcId="{3E8DEA6D-CEC6-4EA2-B625-A1A7C3F6FC03}" destId="{BA0E43E1-9C66-4EB8-AEB5-025A4E93A2F2}" srcOrd="0" destOrd="0" parTransId="{A98A906C-4609-4396-91C6-30CE5EDD6514}" sibTransId="{58F09FD3-4618-4283-BE35-08D9B6952E41}"/>
    <dgm:cxn modelId="{5B69B1C1-5BDD-432E-A14A-C16E11B3FFFC}" srcId="{3E8DEA6D-CEC6-4EA2-B625-A1A7C3F6FC03}" destId="{AAAD7F67-73A3-4A76-8D52-181FA9FFD768}" srcOrd="3" destOrd="0" parTransId="{CF2A1889-6E8D-42AF-BCB0-022B420D55F3}" sibTransId="{E33F934D-9967-4739-AF30-0B11DCB805C6}"/>
    <dgm:cxn modelId="{2948C5EA-E7A5-4B13-B8E9-04F8B76604A5}" srcId="{3E8DEA6D-CEC6-4EA2-B625-A1A7C3F6FC03}" destId="{0D832504-A184-469F-983D-5228B8F4D4A5}" srcOrd="1" destOrd="0" parTransId="{5061E476-64E8-481A-AB5E-4D6DD2945E76}" sibTransId="{F676FEA5-3A31-49F1-9952-A8E9D5A15B3A}"/>
    <dgm:cxn modelId="{2D877A3B-016D-45ED-9DAA-D46026FA056E}" type="presParOf" srcId="{275523E4-4F4C-489C-A725-4F0B5FDE2DCB}" destId="{70A28F4D-4503-405D-B2C2-32E512829E70}" srcOrd="0" destOrd="0" presId="urn:microsoft.com/office/officeart/2018/2/layout/IconVerticalSolidList"/>
    <dgm:cxn modelId="{77B49CEB-CFD6-4955-B0BE-DFF78236ECDD}" type="presParOf" srcId="{70A28F4D-4503-405D-B2C2-32E512829E70}" destId="{712D779C-6528-4AAE-94B4-4267B3840147}" srcOrd="0" destOrd="0" presId="urn:microsoft.com/office/officeart/2018/2/layout/IconVerticalSolidList"/>
    <dgm:cxn modelId="{F03E7849-C43F-4C66-9898-D4AB9D58658F}" type="presParOf" srcId="{70A28F4D-4503-405D-B2C2-32E512829E70}" destId="{5EACC0F2-122B-4B33-93AD-7EEEF803A630}" srcOrd="1" destOrd="0" presId="urn:microsoft.com/office/officeart/2018/2/layout/IconVerticalSolidList"/>
    <dgm:cxn modelId="{CF9F5B22-9C20-4B3E-8B3E-DED5B41B36AE}" type="presParOf" srcId="{70A28F4D-4503-405D-B2C2-32E512829E70}" destId="{DCA182D2-E294-4FFD-8239-BA31F8F0ACF0}" srcOrd="2" destOrd="0" presId="urn:microsoft.com/office/officeart/2018/2/layout/IconVerticalSolidList"/>
    <dgm:cxn modelId="{DFBA2CF4-6918-4E7B-B473-F82F8402D20B}" type="presParOf" srcId="{70A28F4D-4503-405D-B2C2-32E512829E70}" destId="{7389595A-898B-4C4E-8C7E-775B3FACEE32}" srcOrd="3" destOrd="0" presId="urn:microsoft.com/office/officeart/2018/2/layout/IconVerticalSolidList"/>
    <dgm:cxn modelId="{02C22761-BDE4-4E9C-85BA-657889F83C43}" type="presParOf" srcId="{275523E4-4F4C-489C-A725-4F0B5FDE2DCB}" destId="{70D698E9-F486-4344-8837-4362218B7903}" srcOrd="1" destOrd="0" presId="urn:microsoft.com/office/officeart/2018/2/layout/IconVerticalSolidList"/>
    <dgm:cxn modelId="{6264FFD7-65FA-4C76-84B2-7606ED2BB24E}" type="presParOf" srcId="{275523E4-4F4C-489C-A725-4F0B5FDE2DCB}" destId="{AD84610A-5498-49A9-B57B-156BCDB975D5}" srcOrd="2" destOrd="0" presId="urn:microsoft.com/office/officeart/2018/2/layout/IconVerticalSolidList"/>
    <dgm:cxn modelId="{98166BD8-6A7C-4EDE-956B-36254623AD81}" type="presParOf" srcId="{AD84610A-5498-49A9-B57B-156BCDB975D5}" destId="{A8808072-6DA1-4FAB-8911-847EE05DDEB2}" srcOrd="0" destOrd="0" presId="urn:microsoft.com/office/officeart/2018/2/layout/IconVerticalSolidList"/>
    <dgm:cxn modelId="{018F6DA9-8812-487F-9F94-22BD97928929}" type="presParOf" srcId="{AD84610A-5498-49A9-B57B-156BCDB975D5}" destId="{C151C300-9AF7-400B-9D95-F7561C3F6097}" srcOrd="1" destOrd="0" presId="urn:microsoft.com/office/officeart/2018/2/layout/IconVerticalSolidList"/>
    <dgm:cxn modelId="{F6275A9E-9FAD-4253-8FD6-786DFF614AEC}" type="presParOf" srcId="{AD84610A-5498-49A9-B57B-156BCDB975D5}" destId="{07279135-799D-48CE-AEB8-7998363089B3}" srcOrd="2" destOrd="0" presId="urn:microsoft.com/office/officeart/2018/2/layout/IconVerticalSolidList"/>
    <dgm:cxn modelId="{6D21120A-ACD9-4343-A169-95C73F3D38F7}" type="presParOf" srcId="{AD84610A-5498-49A9-B57B-156BCDB975D5}" destId="{5349B8CF-CE52-4C2C-B329-6274609D4FFC}" srcOrd="3" destOrd="0" presId="urn:microsoft.com/office/officeart/2018/2/layout/IconVerticalSolidList"/>
    <dgm:cxn modelId="{608D3B6B-58D7-4CC3-AE4E-B28D32428124}" type="presParOf" srcId="{275523E4-4F4C-489C-A725-4F0B5FDE2DCB}" destId="{8F47E4B4-A3BA-401D-A16B-F3AB6D502BAF}" srcOrd="3" destOrd="0" presId="urn:microsoft.com/office/officeart/2018/2/layout/IconVerticalSolidList"/>
    <dgm:cxn modelId="{D7E67049-40F9-40C1-9F3F-653F28432CD3}" type="presParOf" srcId="{275523E4-4F4C-489C-A725-4F0B5FDE2DCB}" destId="{719EE506-9557-465F-AEA9-F22DAF7088D0}" srcOrd="4" destOrd="0" presId="urn:microsoft.com/office/officeart/2018/2/layout/IconVerticalSolidList"/>
    <dgm:cxn modelId="{F470CDB6-809D-4844-B51C-953E305C81CD}" type="presParOf" srcId="{719EE506-9557-465F-AEA9-F22DAF7088D0}" destId="{39EF5372-1BE6-4A13-9047-6A55FCD88590}" srcOrd="0" destOrd="0" presId="urn:microsoft.com/office/officeart/2018/2/layout/IconVerticalSolidList"/>
    <dgm:cxn modelId="{1E7E65A1-0D12-43CC-AFD4-E6E0E60C256D}" type="presParOf" srcId="{719EE506-9557-465F-AEA9-F22DAF7088D0}" destId="{41CF0C69-DAB4-4ABA-B4F6-FC077935897B}" srcOrd="1" destOrd="0" presId="urn:microsoft.com/office/officeart/2018/2/layout/IconVerticalSolidList"/>
    <dgm:cxn modelId="{9F2459AC-C33F-4B29-BF33-31E56D888D08}" type="presParOf" srcId="{719EE506-9557-465F-AEA9-F22DAF7088D0}" destId="{2EA312DD-725B-4BBD-8457-6F1A3C6ED604}" srcOrd="2" destOrd="0" presId="urn:microsoft.com/office/officeart/2018/2/layout/IconVerticalSolidList"/>
    <dgm:cxn modelId="{14D76439-571F-431A-AA70-11E73EA8322D}" type="presParOf" srcId="{719EE506-9557-465F-AEA9-F22DAF7088D0}" destId="{1A177F06-B379-4726-A137-55E48C68FC9F}" srcOrd="3" destOrd="0" presId="urn:microsoft.com/office/officeart/2018/2/layout/IconVerticalSolidList"/>
    <dgm:cxn modelId="{9CCFAEA3-AD0B-468B-AADE-0532E1F55EDA}" type="presParOf" srcId="{275523E4-4F4C-489C-A725-4F0B5FDE2DCB}" destId="{9F93C6E9-5DC6-4360-BC39-C298A99B6893}" srcOrd="5" destOrd="0" presId="urn:microsoft.com/office/officeart/2018/2/layout/IconVerticalSolidList"/>
    <dgm:cxn modelId="{A508E1A9-B291-4EAC-A5F0-D96C86F0E904}" type="presParOf" srcId="{275523E4-4F4C-489C-A725-4F0B5FDE2DCB}" destId="{D2A356DD-53D7-4D4F-A0FB-8336D96B1FFF}" srcOrd="6" destOrd="0" presId="urn:microsoft.com/office/officeart/2018/2/layout/IconVerticalSolidList"/>
    <dgm:cxn modelId="{DD8EF90E-248A-44F1-AB9E-A32DF71FBDF8}" type="presParOf" srcId="{D2A356DD-53D7-4D4F-A0FB-8336D96B1FFF}" destId="{62653C36-A855-4652-8B40-4432A264E277}" srcOrd="0" destOrd="0" presId="urn:microsoft.com/office/officeart/2018/2/layout/IconVerticalSolidList"/>
    <dgm:cxn modelId="{49BA802D-FE69-43EA-813D-B6D719ADFCB9}" type="presParOf" srcId="{D2A356DD-53D7-4D4F-A0FB-8336D96B1FFF}" destId="{70BBC558-59BF-444B-9C54-F499DCC65D74}" srcOrd="1" destOrd="0" presId="urn:microsoft.com/office/officeart/2018/2/layout/IconVerticalSolidList"/>
    <dgm:cxn modelId="{BC4F4CC8-6F9F-4AAB-937D-69E58BDBCAA2}" type="presParOf" srcId="{D2A356DD-53D7-4D4F-A0FB-8336D96B1FFF}" destId="{7E5116D6-980B-42CF-BDD0-C42194A55601}" srcOrd="2" destOrd="0" presId="urn:microsoft.com/office/officeart/2018/2/layout/IconVerticalSolidList"/>
    <dgm:cxn modelId="{B3706883-875D-4381-A407-A50B987B06A9}" type="presParOf" srcId="{D2A356DD-53D7-4D4F-A0FB-8336D96B1FFF}" destId="{3661DC4C-5DD0-4F45-9497-DFBD62D53E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3A748D-9B80-411C-BFEC-280D9CC0F47B}" type="doc">
      <dgm:prSet loTypeId="urn:microsoft.com/office/officeart/2005/8/layout/vList5" loCatId="list" qsTypeId="urn:microsoft.com/office/officeart/2005/8/quickstyle/simple4" qsCatId="simple" csTypeId="urn:microsoft.com/office/officeart/2005/8/colors/accent1_2" csCatId="accent1"/>
      <dgm:spPr/>
      <dgm:t>
        <a:bodyPr/>
        <a:lstStyle/>
        <a:p>
          <a:endParaRPr lang="en-US"/>
        </a:p>
      </dgm:t>
    </dgm:pt>
    <dgm:pt modelId="{F4BD9A1F-73AD-4FE5-A3EF-FEE68D5DFDEF}">
      <dgm:prSet/>
      <dgm:spPr/>
      <dgm:t>
        <a:bodyPr/>
        <a:lstStyle/>
        <a:p>
          <a:r>
            <a:rPr lang="es-ES"/>
            <a:t>Construcción / deconstruccion de estructuras complejas </a:t>
          </a:r>
          <a:endParaRPr lang="en-US"/>
        </a:p>
      </dgm:t>
    </dgm:pt>
    <dgm:pt modelId="{B0592258-6A6D-4F94-9BE9-0542343CB5F9}" type="parTrans" cxnId="{B796F9F4-A4E1-4832-8D34-8ABF70C6189E}">
      <dgm:prSet/>
      <dgm:spPr/>
      <dgm:t>
        <a:bodyPr/>
        <a:lstStyle/>
        <a:p>
          <a:endParaRPr lang="en-US"/>
        </a:p>
      </dgm:t>
    </dgm:pt>
    <dgm:pt modelId="{331290B5-4E9F-44FA-929D-C741EEA0CCFB}" type="sibTrans" cxnId="{B796F9F4-A4E1-4832-8D34-8ABF70C6189E}">
      <dgm:prSet/>
      <dgm:spPr/>
      <dgm:t>
        <a:bodyPr/>
        <a:lstStyle/>
        <a:p>
          <a:endParaRPr lang="en-US"/>
        </a:p>
      </dgm:t>
    </dgm:pt>
    <dgm:pt modelId="{4BEC6422-8936-48CA-A683-28DF2EB0C541}">
      <dgm:prSet/>
      <dgm:spPr/>
      <dgm:t>
        <a:bodyPr/>
        <a:lstStyle/>
        <a:p>
          <a:r>
            <a:rPr lang="es-ES"/>
            <a:t>*args</a:t>
          </a:r>
          <a:endParaRPr lang="en-US"/>
        </a:p>
      </dgm:t>
    </dgm:pt>
    <dgm:pt modelId="{FE195065-5FEA-460C-894C-DA4F42941017}" type="parTrans" cxnId="{B425B81B-19AD-4CFC-8E94-49F376B355A1}">
      <dgm:prSet/>
      <dgm:spPr/>
      <dgm:t>
        <a:bodyPr/>
        <a:lstStyle/>
        <a:p>
          <a:endParaRPr lang="en-US"/>
        </a:p>
      </dgm:t>
    </dgm:pt>
    <dgm:pt modelId="{4AA5A3B5-4A0D-41A5-8981-06FD1818DA60}" type="sibTrans" cxnId="{B425B81B-19AD-4CFC-8E94-49F376B355A1}">
      <dgm:prSet/>
      <dgm:spPr/>
      <dgm:t>
        <a:bodyPr/>
        <a:lstStyle/>
        <a:p>
          <a:endParaRPr lang="en-US"/>
        </a:p>
      </dgm:t>
    </dgm:pt>
    <dgm:pt modelId="{9BBCDE21-2D7D-4407-A820-EBC6F0ACF814}">
      <dgm:prSet/>
      <dgm:spPr/>
      <dgm:t>
        <a:bodyPr/>
        <a:lstStyle/>
        <a:p>
          <a:r>
            <a:rPr lang="es-ES"/>
            <a:t>**kvargs </a:t>
          </a:r>
          <a:endParaRPr lang="en-US"/>
        </a:p>
      </dgm:t>
    </dgm:pt>
    <dgm:pt modelId="{D5F4925D-1A2F-460F-A56A-66C27E5B70DF}" type="parTrans" cxnId="{72BE3580-1495-4C15-B85E-5A5B2DCA96B8}">
      <dgm:prSet/>
      <dgm:spPr/>
      <dgm:t>
        <a:bodyPr/>
        <a:lstStyle/>
        <a:p>
          <a:endParaRPr lang="en-US"/>
        </a:p>
      </dgm:t>
    </dgm:pt>
    <dgm:pt modelId="{41FF77A0-FF8D-4A67-95ED-8778AC24D81D}" type="sibTrans" cxnId="{72BE3580-1495-4C15-B85E-5A5B2DCA96B8}">
      <dgm:prSet/>
      <dgm:spPr/>
      <dgm:t>
        <a:bodyPr/>
        <a:lstStyle/>
        <a:p>
          <a:endParaRPr lang="en-US"/>
        </a:p>
      </dgm:t>
    </dgm:pt>
    <dgm:pt modelId="{25B86B16-72DA-47B1-9653-22BB99147080}">
      <dgm:prSet/>
      <dgm:spPr/>
      <dgm:t>
        <a:bodyPr/>
        <a:lstStyle/>
        <a:p>
          <a:r>
            <a:rPr lang="es-ES"/>
            <a:t>Funciones como objetos.</a:t>
          </a:r>
          <a:endParaRPr lang="en-US"/>
        </a:p>
      </dgm:t>
    </dgm:pt>
    <dgm:pt modelId="{3E7351CB-0E6F-48A7-B3DB-1D694384E326}" type="parTrans" cxnId="{3C00A59E-9473-4F95-BFE4-9684B13BBAFA}">
      <dgm:prSet/>
      <dgm:spPr/>
      <dgm:t>
        <a:bodyPr/>
        <a:lstStyle/>
        <a:p>
          <a:endParaRPr lang="en-US"/>
        </a:p>
      </dgm:t>
    </dgm:pt>
    <dgm:pt modelId="{00B7F4F4-B7C3-4224-A2A0-28A598338794}" type="sibTrans" cxnId="{3C00A59E-9473-4F95-BFE4-9684B13BBAFA}">
      <dgm:prSet/>
      <dgm:spPr/>
      <dgm:t>
        <a:bodyPr/>
        <a:lstStyle/>
        <a:p>
          <a:endParaRPr lang="en-US"/>
        </a:p>
      </dgm:t>
    </dgm:pt>
    <dgm:pt modelId="{88598460-555E-4324-B7F0-0C716F5C8E29}">
      <dgm:prSet/>
      <dgm:spPr/>
      <dgm:t>
        <a:bodyPr/>
        <a:lstStyle/>
        <a:p>
          <a:r>
            <a:rPr lang="es-ES"/>
            <a:t>Asignación.</a:t>
          </a:r>
          <a:endParaRPr lang="en-US"/>
        </a:p>
      </dgm:t>
    </dgm:pt>
    <dgm:pt modelId="{94B39CB0-8705-40F9-8C47-ABADBA1BA243}" type="parTrans" cxnId="{BEC48BD8-E78C-48EC-9688-C49380E726EA}">
      <dgm:prSet/>
      <dgm:spPr/>
      <dgm:t>
        <a:bodyPr/>
        <a:lstStyle/>
        <a:p>
          <a:endParaRPr lang="en-US"/>
        </a:p>
      </dgm:t>
    </dgm:pt>
    <dgm:pt modelId="{6026D600-7FF1-4FBF-B9D5-51F46B9A8AAB}" type="sibTrans" cxnId="{BEC48BD8-E78C-48EC-9688-C49380E726EA}">
      <dgm:prSet/>
      <dgm:spPr/>
      <dgm:t>
        <a:bodyPr/>
        <a:lstStyle/>
        <a:p>
          <a:endParaRPr lang="en-US"/>
        </a:p>
      </dgm:t>
    </dgm:pt>
    <dgm:pt modelId="{99803F1E-B173-43F1-B62C-7316224D2805}">
      <dgm:prSet/>
      <dgm:spPr/>
      <dgm:t>
        <a:bodyPr/>
        <a:lstStyle/>
        <a:p>
          <a:r>
            <a:rPr lang="es-ES"/>
            <a:t>Paso como parámetros. </a:t>
          </a:r>
          <a:br>
            <a:rPr lang="es-ES"/>
          </a:br>
          <a:r>
            <a:rPr lang="es-ES"/>
            <a:t>Funciones de primer orden y callbacks</a:t>
          </a:r>
          <a:endParaRPr lang="en-US"/>
        </a:p>
      </dgm:t>
    </dgm:pt>
    <dgm:pt modelId="{E3FE2815-7169-4E3B-A47D-184077DF481C}" type="parTrans" cxnId="{0031256B-BC28-436A-897B-672AB3B9155D}">
      <dgm:prSet/>
      <dgm:spPr/>
      <dgm:t>
        <a:bodyPr/>
        <a:lstStyle/>
        <a:p>
          <a:endParaRPr lang="en-US"/>
        </a:p>
      </dgm:t>
    </dgm:pt>
    <dgm:pt modelId="{388C6D4A-5CFE-4579-B766-8FCF41617AA9}" type="sibTrans" cxnId="{0031256B-BC28-436A-897B-672AB3B9155D}">
      <dgm:prSet/>
      <dgm:spPr/>
      <dgm:t>
        <a:bodyPr/>
        <a:lstStyle/>
        <a:p>
          <a:endParaRPr lang="en-US"/>
        </a:p>
      </dgm:t>
    </dgm:pt>
    <dgm:pt modelId="{B48D7F7A-30D6-4BDB-9DCF-BE5043048EA2}">
      <dgm:prSet/>
      <dgm:spPr/>
      <dgm:t>
        <a:bodyPr/>
        <a:lstStyle/>
        <a:p>
          <a:r>
            <a:rPr lang="es-ES"/>
            <a:t>Funciones anónimas: lambdas</a:t>
          </a:r>
          <a:endParaRPr lang="en-US"/>
        </a:p>
      </dgm:t>
    </dgm:pt>
    <dgm:pt modelId="{CA6E6BBF-3C36-4405-938E-5606B4C83554}" type="parTrans" cxnId="{BAEAEB12-70AC-40FB-8B30-AC5584B19D0A}">
      <dgm:prSet/>
      <dgm:spPr/>
      <dgm:t>
        <a:bodyPr/>
        <a:lstStyle/>
        <a:p>
          <a:endParaRPr lang="en-US"/>
        </a:p>
      </dgm:t>
    </dgm:pt>
    <dgm:pt modelId="{8BFAE26E-D272-438E-90F8-BA56B1725EF2}" type="sibTrans" cxnId="{BAEAEB12-70AC-40FB-8B30-AC5584B19D0A}">
      <dgm:prSet/>
      <dgm:spPr/>
      <dgm:t>
        <a:bodyPr/>
        <a:lstStyle/>
        <a:p>
          <a:endParaRPr lang="en-US"/>
        </a:p>
      </dgm:t>
    </dgm:pt>
    <dgm:pt modelId="{867C4011-85DD-44A7-8C1B-5AAFE41EDDAE}" type="pres">
      <dgm:prSet presAssocID="{2D3A748D-9B80-411C-BFEC-280D9CC0F47B}" presName="Name0" presStyleCnt="0">
        <dgm:presLayoutVars>
          <dgm:dir/>
          <dgm:animLvl val="lvl"/>
          <dgm:resizeHandles val="exact"/>
        </dgm:presLayoutVars>
      </dgm:prSet>
      <dgm:spPr/>
    </dgm:pt>
    <dgm:pt modelId="{7EBDDB0E-B734-4DCE-9096-4FD0900F41C1}" type="pres">
      <dgm:prSet presAssocID="{F4BD9A1F-73AD-4FE5-A3EF-FEE68D5DFDEF}" presName="linNode" presStyleCnt="0"/>
      <dgm:spPr/>
    </dgm:pt>
    <dgm:pt modelId="{7ECDA939-1FCA-4617-A570-0099268C1CB3}" type="pres">
      <dgm:prSet presAssocID="{F4BD9A1F-73AD-4FE5-A3EF-FEE68D5DFDEF}" presName="parentText" presStyleLbl="node1" presStyleIdx="0" presStyleCnt="2">
        <dgm:presLayoutVars>
          <dgm:chMax val="1"/>
          <dgm:bulletEnabled val="1"/>
        </dgm:presLayoutVars>
      </dgm:prSet>
      <dgm:spPr/>
    </dgm:pt>
    <dgm:pt modelId="{6DD517FA-DDD7-40DA-BD9E-167B8D9FEACA}" type="pres">
      <dgm:prSet presAssocID="{F4BD9A1F-73AD-4FE5-A3EF-FEE68D5DFDEF}" presName="descendantText" presStyleLbl="alignAccFollowNode1" presStyleIdx="0" presStyleCnt="2">
        <dgm:presLayoutVars>
          <dgm:bulletEnabled val="1"/>
        </dgm:presLayoutVars>
      </dgm:prSet>
      <dgm:spPr/>
    </dgm:pt>
    <dgm:pt modelId="{0F4F5CD8-4321-453C-8CEE-894A52FC0C03}" type="pres">
      <dgm:prSet presAssocID="{331290B5-4E9F-44FA-929D-C741EEA0CCFB}" presName="sp" presStyleCnt="0"/>
      <dgm:spPr/>
    </dgm:pt>
    <dgm:pt modelId="{18F063A4-77AE-470A-AEA1-0F90AF817E06}" type="pres">
      <dgm:prSet presAssocID="{25B86B16-72DA-47B1-9653-22BB99147080}" presName="linNode" presStyleCnt="0"/>
      <dgm:spPr/>
    </dgm:pt>
    <dgm:pt modelId="{7EF90615-A18A-4377-929A-B1418B91FB14}" type="pres">
      <dgm:prSet presAssocID="{25B86B16-72DA-47B1-9653-22BB99147080}" presName="parentText" presStyleLbl="node1" presStyleIdx="1" presStyleCnt="2">
        <dgm:presLayoutVars>
          <dgm:chMax val="1"/>
          <dgm:bulletEnabled val="1"/>
        </dgm:presLayoutVars>
      </dgm:prSet>
      <dgm:spPr/>
    </dgm:pt>
    <dgm:pt modelId="{B2F2A98F-06BB-4508-969F-C86873CF54D7}" type="pres">
      <dgm:prSet presAssocID="{25B86B16-72DA-47B1-9653-22BB99147080}" presName="descendantText" presStyleLbl="alignAccFollowNode1" presStyleIdx="1" presStyleCnt="2">
        <dgm:presLayoutVars>
          <dgm:bulletEnabled val="1"/>
        </dgm:presLayoutVars>
      </dgm:prSet>
      <dgm:spPr/>
    </dgm:pt>
  </dgm:ptLst>
  <dgm:cxnLst>
    <dgm:cxn modelId="{BAEAEB12-70AC-40FB-8B30-AC5584B19D0A}" srcId="{25B86B16-72DA-47B1-9653-22BB99147080}" destId="{B48D7F7A-30D6-4BDB-9DCF-BE5043048EA2}" srcOrd="2" destOrd="0" parTransId="{CA6E6BBF-3C36-4405-938E-5606B4C83554}" sibTransId="{8BFAE26E-D272-438E-90F8-BA56B1725EF2}"/>
    <dgm:cxn modelId="{B425B81B-19AD-4CFC-8E94-49F376B355A1}" srcId="{F4BD9A1F-73AD-4FE5-A3EF-FEE68D5DFDEF}" destId="{4BEC6422-8936-48CA-A683-28DF2EB0C541}" srcOrd="0" destOrd="0" parTransId="{FE195065-5FEA-460C-894C-DA4F42941017}" sibTransId="{4AA5A3B5-4A0D-41A5-8981-06FD1818DA60}"/>
    <dgm:cxn modelId="{2BFEED38-7E58-4A65-9944-6658006D4555}" type="presOf" srcId="{4BEC6422-8936-48CA-A683-28DF2EB0C541}" destId="{6DD517FA-DDD7-40DA-BD9E-167B8D9FEACA}" srcOrd="0" destOrd="0" presId="urn:microsoft.com/office/officeart/2005/8/layout/vList5"/>
    <dgm:cxn modelId="{0031256B-BC28-436A-897B-672AB3B9155D}" srcId="{25B86B16-72DA-47B1-9653-22BB99147080}" destId="{99803F1E-B173-43F1-B62C-7316224D2805}" srcOrd="1" destOrd="0" parTransId="{E3FE2815-7169-4E3B-A47D-184077DF481C}" sibTransId="{388C6D4A-5CFE-4579-B766-8FCF41617AA9}"/>
    <dgm:cxn modelId="{E588F14C-A927-4277-8DE6-4BB91B3C2708}" type="presOf" srcId="{9BBCDE21-2D7D-4407-A820-EBC6F0ACF814}" destId="{6DD517FA-DDD7-40DA-BD9E-167B8D9FEACA}" srcOrd="0" destOrd="1" presId="urn:microsoft.com/office/officeart/2005/8/layout/vList5"/>
    <dgm:cxn modelId="{72BE3580-1495-4C15-B85E-5A5B2DCA96B8}" srcId="{F4BD9A1F-73AD-4FE5-A3EF-FEE68D5DFDEF}" destId="{9BBCDE21-2D7D-4407-A820-EBC6F0ACF814}" srcOrd="1" destOrd="0" parTransId="{D5F4925D-1A2F-460F-A56A-66C27E5B70DF}" sibTransId="{41FF77A0-FF8D-4A67-95ED-8778AC24D81D}"/>
    <dgm:cxn modelId="{EB3B3A94-71DF-4BA6-A4FD-53C83D5AA03E}" type="presOf" srcId="{F4BD9A1F-73AD-4FE5-A3EF-FEE68D5DFDEF}" destId="{7ECDA939-1FCA-4617-A570-0099268C1CB3}" srcOrd="0" destOrd="0" presId="urn:microsoft.com/office/officeart/2005/8/layout/vList5"/>
    <dgm:cxn modelId="{3C00A59E-9473-4F95-BFE4-9684B13BBAFA}" srcId="{2D3A748D-9B80-411C-BFEC-280D9CC0F47B}" destId="{25B86B16-72DA-47B1-9653-22BB99147080}" srcOrd="1" destOrd="0" parTransId="{3E7351CB-0E6F-48A7-B3DB-1D694384E326}" sibTransId="{00B7F4F4-B7C3-4224-A2A0-28A598338794}"/>
    <dgm:cxn modelId="{965513BD-A270-4E7E-A5D8-C7DE627918CA}" type="presOf" srcId="{88598460-555E-4324-B7F0-0C716F5C8E29}" destId="{B2F2A98F-06BB-4508-969F-C86873CF54D7}" srcOrd="0" destOrd="0" presId="urn:microsoft.com/office/officeart/2005/8/layout/vList5"/>
    <dgm:cxn modelId="{606DF9C5-E42B-473B-BF01-CB8F8D879EA7}" type="presOf" srcId="{25B86B16-72DA-47B1-9653-22BB99147080}" destId="{7EF90615-A18A-4377-929A-B1418B91FB14}" srcOrd="0" destOrd="0" presId="urn:microsoft.com/office/officeart/2005/8/layout/vList5"/>
    <dgm:cxn modelId="{107B32CD-0953-411B-BC66-3952A843EC06}" type="presOf" srcId="{99803F1E-B173-43F1-B62C-7316224D2805}" destId="{B2F2A98F-06BB-4508-969F-C86873CF54D7}" srcOrd="0" destOrd="1" presId="urn:microsoft.com/office/officeart/2005/8/layout/vList5"/>
    <dgm:cxn modelId="{BEC48BD8-E78C-48EC-9688-C49380E726EA}" srcId="{25B86B16-72DA-47B1-9653-22BB99147080}" destId="{88598460-555E-4324-B7F0-0C716F5C8E29}" srcOrd="0" destOrd="0" parTransId="{94B39CB0-8705-40F9-8C47-ABADBA1BA243}" sibTransId="{6026D600-7FF1-4FBF-B9D5-51F46B9A8AAB}"/>
    <dgm:cxn modelId="{5CAD45E3-1600-41B8-BAF9-C9E5150CED03}" type="presOf" srcId="{B48D7F7A-30D6-4BDB-9DCF-BE5043048EA2}" destId="{B2F2A98F-06BB-4508-969F-C86873CF54D7}" srcOrd="0" destOrd="2" presId="urn:microsoft.com/office/officeart/2005/8/layout/vList5"/>
    <dgm:cxn modelId="{4A80E9E3-DC49-4C56-B1E0-C0D71F5549B5}" type="presOf" srcId="{2D3A748D-9B80-411C-BFEC-280D9CC0F47B}" destId="{867C4011-85DD-44A7-8C1B-5AAFE41EDDAE}" srcOrd="0" destOrd="0" presId="urn:microsoft.com/office/officeart/2005/8/layout/vList5"/>
    <dgm:cxn modelId="{B796F9F4-A4E1-4832-8D34-8ABF70C6189E}" srcId="{2D3A748D-9B80-411C-BFEC-280D9CC0F47B}" destId="{F4BD9A1F-73AD-4FE5-A3EF-FEE68D5DFDEF}" srcOrd="0" destOrd="0" parTransId="{B0592258-6A6D-4F94-9BE9-0542343CB5F9}" sibTransId="{331290B5-4E9F-44FA-929D-C741EEA0CCFB}"/>
    <dgm:cxn modelId="{581340B7-E002-4975-A3BE-A6DE86B03BC6}" type="presParOf" srcId="{867C4011-85DD-44A7-8C1B-5AAFE41EDDAE}" destId="{7EBDDB0E-B734-4DCE-9096-4FD0900F41C1}" srcOrd="0" destOrd="0" presId="urn:microsoft.com/office/officeart/2005/8/layout/vList5"/>
    <dgm:cxn modelId="{F7B4ADBC-98D3-46BE-9DE2-8814585ECA1B}" type="presParOf" srcId="{7EBDDB0E-B734-4DCE-9096-4FD0900F41C1}" destId="{7ECDA939-1FCA-4617-A570-0099268C1CB3}" srcOrd="0" destOrd="0" presId="urn:microsoft.com/office/officeart/2005/8/layout/vList5"/>
    <dgm:cxn modelId="{1346350C-8260-4FD1-8D08-73422465417C}" type="presParOf" srcId="{7EBDDB0E-B734-4DCE-9096-4FD0900F41C1}" destId="{6DD517FA-DDD7-40DA-BD9E-167B8D9FEACA}" srcOrd="1" destOrd="0" presId="urn:microsoft.com/office/officeart/2005/8/layout/vList5"/>
    <dgm:cxn modelId="{CC91C223-D1E3-4546-BBE6-CB85B9F0A91B}" type="presParOf" srcId="{867C4011-85DD-44A7-8C1B-5AAFE41EDDAE}" destId="{0F4F5CD8-4321-453C-8CEE-894A52FC0C03}" srcOrd="1" destOrd="0" presId="urn:microsoft.com/office/officeart/2005/8/layout/vList5"/>
    <dgm:cxn modelId="{EB4C51E8-FA33-489B-99F2-27A18D247850}" type="presParOf" srcId="{867C4011-85DD-44A7-8C1B-5AAFE41EDDAE}" destId="{18F063A4-77AE-470A-AEA1-0F90AF817E06}" srcOrd="2" destOrd="0" presId="urn:microsoft.com/office/officeart/2005/8/layout/vList5"/>
    <dgm:cxn modelId="{A8B237D6-39DD-4A7E-BDFC-63AA070A16D9}" type="presParOf" srcId="{18F063A4-77AE-470A-AEA1-0F90AF817E06}" destId="{7EF90615-A18A-4377-929A-B1418B91FB14}" srcOrd="0" destOrd="0" presId="urn:microsoft.com/office/officeart/2005/8/layout/vList5"/>
    <dgm:cxn modelId="{066532F5-0439-4C71-8E27-64B34F41DB42}" type="presParOf" srcId="{18F063A4-77AE-470A-AEA1-0F90AF817E06}" destId="{B2F2A98F-06BB-4508-969F-C86873CF54D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9F7843-6B12-477D-AE00-D54B79817C6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6535638-A985-4D28-9FCA-C32F9E10FDBC}">
      <dgm:prSet/>
      <dgm:spPr/>
      <dgm:t>
        <a:bodyPr/>
        <a:lstStyle/>
        <a:p>
          <a:r>
            <a:rPr lang="en-GB"/>
            <a:t>r - Read – </a:t>
          </a:r>
          <a:r>
            <a:rPr lang="es-ES"/>
            <a:t>Valor por defecto. Abre un fichero para lectura;</a:t>
          </a:r>
          <a:br>
            <a:rPr lang="es-ES"/>
          </a:br>
          <a:r>
            <a:rPr lang="es-ES"/>
            <a:t>		da error si el fichero no existe </a:t>
          </a:r>
          <a:endParaRPr lang="en-US"/>
        </a:p>
      </dgm:t>
    </dgm:pt>
    <dgm:pt modelId="{E87DF792-9FF7-486B-8CEE-783F07881C49}" type="parTrans" cxnId="{26EA735C-723B-446D-97B7-CB8827206D81}">
      <dgm:prSet/>
      <dgm:spPr/>
      <dgm:t>
        <a:bodyPr/>
        <a:lstStyle/>
        <a:p>
          <a:endParaRPr lang="en-US"/>
        </a:p>
      </dgm:t>
    </dgm:pt>
    <dgm:pt modelId="{EBC636DF-B8F6-46BF-BF9A-DAF1D0DC5CE1}" type="sibTrans" cxnId="{26EA735C-723B-446D-97B7-CB8827206D81}">
      <dgm:prSet/>
      <dgm:spPr/>
      <dgm:t>
        <a:bodyPr/>
        <a:lstStyle/>
        <a:p>
          <a:endParaRPr lang="en-US"/>
        </a:p>
      </dgm:t>
    </dgm:pt>
    <dgm:pt modelId="{553B66F2-F41F-4857-9C29-5293902D578A}">
      <dgm:prSet/>
      <dgm:spPr/>
      <dgm:t>
        <a:bodyPr/>
        <a:lstStyle/>
        <a:p>
          <a:r>
            <a:rPr lang="en-GB"/>
            <a:t>a - Append - </a:t>
          </a:r>
          <a:r>
            <a:rPr lang="es-ES"/>
            <a:t>Abre un fichero para añadir contenido;</a:t>
          </a:r>
          <a:br>
            <a:rPr lang="es-ES"/>
          </a:br>
          <a:r>
            <a:rPr lang="es-ES"/>
            <a:t>		crea el fichero si no existe </a:t>
          </a:r>
          <a:endParaRPr lang="en-US"/>
        </a:p>
      </dgm:t>
    </dgm:pt>
    <dgm:pt modelId="{AE07550B-66A2-442F-AB1A-132C5316E021}" type="parTrans" cxnId="{672093DB-A0EF-4DED-B228-DAACCBAB596C}">
      <dgm:prSet/>
      <dgm:spPr/>
      <dgm:t>
        <a:bodyPr/>
        <a:lstStyle/>
        <a:p>
          <a:endParaRPr lang="en-US"/>
        </a:p>
      </dgm:t>
    </dgm:pt>
    <dgm:pt modelId="{D4BC9D50-BC93-4D98-978A-868615B35690}" type="sibTrans" cxnId="{672093DB-A0EF-4DED-B228-DAACCBAB596C}">
      <dgm:prSet/>
      <dgm:spPr/>
      <dgm:t>
        <a:bodyPr/>
        <a:lstStyle/>
        <a:p>
          <a:endParaRPr lang="en-US"/>
        </a:p>
      </dgm:t>
    </dgm:pt>
    <dgm:pt modelId="{BF0A1A3A-60E7-42A7-81B3-99E2FA75DA2E}">
      <dgm:prSet/>
      <dgm:spPr/>
      <dgm:t>
        <a:bodyPr/>
        <a:lstStyle/>
        <a:p>
          <a:r>
            <a:rPr lang="en-GB"/>
            <a:t>w - Write - </a:t>
          </a:r>
          <a:r>
            <a:rPr lang="es-ES"/>
            <a:t>Abre un fichero para escribir en él; </a:t>
          </a:r>
          <a:br>
            <a:rPr lang="en-GB"/>
          </a:br>
          <a:r>
            <a:rPr lang="en-GB"/>
            <a:t>		</a:t>
          </a:r>
          <a:r>
            <a:rPr lang="es-ES"/>
            <a:t>crea el fichero si no existe</a:t>
          </a:r>
          <a:endParaRPr lang="en-US"/>
        </a:p>
      </dgm:t>
    </dgm:pt>
    <dgm:pt modelId="{4AFB15F1-EE2E-4F5B-9D6A-323897BDD308}" type="parTrans" cxnId="{6D71A216-37C5-4082-BB1A-74824BA80405}">
      <dgm:prSet/>
      <dgm:spPr/>
      <dgm:t>
        <a:bodyPr/>
        <a:lstStyle/>
        <a:p>
          <a:endParaRPr lang="en-US"/>
        </a:p>
      </dgm:t>
    </dgm:pt>
    <dgm:pt modelId="{60CAF4A9-8EAD-4D90-AFD2-652F88D6CABA}" type="sibTrans" cxnId="{6D71A216-37C5-4082-BB1A-74824BA80405}">
      <dgm:prSet/>
      <dgm:spPr/>
      <dgm:t>
        <a:bodyPr/>
        <a:lstStyle/>
        <a:p>
          <a:endParaRPr lang="en-US"/>
        </a:p>
      </dgm:t>
    </dgm:pt>
    <dgm:pt modelId="{D1B735B7-0D35-4C7C-AF61-2292ADF7C673}">
      <dgm:prSet/>
      <dgm:spPr/>
      <dgm:t>
        <a:bodyPr/>
        <a:lstStyle/>
        <a:p>
          <a:r>
            <a:rPr lang="en-GB"/>
            <a:t>x - Create – </a:t>
          </a:r>
          <a:r>
            <a:rPr lang="es-ES"/>
            <a:t>Crea el fichero especificado</a:t>
          </a:r>
          <a:r>
            <a:rPr lang="en-GB"/>
            <a:t>; </a:t>
          </a:r>
          <a:br>
            <a:rPr lang="en-GB"/>
          </a:br>
          <a:r>
            <a:rPr lang="en-GB"/>
            <a:t>		</a:t>
          </a:r>
          <a:r>
            <a:rPr lang="es-ES"/>
            <a:t> da error si el fichero existe </a:t>
          </a:r>
          <a:endParaRPr lang="en-US"/>
        </a:p>
      </dgm:t>
    </dgm:pt>
    <dgm:pt modelId="{352F30F3-A4CD-4FB7-B5CD-AA5B27537D16}" type="parTrans" cxnId="{5DF39260-B9F8-4A5D-A7E6-D28B6BECAC74}">
      <dgm:prSet/>
      <dgm:spPr/>
      <dgm:t>
        <a:bodyPr/>
        <a:lstStyle/>
        <a:p>
          <a:endParaRPr lang="en-US"/>
        </a:p>
      </dgm:t>
    </dgm:pt>
    <dgm:pt modelId="{4B7D34C9-39D8-4C33-B92A-BDD8FE7B3646}" type="sibTrans" cxnId="{5DF39260-B9F8-4A5D-A7E6-D28B6BECAC74}">
      <dgm:prSet/>
      <dgm:spPr/>
      <dgm:t>
        <a:bodyPr/>
        <a:lstStyle/>
        <a:p>
          <a:endParaRPr lang="en-US"/>
        </a:p>
      </dgm:t>
    </dgm:pt>
    <dgm:pt modelId="{23F71C0F-8665-4F70-93F4-076CE146E1CB}">
      <dgm:prSet/>
      <dgm:spPr/>
      <dgm:t>
        <a:bodyPr/>
        <a:lstStyle/>
        <a:p>
          <a:r>
            <a:rPr lang="en-GB"/>
            <a:t>t - Text - </a:t>
          </a:r>
          <a:r>
            <a:rPr lang="es-ES"/>
            <a:t>Valor por defecto</a:t>
          </a:r>
          <a:r>
            <a:rPr lang="en-GB"/>
            <a:t>. </a:t>
          </a:r>
          <a:r>
            <a:rPr lang="es-ES"/>
            <a:t>Modo Texto</a:t>
          </a:r>
          <a:endParaRPr lang="en-US"/>
        </a:p>
      </dgm:t>
    </dgm:pt>
    <dgm:pt modelId="{47F239EE-9CA1-45BD-A40B-B9983A33E8E0}" type="parTrans" cxnId="{71EDC7CA-E776-45BB-ACB6-0332D16BF3BE}">
      <dgm:prSet/>
      <dgm:spPr/>
      <dgm:t>
        <a:bodyPr/>
        <a:lstStyle/>
        <a:p>
          <a:endParaRPr lang="en-US"/>
        </a:p>
      </dgm:t>
    </dgm:pt>
    <dgm:pt modelId="{B0F57B5A-670C-4B0F-863D-5985BD5DCB7E}" type="sibTrans" cxnId="{71EDC7CA-E776-45BB-ACB6-0332D16BF3BE}">
      <dgm:prSet/>
      <dgm:spPr/>
      <dgm:t>
        <a:bodyPr/>
        <a:lstStyle/>
        <a:p>
          <a:endParaRPr lang="en-US"/>
        </a:p>
      </dgm:t>
    </dgm:pt>
    <dgm:pt modelId="{273DDC24-9AE5-4509-A16A-FE6A05D6BA47}">
      <dgm:prSet/>
      <dgm:spPr/>
      <dgm:t>
        <a:bodyPr/>
        <a:lstStyle/>
        <a:p>
          <a:r>
            <a:rPr lang="en-GB"/>
            <a:t>b - Binary – </a:t>
          </a:r>
          <a:r>
            <a:rPr lang="es-ES"/>
            <a:t>modo Binario (e.g. imágenes)</a:t>
          </a:r>
          <a:endParaRPr lang="en-US"/>
        </a:p>
      </dgm:t>
    </dgm:pt>
    <dgm:pt modelId="{DEA1D737-F37C-44FD-8ED0-FB491D3B7312}" type="parTrans" cxnId="{54455854-A743-4796-8A42-0BED0A4A3A31}">
      <dgm:prSet/>
      <dgm:spPr/>
      <dgm:t>
        <a:bodyPr/>
        <a:lstStyle/>
        <a:p>
          <a:endParaRPr lang="en-US"/>
        </a:p>
      </dgm:t>
    </dgm:pt>
    <dgm:pt modelId="{37C6598B-230A-4467-AD30-64D83F6BFF12}" type="sibTrans" cxnId="{54455854-A743-4796-8A42-0BED0A4A3A31}">
      <dgm:prSet/>
      <dgm:spPr/>
      <dgm:t>
        <a:bodyPr/>
        <a:lstStyle/>
        <a:p>
          <a:endParaRPr lang="en-US"/>
        </a:p>
      </dgm:t>
    </dgm:pt>
    <dgm:pt modelId="{32405897-9885-416C-A55E-41AB530378F7}" type="pres">
      <dgm:prSet presAssocID="{DD9F7843-6B12-477D-AE00-D54B79817C67}" presName="linear" presStyleCnt="0">
        <dgm:presLayoutVars>
          <dgm:animLvl val="lvl"/>
          <dgm:resizeHandles val="exact"/>
        </dgm:presLayoutVars>
      </dgm:prSet>
      <dgm:spPr/>
    </dgm:pt>
    <dgm:pt modelId="{C118EFA9-F38C-4422-AA30-496B8753F786}" type="pres">
      <dgm:prSet presAssocID="{C6535638-A985-4D28-9FCA-C32F9E10FDBC}" presName="parentText" presStyleLbl="node1" presStyleIdx="0" presStyleCnt="6">
        <dgm:presLayoutVars>
          <dgm:chMax val="0"/>
          <dgm:bulletEnabled val="1"/>
        </dgm:presLayoutVars>
      </dgm:prSet>
      <dgm:spPr/>
    </dgm:pt>
    <dgm:pt modelId="{D5E90122-9187-42EE-A3AF-9BFAA708B42D}" type="pres">
      <dgm:prSet presAssocID="{EBC636DF-B8F6-46BF-BF9A-DAF1D0DC5CE1}" presName="spacer" presStyleCnt="0"/>
      <dgm:spPr/>
    </dgm:pt>
    <dgm:pt modelId="{5915F1A6-9B2E-436D-9EEC-24C551DA2243}" type="pres">
      <dgm:prSet presAssocID="{553B66F2-F41F-4857-9C29-5293902D578A}" presName="parentText" presStyleLbl="node1" presStyleIdx="1" presStyleCnt="6">
        <dgm:presLayoutVars>
          <dgm:chMax val="0"/>
          <dgm:bulletEnabled val="1"/>
        </dgm:presLayoutVars>
      </dgm:prSet>
      <dgm:spPr/>
    </dgm:pt>
    <dgm:pt modelId="{261397E5-8590-4BE4-81A4-24693B0883E7}" type="pres">
      <dgm:prSet presAssocID="{D4BC9D50-BC93-4D98-978A-868615B35690}" presName="spacer" presStyleCnt="0"/>
      <dgm:spPr/>
    </dgm:pt>
    <dgm:pt modelId="{E809AAE3-9D5A-45F6-9D62-09109D627968}" type="pres">
      <dgm:prSet presAssocID="{BF0A1A3A-60E7-42A7-81B3-99E2FA75DA2E}" presName="parentText" presStyleLbl="node1" presStyleIdx="2" presStyleCnt="6">
        <dgm:presLayoutVars>
          <dgm:chMax val="0"/>
          <dgm:bulletEnabled val="1"/>
        </dgm:presLayoutVars>
      </dgm:prSet>
      <dgm:spPr/>
    </dgm:pt>
    <dgm:pt modelId="{2D99AED1-8E61-4F7A-98B0-22836C8358D1}" type="pres">
      <dgm:prSet presAssocID="{60CAF4A9-8EAD-4D90-AFD2-652F88D6CABA}" presName="spacer" presStyleCnt="0"/>
      <dgm:spPr/>
    </dgm:pt>
    <dgm:pt modelId="{166DAA5B-5B1D-494F-AEEC-75A25CB16A25}" type="pres">
      <dgm:prSet presAssocID="{D1B735B7-0D35-4C7C-AF61-2292ADF7C673}" presName="parentText" presStyleLbl="node1" presStyleIdx="3" presStyleCnt="6">
        <dgm:presLayoutVars>
          <dgm:chMax val="0"/>
          <dgm:bulletEnabled val="1"/>
        </dgm:presLayoutVars>
      </dgm:prSet>
      <dgm:spPr/>
    </dgm:pt>
    <dgm:pt modelId="{3DADFEE5-A971-4E85-A335-0B5955840361}" type="pres">
      <dgm:prSet presAssocID="{4B7D34C9-39D8-4C33-B92A-BDD8FE7B3646}" presName="spacer" presStyleCnt="0"/>
      <dgm:spPr/>
    </dgm:pt>
    <dgm:pt modelId="{230C6852-7E8E-49E1-8D00-F833F7E40C09}" type="pres">
      <dgm:prSet presAssocID="{23F71C0F-8665-4F70-93F4-076CE146E1CB}" presName="parentText" presStyleLbl="node1" presStyleIdx="4" presStyleCnt="6">
        <dgm:presLayoutVars>
          <dgm:chMax val="0"/>
          <dgm:bulletEnabled val="1"/>
        </dgm:presLayoutVars>
      </dgm:prSet>
      <dgm:spPr/>
    </dgm:pt>
    <dgm:pt modelId="{89057D38-170A-467A-9C65-FA02D41A3F83}" type="pres">
      <dgm:prSet presAssocID="{B0F57B5A-670C-4B0F-863D-5985BD5DCB7E}" presName="spacer" presStyleCnt="0"/>
      <dgm:spPr/>
    </dgm:pt>
    <dgm:pt modelId="{34D216C8-9D50-41AB-95D8-A2DE30390FAC}" type="pres">
      <dgm:prSet presAssocID="{273DDC24-9AE5-4509-A16A-FE6A05D6BA47}" presName="parentText" presStyleLbl="node1" presStyleIdx="5" presStyleCnt="6">
        <dgm:presLayoutVars>
          <dgm:chMax val="0"/>
          <dgm:bulletEnabled val="1"/>
        </dgm:presLayoutVars>
      </dgm:prSet>
      <dgm:spPr/>
    </dgm:pt>
  </dgm:ptLst>
  <dgm:cxnLst>
    <dgm:cxn modelId="{6D71A216-37C5-4082-BB1A-74824BA80405}" srcId="{DD9F7843-6B12-477D-AE00-D54B79817C67}" destId="{BF0A1A3A-60E7-42A7-81B3-99E2FA75DA2E}" srcOrd="2" destOrd="0" parTransId="{4AFB15F1-EE2E-4F5B-9D6A-323897BDD308}" sibTransId="{60CAF4A9-8EAD-4D90-AFD2-652F88D6CABA}"/>
    <dgm:cxn modelId="{6CD5FD1C-99C5-4F7E-983C-0FC980454DAC}" type="presOf" srcId="{DD9F7843-6B12-477D-AE00-D54B79817C67}" destId="{32405897-9885-416C-A55E-41AB530378F7}" srcOrd="0" destOrd="0" presId="urn:microsoft.com/office/officeart/2005/8/layout/vList2"/>
    <dgm:cxn modelId="{3777E640-8009-476D-90BE-87F1E1CB596E}" type="presOf" srcId="{273DDC24-9AE5-4509-A16A-FE6A05D6BA47}" destId="{34D216C8-9D50-41AB-95D8-A2DE30390FAC}" srcOrd="0" destOrd="0" presId="urn:microsoft.com/office/officeart/2005/8/layout/vList2"/>
    <dgm:cxn modelId="{26EA735C-723B-446D-97B7-CB8827206D81}" srcId="{DD9F7843-6B12-477D-AE00-D54B79817C67}" destId="{C6535638-A985-4D28-9FCA-C32F9E10FDBC}" srcOrd="0" destOrd="0" parTransId="{E87DF792-9FF7-486B-8CEE-783F07881C49}" sibTransId="{EBC636DF-B8F6-46BF-BF9A-DAF1D0DC5CE1}"/>
    <dgm:cxn modelId="{2DDCDE5E-E428-426B-8261-4DBB7E525CF3}" type="presOf" srcId="{C6535638-A985-4D28-9FCA-C32F9E10FDBC}" destId="{C118EFA9-F38C-4422-AA30-496B8753F786}" srcOrd="0" destOrd="0" presId="urn:microsoft.com/office/officeart/2005/8/layout/vList2"/>
    <dgm:cxn modelId="{5DF39260-B9F8-4A5D-A7E6-D28B6BECAC74}" srcId="{DD9F7843-6B12-477D-AE00-D54B79817C67}" destId="{D1B735B7-0D35-4C7C-AF61-2292ADF7C673}" srcOrd="3" destOrd="0" parTransId="{352F30F3-A4CD-4FB7-B5CD-AA5B27537D16}" sibTransId="{4B7D34C9-39D8-4C33-B92A-BDD8FE7B3646}"/>
    <dgm:cxn modelId="{9B8B5673-BD00-48E2-A1DA-12A126583420}" type="presOf" srcId="{D1B735B7-0D35-4C7C-AF61-2292ADF7C673}" destId="{166DAA5B-5B1D-494F-AEEC-75A25CB16A25}" srcOrd="0" destOrd="0" presId="urn:microsoft.com/office/officeart/2005/8/layout/vList2"/>
    <dgm:cxn modelId="{54455854-A743-4796-8A42-0BED0A4A3A31}" srcId="{DD9F7843-6B12-477D-AE00-D54B79817C67}" destId="{273DDC24-9AE5-4509-A16A-FE6A05D6BA47}" srcOrd="5" destOrd="0" parTransId="{DEA1D737-F37C-44FD-8ED0-FB491D3B7312}" sibTransId="{37C6598B-230A-4467-AD30-64D83F6BFF12}"/>
    <dgm:cxn modelId="{ACC1BD8B-7492-49D6-A73F-AB5961A21783}" type="presOf" srcId="{BF0A1A3A-60E7-42A7-81B3-99E2FA75DA2E}" destId="{E809AAE3-9D5A-45F6-9D62-09109D627968}" srcOrd="0" destOrd="0" presId="urn:microsoft.com/office/officeart/2005/8/layout/vList2"/>
    <dgm:cxn modelId="{315C23C9-5875-46A2-8C31-5D9FCE30A292}" type="presOf" srcId="{23F71C0F-8665-4F70-93F4-076CE146E1CB}" destId="{230C6852-7E8E-49E1-8D00-F833F7E40C09}" srcOrd="0" destOrd="0" presId="urn:microsoft.com/office/officeart/2005/8/layout/vList2"/>
    <dgm:cxn modelId="{71EDC7CA-E776-45BB-ACB6-0332D16BF3BE}" srcId="{DD9F7843-6B12-477D-AE00-D54B79817C67}" destId="{23F71C0F-8665-4F70-93F4-076CE146E1CB}" srcOrd="4" destOrd="0" parTransId="{47F239EE-9CA1-45BD-A40B-B9983A33E8E0}" sibTransId="{B0F57B5A-670C-4B0F-863D-5985BD5DCB7E}"/>
    <dgm:cxn modelId="{672093DB-A0EF-4DED-B228-DAACCBAB596C}" srcId="{DD9F7843-6B12-477D-AE00-D54B79817C67}" destId="{553B66F2-F41F-4857-9C29-5293902D578A}" srcOrd="1" destOrd="0" parTransId="{AE07550B-66A2-442F-AB1A-132C5316E021}" sibTransId="{D4BC9D50-BC93-4D98-978A-868615B35690}"/>
    <dgm:cxn modelId="{ABAE90E6-D968-46A0-9FEA-90107760C841}" type="presOf" srcId="{553B66F2-F41F-4857-9C29-5293902D578A}" destId="{5915F1A6-9B2E-436D-9EEC-24C551DA2243}" srcOrd="0" destOrd="0" presId="urn:microsoft.com/office/officeart/2005/8/layout/vList2"/>
    <dgm:cxn modelId="{B3C56921-D579-443E-8E71-90DCE5C7B91D}" type="presParOf" srcId="{32405897-9885-416C-A55E-41AB530378F7}" destId="{C118EFA9-F38C-4422-AA30-496B8753F786}" srcOrd="0" destOrd="0" presId="urn:microsoft.com/office/officeart/2005/8/layout/vList2"/>
    <dgm:cxn modelId="{F3AAAE00-C637-40A6-95D5-48190B29E717}" type="presParOf" srcId="{32405897-9885-416C-A55E-41AB530378F7}" destId="{D5E90122-9187-42EE-A3AF-9BFAA708B42D}" srcOrd="1" destOrd="0" presId="urn:microsoft.com/office/officeart/2005/8/layout/vList2"/>
    <dgm:cxn modelId="{7D649ABE-25D0-42EB-836A-9E71F9CE5257}" type="presParOf" srcId="{32405897-9885-416C-A55E-41AB530378F7}" destId="{5915F1A6-9B2E-436D-9EEC-24C551DA2243}" srcOrd="2" destOrd="0" presId="urn:microsoft.com/office/officeart/2005/8/layout/vList2"/>
    <dgm:cxn modelId="{150D7BD2-0851-48FD-B71D-FBA86B607778}" type="presParOf" srcId="{32405897-9885-416C-A55E-41AB530378F7}" destId="{261397E5-8590-4BE4-81A4-24693B0883E7}" srcOrd="3" destOrd="0" presId="urn:microsoft.com/office/officeart/2005/8/layout/vList2"/>
    <dgm:cxn modelId="{10C219E1-6CDB-4F35-A6D0-7519E28E9AEF}" type="presParOf" srcId="{32405897-9885-416C-A55E-41AB530378F7}" destId="{E809AAE3-9D5A-45F6-9D62-09109D627968}" srcOrd="4" destOrd="0" presId="urn:microsoft.com/office/officeart/2005/8/layout/vList2"/>
    <dgm:cxn modelId="{C94FD646-A7AE-4DFF-B6B8-FE3DB118D0D9}" type="presParOf" srcId="{32405897-9885-416C-A55E-41AB530378F7}" destId="{2D99AED1-8E61-4F7A-98B0-22836C8358D1}" srcOrd="5" destOrd="0" presId="urn:microsoft.com/office/officeart/2005/8/layout/vList2"/>
    <dgm:cxn modelId="{59334D0C-62EF-408B-82B6-35634553DDD2}" type="presParOf" srcId="{32405897-9885-416C-A55E-41AB530378F7}" destId="{166DAA5B-5B1D-494F-AEEC-75A25CB16A25}" srcOrd="6" destOrd="0" presId="urn:microsoft.com/office/officeart/2005/8/layout/vList2"/>
    <dgm:cxn modelId="{562B5DE7-0025-4BA7-B2BA-9328BB618B84}" type="presParOf" srcId="{32405897-9885-416C-A55E-41AB530378F7}" destId="{3DADFEE5-A971-4E85-A335-0B5955840361}" srcOrd="7" destOrd="0" presId="urn:microsoft.com/office/officeart/2005/8/layout/vList2"/>
    <dgm:cxn modelId="{2F843394-4A69-4504-9F0B-9FEA6D179D95}" type="presParOf" srcId="{32405897-9885-416C-A55E-41AB530378F7}" destId="{230C6852-7E8E-49E1-8D00-F833F7E40C09}" srcOrd="8" destOrd="0" presId="urn:microsoft.com/office/officeart/2005/8/layout/vList2"/>
    <dgm:cxn modelId="{B6AB4BB8-2584-4CCE-87D3-BDB65B16FA84}" type="presParOf" srcId="{32405897-9885-416C-A55E-41AB530378F7}" destId="{89057D38-170A-467A-9C65-FA02D41A3F83}" srcOrd="9" destOrd="0" presId="urn:microsoft.com/office/officeart/2005/8/layout/vList2"/>
    <dgm:cxn modelId="{BB4DF523-836D-4C35-8FC3-71DC81B19316}" type="presParOf" srcId="{32405897-9885-416C-A55E-41AB530378F7}" destId="{34D216C8-9D50-41AB-95D8-A2DE30390FAC}"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440537-532F-4F58-AC79-25CF345F3919}"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0490776-A11F-4777-80F9-4C03F436EFA0}">
      <dgm:prSet/>
      <dgm:spPr/>
      <dgm:t>
        <a:bodyPr/>
        <a:lstStyle/>
        <a:p>
          <a:r>
            <a:rPr lang="es-ES"/>
            <a:t>Definición de clases</a:t>
          </a:r>
          <a:endParaRPr lang="en-US"/>
        </a:p>
      </dgm:t>
    </dgm:pt>
    <dgm:pt modelId="{69535C7A-DDCD-40AD-9E83-CBFC9D1743CF}" type="parTrans" cxnId="{E53DE6E9-A8D9-4998-B6CD-A27ABE619734}">
      <dgm:prSet/>
      <dgm:spPr/>
      <dgm:t>
        <a:bodyPr/>
        <a:lstStyle/>
        <a:p>
          <a:endParaRPr lang="en-US"/>
        </a:p>
      </dgm:t>
    </dgm:pt>
    <dgm:pt modelId="{BE798941-BEE2-4FCD-B59B-85A87304ED75}" type="sibTrans" cxnId="{E53DE6E9-A8D9-4998-B6CD-A27ABE619734}">
      <dgm:prSet/>
      <dgm:spPr/>
      <dgm:t>
        <a:bodyPr/>
        <a:lstStyle/>
        <a:p>
          <a:endParaRPr lang="en-US"/>
        </a:p>
      </dgm:t>
    </dgm:pt>
    <dgm:pt modelId="{5E7D9BA6-12AB-4E60-BC9E-9440812E4B9A}">
      <dgm:prSet/>
      <dgm:spPr/>
      <dgm:t>
        <a:bodyPr/>
        <a:lstStyle/>
        <a:p>
          <a:r>
            <a:rPr lang="es-ES"/>
            <a:t>Atributos y métodos</a:t>
          </a:r>
          <a:endParaRPr lang="en-US"/>
        </a:p>
      </dgm:t>
    </dgm:pt>
    <dgm:pt modelId="{F006495C-71F0-4186-A208-1CE062268460}" type="parTrans" cxnId="{E8719271-2EB0-427F-8045-20A46945207C}">
      <dgm:prSet/>
      <dgm:spPr/>
      <dgm:t>
        <a:bodyPr/>
        <a:lstStyle/>
        <a:p>
          <a:endParaRPr lang="en-US"/>
        </a:p>
      </dgm:t>
    </dgm:pt>
    <dgm:pt modelId="{BCBCE3C6-3093-419B-9401-85196430B5C6}" type="sibTrans" cxnId="{E8719271-2EB0-427F-8045-20A46945207C}">
      <dgm:prSet/>
      <dgm:spPr/>
      <dgm:t>
        <a:bodyPr/>
        <a:lstStyle/>
        <a:p>
          <a:endParaRPr lang="en-US"/>
        </a:p>
      </dgm:t>
    </dgm:pt>
    <dgm:pt modelId="{61CC2111-B8F4-4519-818E-4FE59C25466A}">
      <dgm:prSet/>
      <dgm:spPr/>
      <dgm:t>
        <a:bodyPr/>
        <a:lstStyle/>
        <a:p>
          <a:r>
            <a:rPr lang="es-ES"/>
            <a:t>Constructor (Inicializador) __init__</a:t>
          </a:r>
          <a:endParaRPr lang="en-US"/>
        </a:p>
      </dgm:t>
    </dgm:pt>
    <dgm:pt modelId="{807C321F-A3DA-48AB-B5A2-D2C5EA518ABE}" type="parTrans" cxnId="{5046397A-DD52-4849-BD03-7E8962CD7CB6}">
      <dgm:prSet/>
      <dgm:spPr/>
      <dgm:t>
        <a:bodyPr/>
        <a:lstStyle/>
        <a:p>
          <a:endParaRPr lang="en-US"/>
        </a:p>
      </dgm:t>
    </dgm:pt>
    <dgm:pt modelId="{146497FA-ECD8-4795-A8FF-080C38616707}" type="sibTrans" cxnId="{5046397A-DD52-4849-BD03-7E8962CD7CB6}">
      <dgm:prSet/>
      <dgm:spPr/>
      <dgm:t>
        <a:bodyPr/>
        <a:lstStyle/>
        <a:p>
          <a:endParaRPr lang="en-US"/>
        </a:p>
      </dgm:t>
    </dgm:pt>
    <dgm:pt modelId="{08E9CFC8-653E-4A5B-9970-8050273F2E00}">
      <dgm:prSet/>
      <dgm:spPr/>
      <dgm:t>
        <a:bodyPr/>
        <a:lstStyle/>
        <a:p>
          <a:r>
            <a:rPr lang="es-ES"/>
            <a:t>Ámbito ‘por convenio’: getters y setters</a:t>
          </a:r>
          <a:endParaRPr lang="en-US"/>
        </a:p>
      </dgm:t>
    </dgm:pt>
    <dgm:pt modelId="{C21466E9-A034-4557-A4EE-C7DC0655ECA7}" type="parTrans" cxnId="{41D36CC5-A0B4-463B-82DD-9A30E9416439}">
      <dgm:prSet/>
      <dgm:spPr/>
      <dgm:t>
        <a:bodyPr/>
        <a:lstStyle/>
        <a:p>
          <a:endParaRPr lang="en-US"/>
        </a:p>
      </dgm:t>
    </dgm:pt>
    <dgm:pt modelId="{EAFE3501-5229-457B-B167-5C8E594DF201}" type="sibTrans" cxnId="{41D36CC5-A0B4-463B-82DD-9A30E9416439}">
      <dgm:prSet/>
      <dgm:spPr/>
      <dgm:t>
        <a:bodyPr/>
        <a:lstStyle/>
        <a:p>
          <a:endParaRPr lang="en-US"/>
        </a:p>
      </dgm:t>
    </dgm:pt>
    <dgm:pt modelId="{FB52A584-3609-44CC-91B2-DDD7C11BD123}">
      <dgm:prSet/>
      <dgm:spPr/>
      <dgm:t>
        <a:bodyPr/>
        <a:lstStyle/>
        <a:p>
          <a:r>
            <a:rPr lang="es-ES" dirty="0"/>
            <a:t>Instanciación de objetos</a:t>
          </a:r>
          <a:endParaRPr lang="en-US" dirty="0"/>
        </a:p>
      </dgm:t>
    </dgm:pt>
    <dgm:pt modelId="{1C684DE6-FBA5-4BAE-AFF8-AAF4047C2436}" type="parTrans" cxnId="{38AFAF20-DAD9-431C-892F-4FA278054890}">
      <dgm:prSet/>
      <dgm:spPr/>
      <dgm:t>
        <a:bodyPr/>
        <a:lstStyle/>
        <a:p>
          <a:endParaRPr lang="en-US"/>
        </a:p>
      </dgm:t>
    </dgm:pt>
    <dgm:pt modelId="{F59F63B4-3834-4939-A611-3993AB94A357}" type="sibTrans" cxnId="{38AFAF20-DAD9-431C-892F-4FA278054890}">
      <dgm:prSet/>
      <dgm:spPr/>
      <dgm:t>
        <a:bodyPr/>
        <a:lstStyle/>
        <a:p>
          <a:endParaRPr lang="en-US"/>
        </a:p>
      </dgm:t>
    </dgm:pt>
    <dgm:pt modelId="{F33F0BC6-4A04-4871-980B-BC4ED6CBC295}">
      <dgm:prSet/>
      <dgm:spPr/>
      <dgm:t>
        <a:bodyPr/>
        <a:lstStyle/>
        <a:p>
          <a:r>
            <a:rPr lang="es-ES" dirty="0"/>
            <a:t>Elementos de las clases</a:t>
          </a:r>
          <a:endParaRPr lang="en-US" dirty="0"/>
        </a:p>
      </dgm:t>
    </dgm:pt>
    <dgm:pt modelId="{C99A114B-DDFE-4A8D-8AF7-76C7003160C2}" type="parTrans" cxnId="{5949259E-7895-43AB-9AA5-610982B6D0BF}">
      <dgm:prSet/>
      <dgm:spPr/>
      <dgm:t>
        <a:bodyPr/>
        <a:lstStyle/>
        <a:p>
          <a:endParaRPr lang="en-US"/>
        </a:p>
      </dgm:t>
    </dgm:pt>
    <dgm:pt modelId="{7ECF38A7-CCA9-4F40-8D83-8677DF7EB59D}" type="sibTrans" cxnId="{5949259E-7895-43AB-9AA5-610982B6D0BF}">
      <dgm:prSet/>
      <dgm:spPr/>
      <dgm:t>
        <a:bodyPr/>
        <a:lstStyle/>
        <a:p>
          <a:endParaRPr lang="en-US"/>
        </a:p>
      </dgm:t>
    </dgm:pt>
    <dgm:pt modelId="{4FC19E5D-FC57-4498-ABCD-0F9559DE9F32}">
      <dgm:prSet/>
      <dgm:spPr/>
      <dgm:t>
        <a:bodyPr/>
        <a:lstStyle/>
        <a:p>
          <a:r>
            <a:rPr lang="es-ES" dirty="0"/>
            <a:t>Atributos de clase</a:t>
          </a:r>
          <a:endParaRPr lang="en-US" dirty="0"/>
        </a:p>
      </dgm:t>
    </dgm:pt>
    <dgm:pt modelId="{B8498320-19B9-4824-9D94-82218CDBE30A}" type="parTrans" cxnId="{0673060C-9B9B-4F5E-9EBB-4CD429E9F276}">
      <dgm:prSet/>
      <dgm:spPr/>
      <dgm:t>
        <a:bodyPr/>
        <a:lstStyle/>
        <a:p>
          <a:endParaRPr lang="en-US"/>
        </a:p>
      </dgm:t>
    </dgm:pt>
    <dgm:pt modelId="{D761D860-AFD3-40BE-B638-3589E1261E72}" type="sibTrans" cxnId="{0673060C-9B9B-4F5E-9EBB-4CD429E9F276}">
      <dgm:prSet/>
      <dgm:spPr/>
      <dgm:t>
        <a:bodyPr/>
        <a:lstStyle/>
        <a:p>
          <a:endParaRPr lang="en-US"/>
        </a:p>
      </dgm:t>
    </dgm:pt>
    <dgm:pt modelId="{574C641E-AE1E-476E-A224-3770FA4F6119}">
      <dgm:prSet/>
      <dgm:spPr/>
      <dgm:t>
        <a:bodyPr/>
        <a:lstStyle/>
        <a:p>
          <a:r>
            <a:rPr lang="es-ES" dirty="0"/>
            <a:t>Métodos de clase (estáticos) </a:t>
          </a:r>
          <a:endParaRPr lang="en-US" dirty="0"/>
        </a:p>
      </dgm:t>
    </dgm:pt>
    <dgm:pt modelId="{2DDA9C27-7A1D-49DE-953A-9DECE4B6610B}" type="parTrans" cxnId="{11CBCAAD-7216-4467-9F22-01D0597F1C7A}">
      <dgm:prSet/>
      <dgm:spPr/>
      <dgm:t>
        <a:bodyPr/>
        <a:lstStyle/>
        <a:p>
          <a:endParaRPr lang="es-ES"/>
        </a:p>
      </dgm:t>
    </dgm:pt>
    <dgm:pt modelId="{F6ED24A4-2512-43CA-945B-5283910310AA}" type="sibTrans" cxnId="{11CBCAAD-7216-4467-9F22-01D0597F1C7A}">
      <dgm:prSet/>
      <dgm:spPr/>
      <dgm:t>
        <a:bodyPr/>
        <a:lstStyle/>
        <a:p>
          <a:endParaRPr lang="es-ES"/>
        </a:p>
      </dgm:t>
    </dgm:pt>
    <dgm:pt modelId="{249FDCFD-9B2D-4967-A427-30BFB8D230D9}" type="pres">
      <dgm:prSet presAssocID="{71440537-532F-4F58-AC79-25CF345F3919}" presName="linear" presStyleCnt="0">
        <dgm:presLayoutVars>
          <dgm:animLvl val="lvl"/>
          <dgm:resizeHandles val="exact"/>
        </dgm:presLayoutVars>
      </dgm:prSet>
      <dgm:spPr/>
    </dgm:pt>
    <dgm:pt modelId="{F2F3A3F0-960B-4DEE-B25D-C7E95E34270E}" type="pres">
      <dgm:prSet presAssocID="{B0490776-A11F-4777-80F9-4C03F436EFA0}" presName="parentText" presStyleLbl="node1" presStyleIdx="0" presStyleCnt="3">
        <dgm:presLayoutVars>
          <dgm:chMax val="0"/>
          <dgm:bulletEnabled val="1"/>
        </dgm:presLayoutVars>
      </dgm:prSet>
      <dgm:spPr/>
    </dgm:pt>
    <dgm:pt modelId="{9186AD69-C7B1-4D38-BE8B-5AD9E83BC138}" type="pres">
      <dgm:prSet presAssocID="{B0490776-A11F-4777-80F9-4C03F436EFA0}" presName="childText" presStyleLbl="revTx" presStyleIdx="0" presStyleCnt="2">
        <dgm:presLayoutVars>
          <dgm:bulletEnabled val="1"/>
        </dgm:presLayoutVars>
      </dgm:prSet>
      <dgm:spPr/>
    </dgm:pt>
    <dgm:pt modelId="{C2985AE5-45BC-44DD-AA04-4AA33068B534}" type="pres">
      <dgm:prSet presAssocID="{FB52A584-3609-44CC-91B2-DDD7C11BD123}" presName="parentText" presStyleLbl="node1" presStyleIdx="1" presStyleCnt="3" custLinFactNeighborX="-350" custLinFactNeighborY="-50088">
        <dgm:presLayoutVars>
          <dgm:chMax val="0"/>
          <dgm:bulletEnabled val="1"/>
        </dgm:presLayoutVars>
      </dgm:prSet>
      <dgm:spPr/>
    </dgm:pt>
    <dgm:pt modelId="{CCF51EC5-E160-45F7-B0C0-24BF95B0FE59}" type="pres">
      <dgm:prSet presAssocID="{F59F63B4-3834-4939-A611-3993AB94A357}" presName="spacer" presStyleCnt="0"/>
      <dgm:spPr/>
    </dgm:pt>
    <dgm:pt modelId="{8667F6AF-0426-4FB9-9FF3-137E353EFA8F}" type="pres">
      <dgm:prSet presAssocID="{F33F0BC6-4A04-4871-980B-BC4ED6CBC295}" presName="parentText" presStyleLbl="node1" presStyleIdx="2" presStyleCnt="3">
        <dgm:presLayoutVars>
          <dgm:chMax val="0"/>
          <dgm:bulletEnabled val="1"/>
        </dgm:presLayoutVars>
      </dgm:prSet>
      <dgm:spPr/>
    </dgm:pt>
    <dgm:pt modelId="{9D9F9C17-546C-444B-9D7B-F8FE5C33CAE4}" type="pres">
      <dgm:prSet presAssocID="{F33F0BC6-4A04-4871-980B-BC4ED6CBC295}" presName="childText" presStyleLbl="revTx" presStyleIdx="1" presStyleCnt="2">
        <dgm:presLayoutVars>
          <dgm:bulletEnabled val="1"/>
        </dgm:presLayoutVars>
      </dgm:prSet>
      <dgm:spPr/>
    </dgm:pt>
  </dgm:ptLst>
  <dgm:cxnLst>
    <dgm:cxn modelId="{0673060C-9B9B-4F5E-9EBB-4CD429E9F276}" srcId="{F33F0BC6-4A04-4871-980B-BC4ED6CBC295}" destId="{4FC19E5D-FC57-4498-ABCD-0F9559DE9F32}" srcOrd="0" destOrd="0" parTransId="{B8498320-19B9-4824-9D94-82218CDBE30A}" sibTransId="{D761D860-AFD3-40BE-B638-3589E1261E72}"/>
    <dgm:cxn modelId="{F0139616-D344-4BA0-B043-3559655D0C56}" type="presOf" srcId="{61CC2111-B8F4-4519-818E-4FE59C25466A}" destId="{9186AD69-C7B1-4D38-BE8B-5AD9E83BC138}" srcOrd="0" destOrd="1" presId="urn:microsoft.com/office/officeart/2005/8/layout/vList2"/>
    <dgm:cxn modelId="{38AFAF20-DAD9-431C-892F-4FA278054890}" srcId="{71440537-532F-4F58-AC79-25CF345F3919}" destId="{FB52A584-3609-44CC-91B2-DDD7C11BD123}" srcOrd="1" destOrd="0" parTransId="{1C684DE6-FBA5-4BAE-AFF8-AAF4047C2436}" sibTransId="{F59F63B4-3834-4939-A611-3993AB94A357}"/>
    <dgm:cxn modelId="{5E3D272A-F19E-4427-94DF-0D706F054C13}" type="presOf" srcId="{4FC19E5D-FC57-4498-ABCD-0F9559DE9F32}" destId="{9D9F9C17-546C-444B-9D7B-F8FE5C33CAE4}" srcOrd="0" destOrd="0" presId="urn:microsoft.com/office/officeart/2005/8/layout/vList2"/>
    <dgm:cxn modelId="{FC6AE66F-7053-498B-A2CB-98AFCF8F45D0}" type="presOf" srcId="{B0490776-A11F-4777-80F9-4C03F436EFA0}" destId="{F2F3A3F0-960B-4DEE-B25D-C7E95E34270E}" srcOrd="0" destOrd="0" presId="urn:microsoft.com/office/officeart/2005/8/layout/vList2"/>
    <dgm:cxn modelId="{E8719271-2EB0-427F-8045-20A46945207C}" srcId="{B0490776-A11F-4777-80F9-4C03F436EFA0}" destId="{5E7D9BA6-12AB-4E60-BC9E-9440812E4B9A}" srcOrd="0" destOrd="0" parTransId="{F006495C-71F0-4186-A208-1CE062268460}" sibTransId="{BCBCE3C6-3093-419B-9401-85196430B5C6}"/>
    <dgm:cxn modelId="{5046397A-DD52-4849-BD03-7E8962CD7CB6}" srcId="{B0490776-A11F-4777-80F9-4C03F436EFA0}" destId="{61CC2111-B8F4-4519-818E-4FE59C25466A}" srcOrd="1" destOrd="0" parTransId="{807C321F-A3DA-48AB-B5A2-D2C5EA518ABE}" sibTransId="{146497FA-ECD8-4795-A8FF-080C38616707}"/>
    <dgm:cxn modelId="{C4834980-8C1D-4475-BB9B-7E1443E90E4A}" type="presOf" srcId="{FB52A584-3609-44CC-91B2-DDD7C11BD123}" destId="{C2985AE5-45BC-44DD-AA04-4AA33068B534}" srcOrd="0" destOrd="0" presId="urn:microsoft.com/office/officeart/2005/8/layout/vList2"/>
    <dgm:cxn modelId="{5949259E-7895-43AB-9AA5-610982B6D0BF}" srcId="{71440537-532F-4F58-AC79-25CF345F3919}" destId="{F33F0BC6-4A04-4871-980B-BC4ED6CBC295}" srcOrd="2" destOrd="0" parTransId="{C99A114B-DDFE-4A8D-8AF7-76C7003160C2}" sibTransId="{7ECF38A7-CCA9-4F40-8D83-8677DF7EB59D}"/>
    <dgm:cxn modelId="{22FA75A8-E13A-495F-A2A8-405E4F42ABA6}" type="presOf" srcId="{574C641E-AE1E-476E-A224-3770FA4F6119}" destId="{9D9F9C17-546C-444B-9D7B-F8FE5C33CAE4}" srcOrd="0" destOrd="1" presId="urn:microsoft.com/office/officeart/2005/8/layout/vList2"/>
    <dgm:cxn modelId="{11CBCAAD-7216-4467-9F22-01D0597F1C7A}" srcId="{F33F0BC6-4A04-4871-980B-BC4ED6CBC295}" destId="{574C641E-AE1E-476E-A224-3770FA4F6119}" srcOrd="1" destOrd="0" parTransId="{2DDA9C27-7A1D-49DE-953A-9DECE4B6610B}" sibTransId="{F6ED24A4-2512-43CA-945B-5283910310AA}"/>
    <dgm:cxn modelId="{583CFCBF-B3ED-4D39-AB03-45795FB2B2FB}" type="presOf" srcId="{08E9CFC8-653E-4A5B-9970-8050273F2E00}" destId="{9186AD69-C7B1-4D38-BE8B-5AD9E83BC138}" srcOrd="0" destOrd="2" presId="urn:microsoft.com/office/officeart/2005/8/layout/vList2"/>
    <dgm:cxn modelId="{41D36CC5-A0B4-463B-82DD-9A30E9416439}" srcId="{B0490776-A11F-4777-80F9-4C03F436EFA0}" destId="{08E9CFC8-653E-4A5B-9970-8050273F2E00}" srcOrd="2" destOrd="0" parTransId="{C21466E9-A034-4557-A4EE-C7DC0655ECA7}" sibTransId="{EAFE3501-5229-457B-B167-5C8E594DF201}"/>
    <dgm:cxn modelId="{9328E5CC-36D6-4676-BB53-68D1DF720EF8}" type="presOf" srcId="{71440537-532F-4F58-AC79-25CF345F3919}" destId="{249FDCFD-9B2D-4967-A427-30BFB8D230D9}" srcOrd="0" destOrd="0" presId="urn:microsoft.com/office/officeart/2005/8/layout/vList2"/>
    <dgm:cxn modelId="{8D5B1CD3-0DEE-4E6A-8768-D80021BAD7E8}" type="presOf" srcId="{F33F0BC6-4A04-4871-980B-BC4ED6CBC295}" destId="{8667F6AF-0426-4FB9-9FF3-137E353EFA8F}" srcOrd="0" destOrd="0" presId="urn:microsoft.com/office/officeart/2005/8/layout/vList2"/>
    <dgm:cxn modelId="{E53DE6E9-A8D9-4998-B6CD-A27ABE619734}" srcId="{71440537-532F-4F58-AC79-25CF345F3919}" destId="{B0490776-A11F-4777-80F9-4C03F436EFA0}" srcOrd="0" destOrd="0" parTransId="{69535C7A-DDCD-40AD-9E83-CBFC9D1743CF}" sibTransId="{BE798941-BEE2-4FCD-B59B-85A87304ED75}"/>
    <dgm:cxn modelId="{1EFD83F3-B07D-492E-B192-68FD3B13226F}" type="presOf" srcId="{5E7D9BA6-12AB-4E60-BC9E-9440812E4B9A}" destId="{9186AD69-C7B1-4D38-BE8B-5AD9E83BC138}" srcOrd="0" destOrd="0" presId="urn:microsoft.com/office/officeart/2005/8/layout/vList2"/>
    <dgm:cxn modelId="{841BB793-AD7B-47E5-8F10-A7099EC447A4}" type="presParOf" srcId="{249FDCFD-9B2D-4967-A427-30BFB8D230D9}" destId="{F2F3A3F0-960B-4DEE-B25D-C7E95E34270E}" srcOrd="0" destOrd="0" presId="urn:microsoft.com/office/officeart/2005/8/layout/vList2"/>
    <dgm:cxn modelId="{D9728BF7-CCE5-49DA-A227-5AF0B45B7D23}" type="presParOf" srcId="{249FDCFD-9B2D-4967-A427-30BFB8D230D9}" destId="{9186AD69-C7B1-4D38-BE8B-5AD9E83BC138}" srcOrd="1" destOrd="0" presId="urn:microsoft.com/office/officeart/2005/8/layout/vList2"/>
    <dgm:cxn modelId="{42630548-7887-4740-A582-94369D1E4D9A}" type="presParOf" srcId="{249FDCFD-9B2D-4967-A427-30BFB8D230D9}" destId="{C2985AE5-45BC-44DD-AA04-4AA33068B534}" srcOrd="2" destOrd="0" presId="urn:microsoft.com/office/officeart/2005/8/layout/vList2"/>
    <dgm:cxn modelId="{62127196-A47E-455B-B64E-A058E0D747BC}" type="presParOf" srcId="{249FDCFD-9B2D-4967-A427-30BFB8D230D9}" destId="{CCF51EC5-E160-45F7-B0C0-24BF95B0FE59}" srcOrd="3" destOrd="0" presId="urn:microsoft.com/office/officeart/2005/8/layout/vList2"/>
    <dgm:cxn modelId="{673D6AD1-69E7-42D7-A2BB-287D8FE74515}" type="presParOf" srcId="{249FDCFD-9B2D-4967-A427-30BFB8D230D9}" destId="{8667F6AF-0426-4FB9-9FF3-137E353EFA8F}" srcOrd="4" destOrd="0" presId="urn:microsoft.com/office/officeart/2005/8/layout/vList2"/>
    <dgm:cxn modelId="{CCE8C4DE-F7B8-466C-AD12-A0B5DEFB41D4}" type="presParOf" srcId="{249FDCFD-9B2D-4967-A427-30BFB8D230D9}" destId="{9D9F9C17-546C-444B-9D7B-F8FE5C33CAE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245F11F-AE11-4771-910B-2ABC84D9D91A}"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5382C60C-8276-4903-9276-410AA69C43A2}">
      <dgm:prSet/>
      <dgm:spPr/>
      <dgm:t>
        <a:bodyPr/>
        <a:lstStyle/>
        <a:p>
          <a:r>
            <a:rPr lang="es-ES"/>
            <a:t>Métodos ‘mágicos’</a:t>
          </a:r>
          <a:endParaRPr lang="en-US"/>
        </a:p>
      </dgm:t>
    </dgm:pt>
    <dgm:pt modelId="{D3E0438B-FD1C-47A0-B479-336E6AA06919}" type="parTrans" cxnId="{F38170B0-5E4B-43FB-944F-C56DB9016B22}">
      <dgm:prSet/>
      <dgm:spPr/>
      <dgm:t>
        <a:bodyPr/>
        <a:lstStyle/>
        <a:p>
          <a:endParaRPr lang="en-US"/>
        </a:p>
      </dgm:t>
    </dgm:pt>
    <dgm:pt modelId="{7B975A86-3E31-40A9-93D9-465D20CDDDF5}" type="sibTrans" cxnId="{F38170B0-5E4B-43FB-944F-C56DB9016B22}">
      <dgm:prSet/>
      <dgm:spPr/>
      <dgm:t>
        <a:bodyPr/>
        <a:lstStyle/>
        <a:p>
          <a:endParaRPr lang="en-US"/>
        </a:p>
      </dgm:t>
    </dgm:pt>
    <dgm:pt modelId="{07EE38C8-6808-49B7-ADAD-47241F38D6E8}">
      <dgm:prSet/>
      <dgm:spPr/>
      <dgm:t>
        <a:bodyPr/>
        <a:lstStyle/>
        <a:p>
          <a:r>
            <a:rPr lang="es-ES"/>
            <a:t>Data Clases</a:t>
          </a:r>
          <a:endParaRPr lang="en-US"/>
        </a:p>
      </dgm:t>
    </dgm:pt>
    <dgm:pt modelId="{9A3112D9-D43E-4DA5-B50D-3B09F6C78FF6}" type="parTrans" cxnId="{E5736975-3551-4588-A8CA-D96F6D74C804}">
      <dgm:prSet/>
      <dgm:spPr/>
      <dgm:t>
        <a:bodyPr/>
        <a:lstStyle/>
        <a:p>
          <a:endParaRPr lang="en-US"/>
        </a:p>
      </dgm:t>
    </dgm:pt>
    <dgm:pt modelId="{789AD253-0807-4380-BE93-7E29043FB85E}" type="sibTrans" cxnId="{E5736975-3551-4588-A8CA-D96F6D74C804}">
      <dgm:prSet/>
      <dgm:spPr/>
      <dgm:t>
        <a:bodyPr/>
        <a:lstStyle/>
        <a:p>
          <a:endParaRPr lang="en-US"/>
        </a:p>
      </dgm:t>
    </dgm:pt>
    <dgm:pt modelId="{50C8A151-7931-4DE0-9FF5-E8144ADB5C4D}" type="pres">
      <dgm:prSet presAssocID="{7245F11F-AE11-4771-910B-2ABC84D9D91A}" presName="hierChild1" presStyleCnt="0">
        <dgm:presLayoutVars>
          <dgm:chPref val="1"/>
          <dgm:dir/>
          <dgm:animOne val="branch"/>
          <dgm:animLvl val="lvl"/>
          <dgm:resizeHandles/>
        </dgm:presLayoutVars>
      </dgm:prSet>
      <dgm:spPr/>
    </dgm:pt>
    <dgm:pt modelId="{75008028-D57F-4E8C-93D5-4E99798E85BA}" type="pres">
      <dgm:prSet presAssocID="{5382C60C-8276-4903-9276-410AA69C43A2}" presName="hierRoot1" presStyleCnt="0"/>
      <dgm:spPr/>
    </dgm:pt>
    <dgm:pt modelId="{7AC4A923-1EDB-42ED-B51B-0EA47F0847E0}" type="pres">
      <dgm:prSet presAssocID="{5382C60C-8276-4903-9276-410AA69C43A2}" presName="composite" presStyleCnt="0"/>
      <dgm:spPr/>
    </dgm:pt>
    <dgm:pt modelId="{009A2F9D-A452-4D44-A5DC-794DF90FD88E}" type="pres">
      <dgm:prSet presAssocID="{5382C60C-8276-4903-9276-410AA69C43A2}" presName="background" presStyleLbl="node0" presStyleIdx="0" presStyleCnt="2"/>
      <dgm:spPr/>
    </dgm:pt>
    <dgm:pt modelId="{F9E1C978-89A8-44B2-9543-4E26004FF224}" type="pres">
      <dgm:prSet presAssocID="{5382C60C-8276-4903-9276-410AA69C43A2}" presName="text" presStyleLbl="fgAcc0" presStyleIdx="0" presStyleCnt="2">
        <dgm:presLayoutVars>
          <dgm:chPref val="3"/>
        </dgm:presLayoutVars>
      </dgm:prSet>
      <dgm:spPr/>
    </dgm:pt>
    <dgm:pt modelId="{43130CB6-87A0-46F8-91DE-4853C9BC8E6A}" type="pres">
      <dgm:prSet presAssocID="{5382C60C-8276-4903-9276-410AA69C43A2}" presName="hierChild2" presStyleCnt="0"/>
      <dgm:spPr/>
    </dgm:pt>
    <dgm:pt modelId="{E825E33A-0788-4B46-93D1-345EE7D0C593}" type="pres">
      <dgm:prSet presAssocID="{07EE38C8-6808-49B7-ADAD-47241F38D6E8}" presName="hierRoot1" presStyleCnt="0"/>
      <dgm:spPr/>
    </dgm:pt>
    <dgm:pt modelId="{57E18981-C9D8-4EA8-8AE4-EE30EA70ACD8}" type="pres">
      <dgm:prSet presAssocID="{07EE38C8-6808-49B7-ADAD-47241F38D6E8}" presName="composite" presStyleCnt="0"/>
      <dgm:spPr/>
    </dgm:pt>
    <dgm:pt modelId="{6A13427A-0193-472D-A8DA-C4899503DA64}" type="pres">
      <dgm:prSet presAssocID="{07EE38C8-6808-49B7-ADAD-47241F38D6E8}" presName="background" presStyleLbl="node0" presStyleIdx="1" presStyleCnt="2"/>
      <dgm:spPr/>
    </dgm:pt>
    <dgm:pt modelId="{67295E2E-5FBE-4F74-B066-E9C7B72C1B38}" type="pres">
      <dgm:prSet presAssocID="{07EE38C8-6808-49B7-ADAD-47241F38D6E8}" presName="text" presStyleLbl="fgAcc0" presStyleIdx="1" presStyleCnt="2">
        <dgm:presLayoutVars>
          <dgm:chPref val="3"/>
        </dgm:presLayoutVars>
      </dgm:prSet>
      <dgm:spPr/>
    </dgm:pt>
    <dgm:pt modelId="{FC28D5E8-EB43-4FAF-9FE7-B734383FBCD1}" type="pres">
      <dgm:prSet presAssocID="{07EE38C8-6808-49B7-ADAD-47241F38D6E8}" presName="hierChild2" presStyleCnt="0"/>
      <dgm:spPr/>
    </dgm:pt>
  </dgm:ptLst>
  <dgm:cxnLst>
    <dgm:cxn modelId="{0E6C764F-F072-4E9F-907F-760A355527D5}" type="presOf" srcId="{5382C60C-8276-4903-9276-410AA69C43A2}" destId="{F9E1C978-89A8-44B2-9543-4E26004FF224}" srcOrd="0" destOrd="0" presId="urn:microsoft.com/office/officeart/2005/8/layout/hierarchy1"/>
    <dgm:cxn modelId="{E5736975-3551-4588-A8CA-D96F6D74C804}" srcId="{7245F11F-AE11-4771-910B-2ABC84D9D91A}" destId="{07EE38C8-6808-49B7-ADAD-47241F38D6E8}" srcOrd="1" destOrd="0" parTransId="{9A3112D9-D43E-4DA5-B50D-3B09F6C78FF6}" sibTransId="{789AD253-0807-4380-BE93-7E29043FB85E}"/>
    <dgm:cxn modelId="{B1357B56-6449-4CD8-87A3-E0022DC386FC}" type="presOf" srcId="{7245F11F-AE11-4771-910B-2ABC84D9D91A}" destId="{50C8A151-7931-4DE0-9FF5-E8144ADB5C4D}" srcOrd="0" destOrd="0" presId="urn:microsoft.com/office/officeart/2005/8/layout/hierarchy1"/>
    <dgm:cxn modelId="{2A185E91-AB89-44EC-9C66-824FE0444C4D}" type="presOf" srcId="{07EE38C8-6808-49B7-ADAD-47241F38D6E8}" destId="{67295E2E-5FBE-4F74-B066-E9C7B72C1B38}" srcOrd="0" destOrd="0" presId="urn:microsoft.com/office/officeart/2005/8/layout/hierarchy1"/>
    <dgm:cxn modelId="{F38170B0-5E4B-43FB-944F-C56DB9016B22}" srcId="{7245F11F-AE11-4771-910B-2ABC84D9D91A}" destId="{5382C60C-8276-4903-9276-410AA69C43A2}" srcOrd="0" destOrd="0" parTransId="{D3E0438B-FD1C-47A0-B479-336E6AA06919}" sibTransId="{7B975A86-3E31-40A9-93D9-465D20CDDDF5}"/>
    <dgm:cxn modelId="{E9E565E0-EC1E-49E0-B087-E7B0B0FCDB92}" type="presParOf" srcId="{50C8A151-7931-4DE0-9FF5-E8144ADB5C4D}" destId="{75008028-D57F-4E8C-93D5-4E99798E85BA}" srcOrd="0" destOrd="0" presId="urn:microsoft.com/office/officeart/2005/8/layout/hierarchy1"/>
    <dgm:cxn modelId="{8EBD28AF-5B87-4482-A282-3834F32E5688}" type="presParOf" srcId="{75008028-D57F-4E8C-93D5-4E99798E85BA}" destId="{7AC4A923-1EDB-42ED-B51B-0EA47F0847E0}" srcOrd="0" destOrd="0" presId="urn:microsoft.com/office/officeart/2005/8/layout/hierarchy1"/>
    <dgm:cxn modelId="{12DE8D2E-611D-4C96-91A4-9201298AC235}" type="presParOf" srcId="{7AC4A923-1EDB-42ED-B51B-0EA47F0847E0}" destId="{009A2F9D-A452-4D44-A5DC-794DF90FD88E}" srcOrd="0" destOrd="0" presId="urn:microsoft.com/office/officeart/2005/8/layout/hierarchy1"/>
    <dgm:cxn modelId="{2A8E39B3-0E8F-4FF8-A50D-3FF864E72474}" type="presParOf" srcId="{7AC4A923-1EDB-42ED-B51B-0EA47F0847E0}" destId="{F9E1C978-89A8-44B2-9543-4E26004FF224}" srcOrd="1" destOrd="0" presId="urn:microsoft.com/office/officeart/2005/8/layout/hierarchy1"/>
    <dgm:cxn modelId="{2FC2FC2E-E237-4A3A-8567-423B91E5C046}" type="presParOf" srcId="{75008028-D57F-4E8C-93D5-4E99798E85BA}" destId="{43130CB6-87A0-46F8-91DE-4853C9BC8E6A}" srcOrd="1" destOrd="0" presId="urn:microsoft.com/office/officeart/2005/8/layout/hierarchy1"/>
    <dgm:cxn modelId="{C4E8BF7F-A711-4786-A60F-5734FAA19F4A}" type="presParOf" srcId="{50C8A151-7931-4DE0-9FF5-E8144ADB5C4D}" destId="{E825E33A-0788-4B46-93D1-345EE7D0C593}" srcOrd="1" destOrd="0" presId="urn:microsoft.com/office/officeart/2005/8/layout/hierarchy1"/>
    <dgm:cxn modelId="{555960AE-F67E-4ECA-9FF5-3B42EDEE1569}" type="presParOf" srcId="{E825E33A-0788-4B46-93D1-345EE7D0C593}" destId="{57E18981-C9D8-4EA8-8AE4-EE30EA70ACD8}" srcOrd="0" destOrd="0" presId="urn:microsoft.com/office/officeart/2005/8/layout/hierarchy1"/>
    <dgm:cxn modelId="{5FF797B5-BB2D-4F6A-901E-91D653723C8F}" type="presParOf" srcId="{57E18981-C9D8-4EA8-8AE4-EE30EA70ACD8}" destId="{6A13427A-0193-472D-A8DA-C4899503DA64}" srcOrd="0" destOrd="0" presId="urn:microsoft.com/office/officeart/2005/8/layout/hierarchy1"/>
    <dgm:cxn modelId="{E5D39793-C1F8-4AA8-AAB0-BD76DD85D8E3}" type="presParOf" srcId="{57E18981-C9D8-4EA8-8AE4-EE30EA70ACD8}" destId="{67295E2E-5FBE-4F74-B066-E9C7B72C1B38}" srcOrd="1" destOrd="0" presId="urn:microsoft.com/office/officeart/2005/8/layout/hierarchy1"/>
    <dgm:cxn modelId="{D8822A17-521E-4AC7-BD53-8DB032392EE0}" type="presParOf" srcId="{E825E33A-0788-4B46-93D1-345EE7D0C593}" destId="{FC28D5E8-EB43-4FAF-9FE7-B734383FBCD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4C2B08-F3AC-4DB1-9371-C9D970B8CD3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DCC8EED-1FDF-4A94-BA20-893C70AFDEB8}">
      <dgm:prSet/>
      <dgm:spPr/>
      <dgm:t>
        <a:bodyPr/>
        <a:lstStyle/>
        <a:p>
          <a:r>
            <a:rPr lang="es-ES"/>
            <a:t>URL patters (Router = Main controller)</a:t>
          </a:r>
          <a:endParaRPr lang="en-US"/>
        </a:p>
      </dgm:t>
    </dgm:pt>
    <dgm:pt modelId="{A775D939-BFDE-4B04-A5B1-37B37C361601}" type="parTrans" cxnId="{C6C25D36-814E-4226-92F0-435A77A77C13}">
      <dgm:prSet/>
      <dgm:spPr/>
      <dgm:t>
        <a:bodyPr/>
        <a:lstStyle/>
        <a:p>
          <a:endParaRPr lang="en-US"/>
        </a:p>
      </dgm:t>
    </dgm:pt>
    <dgm:pt modelId="{E672DD84-F711-42AA-A934-06E767FA753C}" type="sibTrans" cxnId="{C6C25D36-814E-4226-92F0-435A77A77C13}">
      <dgm:prSet/>
      <dgm:spPr/>
      <dgm:t>
        <a:bodyPr/>
        <a:lstStyle/>
        <a:p>
          <a:endParaRPr lang="en-US"/>
        </a:p>
      </dgm:t>
    </dgm:pt>
    <dgm:pt modelId="{60D2DA24-862F-457E-96BA-B926248562BE}">
      <dgm:prSet/>
      <dgm:spPr/>
      <dgm:t>
        <a:bodyPr/>
        <a:lstStyle/>
        <a:p>
          <a:r>
            <a:rPr lang="es-ES"/>
            <a:t>Views (View Controller)</a:t>
          </a:r>
          <a:endParaRPr lang="en-US"/>
        </a:p>
      </dgm:t>
    </dgm:pt>
    <dgm:pt modelId="{DD1BDE6E-6DF7-41C4-B44F-7E7EF8D63203}" type="parTrans" cxnId="{5D5B3B0E-B0A5-4ADD-A491-5F65F0A92D9D}">
      <dgm:prSet/>
      <dgm:spPr/>
      <dgm:t>
        <a:bodyPr/>
        <a:lstStyle/>
        <a:p>
          <a:endParaRPr lang="en-US"/>
        </a:p>
      </dgm:t>
    </dgm:pt>
    <dgm:pt modelId="{173B24BD-0380-4207-B6F8-76E2473AE260}" type="sibTrans" cxnId="{5D5B3B0E-B0A5-4ADD-A491-5F65F0A92D9D}">
      <dgm:prSet/>
      <dgm:spPr/>
      <dgm:t>
        <a:bodyPr/>
        <a:lstStyle/>
        <a:p>
          <a:endParaRPr lang="en-US"/>
        </a:p>
      </dgm:t>
    </dgm:pt>
    <dgm:pt modelId="{A27A96FF-8C6B-489C-A30E-0CC3F8872CEC}">
      <dgm:prSet/>
      <dgm:spPr/>
      <dgm:t>
        <a:bodyPr/>
        <a:lstStyle/>
        <a:p>
          <a:r>
            <a:rPr lang="es-ES"/>
            <a:t>Templates (Views)</a:t>
          </a:r>
          <a:endParaRPr lang="en-US"/>
        </a:p>
      </dgm:t>
    </dgm:pt>
    <dgm:pt modelId="{238D046F-7319-40CA-AAD9-3535258CD948}" type="parTrans" cxnId="{2DE1B082-40CE-4700-9A4F-48F51E53CE7C}">
      <dgm:prSet/>
      <dgm:spPr/>
      <dgm:t>
        <a:bodyPr/>
        <a:lstStyle/>
        <a:p>
          <a:endParaRPr lang="en-US"/>
        </a:p>
      </dgm:t>
    </dgm:pt>
    <dgm:pt modelId="{61D01445-B5AF-441B-9952-4F1D94BEDF0C}" type="sibTrans" cxnId="{2DE1B082-40CE-4700-9A4F-48F51E53CE7C}">
      <dgm:prSet/>
      <dgm:spPr/>
      <dgm:t>
        <a:bodyPr/>
        <a:lstStyle/>
        <a:p>
          <a:endParaRPr lang="en-US"/>
        </a:p>
      </dgm:t>
    </dgm:pt>
    <dgm:pt modelId="{7E32473B-072B-4663-931D-BFBEF3FCC881}">
      <dgm:prSet/>
      <dgm:spPr/>
      <dgm:t>
        <a:bodyPr/>
        <a:lstStyle/>
        <a:p>
          <a:r>
            <a:rPr lang="es-ES"/>
            <a:t>Models (Models)</a:t>
          </a:r>
          <a:endParaRPr lang="en-US"/>
        </a:p>
      </dgm:t>
    </dgm:pt>
    <dgm:pt modelId="{288297AC-604E-4D76-9DED-D4D66EF78ED9}" type="parTrans" cxnId="{A89139F1-F107-43A8-87D5-919FEB2791D4}">
      <dgm:prSet/>
      <dgm:spPr/>
      <dgm:t>
        <a:bodyPr/>
        <a:lstStyle/>
        <a:p>
          <a:endParaRPr lang="en-US"/>
        </a:p>
      </dgm:t>
    </dgm:pt>
    <dgm:pt modelId="{DA63A544-6A2D-4351-A85F-79F51BB9D34A}" type="sibTrans" cxnId="{A89139F1-F107-43A8-87D5-919FEB2791D4}">
      <dgm:prSet/>
      <dgm:spPr/>
      <dgm:t>
        <a:bodyPr/>
        <a:lstStyle/>
        <a:p>
          <a:endParaRPr lang="en-US"/>
        </a:p>
      </dgm:t>
    </dgm:pt>
    <dgm:pt modelId="{7605D9D3-4055-4231-B3E9-1C7F53638DD7}" type="pres">
      <dgm:prSet presAssocID="{1B4C2B08-F3AC-4DB1-9371-C9D970B8CD37}" presName="root" presStyleCnt="0">
        <dgm:presLayoutVars>
          <dgm:dir/>
          <dgm:resizeHandles val="exact"/>
        </dgm:presLayoutVars>
      </dgm:prSet>
      <dgm:spPr/>
    </dgm:pt>
    <dgm:pt modelId="{6AFD7218-ADA2-4D86-94F2-0DAB562B433A}" type="pres">
      <dgm:prSet presAssocID="{EDCC8EED-1FDF-4A94-BA20-893C70AFDEB8}" presName="compNode" presStyleCnt="0"/>
      <dgm:spPr/>
    </dgm:pt>
    <dgm:pt modelId="{42E42EEF-9296-4EF0-95E3-D0D1641B6610}" type="pres">
      <dgm:prSet presAssocID="{EDCC8EED-1FDF-4A94-BA20-893C70AFDEB8}" presName="bgRect" presStyleLbl="bgShp" presStyleIdx="0" presStyleCnt="4"/>
      <dgm:spPr/>
    </dgm:pt>
    <dgm:pt modelId="{0B031D10-ECED-4545-8B98-F48D4B12511C}" type="pres">
      <dgm:prSet presAssocID="{EDCC8EED-1FDF-4A94-BA20-893C70AFDEB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1A810597-37E3-4D3C-9BE0-D5E69AEC5554}" type="pres">
      <dgm:prSet presAssocID="{EDCC8EED-1FDF-4A94-BA20-893C70AFDEB8}" presName="spaceRect" presStyleCnt="0"/>
      <dgm:spPr/>
    </dgm:pt>
    <dgm:pt modelId="{9E54F6DF-9AC1-406D-9B36-237FAB84AE02}" type="pres">
      <dgm:prSet presAssocID="{EDCC8EED-1FDF-4A94-BA20-893C70AFDEB8}" presName="parTx" presStyleLbl="revTx" presStyleIdx="0" presStyleCnt="4">
        <dgm:presLayoutVars>
          <dgm:chMax val="0"/>
          <dgm:chPref val="0"/>
        </dgm:presLayoutVars>
      </dgm:prSet>
      <dgm:spPr/>
    </dgm:pt>
    <dgm:pt modelId="{CF083533-94FF-4055-A8F4-BD3F6CFD1B70}" type="pres">
      <dgm:prSet presAssocID="{E672DD84-F711-42AA-A934-06E767FA753C}" presName="sibTrans" presStyleCnt="0"/>
      <dgm:spPr/>
    </dgm:pt>
    <dgm:pt modelId="{9239E0C5-93BC-443F-8755-5C36AC5B38A8}" type="pres">
      <dgm:prSet presAssocID="{60D2DA24-862F-457E-96BA-B926248562BE}" presName="compNode" presStyleCnt="0"/>
      <dgm:spPr/>
    </dgm:pt>
    <dgm:pt modelId="{1F70F347-8C05-49E5-8C33-49C3A2632247}" type="pres">
      <dgm:prSet presAssocID="{60D2DA24-862F-457E-96BA-B926248562BE}" presName="bgRect" presStyleLbl="bgShp" presStyleIdx="1" presStyleCnt="4"/>
      <dgm:spPr/>
    </dgm:pt>
    <dgm:pt modelId="{39563049-8B52-42A4-AF65-47F490EB1A15}" type="pres">
      <dgm:prSet presAssocID="{60D2DA24-862F-457E-96BA-B926248562B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me controller"/>
        </a:ext>
      </dgm:extLst>
    </dgm:pt>
    <dgm:pt modelId="{B56621F7-6A8E-48B6-8561-EDD2219380E4}" type="pres">
      <dgm:prSet presAssocID="{60D2DA24-862F-457E-96BA-B926248562BE}" presName="spaceRect" presStyleCnt="0"/>
      <dgm:spPr/>
    </dgm:pt>
    <dgm:pt modelId="{EBD21047-A2F9-424C-8DD8-5D29738FF834}" type="pres">
      <dgm:prSet presAssocID="{60D2DA24-862F-457E-96BA-B926248562BE}" presName="parTx" presStyleLbl="revTx" presStyleIdx="1" presStyleCnt="4">
        <dgm:presLayoutVars>
          <dgm:chMax val="0"/>
          <dgm:chPref val="0"/>
        </dgm:presLayoutVars>
      </dgm:prSet>
      <dgm:spPr/>
    </dgm:pt>
    <dgm:pt modelId="{43ABF702-A44D-4661-931E-39DFB86D4D29}" type="pres">
      <dgm:prSet presAssocID="{173B24BD-0380-4207-B6F8-76E2473AE260}" presName="sibTrans" presStyleCnt="0"/>
      <dgm:spPr/>
    </dgm:pt>
    <dgm:pt modelId="{DE929B2D-5B1B-4423-AC32-6358F786E768}" type="pres">
      <dgm:prSet presAssocID="{A27A96FF-8C6B-489C-A30E-0CC3F8872CEC}" presName="compNode" presStyleCnt="0"/>
      <dgm:spPr/>
    </dgm:pt>
    <dgm:pt modelId="{26ED2521-9D2C-4EE1-8795-CEE62E9A363B}" type="pres">
      <dgm:prSet presAssocID="{A27A96FF-8C6B-489C-A30E-0CC3F8872CEC}" presName="bgRect" presStyleLbl="bgShp" presStyleIdx="2" presStyleCnt="4"/>
      <dgm:spPr/>
    </dgm:pt>
    <dgm:pt modelId="{5D41FD20-0B97-42C5-B82A-0CC594AF46B0}" type="pres">
      <dgm:prSet presAssocID="{A27A96FF-8C6B-489C-A30E-0CC3F8872CE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6C8374AF-9082-4443-88F8-0D56A831F239}" type="pres">
      <dgm:prSet presAssocID="{A27A96FF-8C6B-489C-A30E-0CC3F8872CEC}" presName="spaceRect" presStyleCnt="0"/>
      <dgm:spPr/>
    </dgm:pt>
    <dgm:pt modelId="{35732904-4D4F-450A-93F2-5AD71F406F09}" type="pres">
      <dgm:prSet presAssocID="{A27A96FF-8C6B-489C-A30E-0CC3F8872CEC}" presName="parTx" presStyleLbl="revTx" presStyleIdx="2" presStyleCnt="4">
        <dgm:presLayoutVars>
          <dgm:chMax val="0"/>
          <dgm:chPref val="0"/>
        </dgm:presLayoutVars>
      </dgm:prSet>
      <dgm:spPr/>
    </dgm:pt>
    <dgm:pt modelId="{167497B8-A427-43A5-929A-E39688F6D9F5}" type="pres">
      <dgm:prSet presAssocID="{61D01445-B5AF-441B-9952-4F1D94BEDF0C}" presName="sibTrans" presStyleCnt="0"/>
      <dgm:spPr/>
    </dgm:pt>
    <dgm:pt modelId="{0B61F2E7-3B97-45EF-892D-F211DEE0DFFB}" type="pres">
      <dgm:prSet presAssocID="{7E32473B-072B-4663-931D-BFBEF3FCC881}" presName="compNode" presStyleCnt="0"/>
      <dgm:spPr/>
    </dgm:pt>
    <dgm:pt modelId="{B4CEF454-CBFD-4D6E-ABDE-18BF9D2105E0}" type="pres">
      <dgm:prSet presAssocID="{7E32473B-072B-4663-931D-BFBEF3FCC881}" presName="bgRect" presStyleLbl="bgShp" presStyleIdx="3" presStyleCnt="4"/>
      <dgm:spPr/>
    </dgm:pt>
    <dgm:pt modelId="{CD537866-ABF9-4F94-B3ED-F6D36D0BB1AD}" type="pres">
      <dgm:prSet presAssocID="{7E32473B-072B-4663-931D-BFBEF3FCC88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errar"/>
        </a:ext>
      </dgm:extLst>
    </dgm:pt>
    <dgm:pt modelId="{013160C5-24D1-4365-8E11-2BFB14082E08}" type="pres">
      <dgm:prSet presAssocID="{7E32473B-072B-4663-931D-BFBEF3FCC881}" presName="spaceRect" presStyleCnt="0"/>
      <dgm:spPr/>
    </dgm:pt>
    <dgm:pt modelId="{BE7D082C-C591-4F35-8021-FA0F53D1141E}" type="pres">
      <dgm:prSet presAssocID="{7E32473B-072B-4663-931D-BFBEF3FCC881}" presName="parTx" presStyleLbl="revTx" presStyleIdx="3" presStyleCnt="4">
        <dgm:presLayoutVars>
          <dgm:chMax val="0"/>
          <dgm:chPref val="0"/>
        </dgm:presLayoutVars>
      </dgm:prSet>
      <dgm:spPr/>
    </dgm:pt>
  </dgm:ptLst>
  <dgm:cxnLst>
    <dgm:cxn modelId="{A4478C05-449B-4EE6-8AA0-E81D22A65B84}" type="presOf" srcId="{7E32473B-072B-4663-931D-BFBEF3FCC881}" destId="{BE7D082C-C591-4F35-8021-FA0F53D1141E}" srcOrd="0" destOrd="0" presId="urn:microsoft.com/office/officeart/2018/2/layout/IconVerticalSolidList"/>
    <dgm:cxn modelId="{5D5B3B0E-B0A5-4ADD-A491-5F65F0A92D9D}" srcId="{1B4C2B08-F3AC-4DB1-9371-C9D970B8CD37}" destId="{60D2DA24-862F-457E-96BA-B926248562BE}" srcOrd="1" destOrd="0" parTransId="{DD1BDE6E-6DF7-41C4-B44F-7E7EF8D63203}" sibTransId="{173B24BD-0380-4207-B6F8-76E2473AE260}"/>
    <dgm:cxn modelId="{2A5B6A12-B5F5-47F9-B878-2DA639529117}" type="presOf" srcId="{1B4C2B08-F3AC-4DB1-9371-C9D970B8CD37}" destId="{7605D9D3-4055-4231-B3E9-1C7F53638DD7}" srcOrd="0" destOrd="0" presId="urn:microsoft.com/office/officeart/2018/2/layout/IconVerticalSolidList"/>
    <dgm:cxn modelId="{C6C25D36-814E-4226-92F0-435A77A77C13}" srcId="{1B4C2B08-F3AC-4DB1-9371-C9D970B8CD37}" destId="{EDCC8EED-1FDF-4A94-BA20-893C70AFDEB8}" srcOrd="0" destOrd="0" parTransId="{A775D939-BFDE-4B04-A5B1-37B37C361601}" sibTransId="{E672DD84-F711-42AA-A934-06E767FA753C}"/>
    <dgm:cxn modelId="{8174066D-D6FD-4445-A6DF-E4D030CCC596}" type="presOf" srcId="{60D2DA24-862F-457E-96BA-B926248562BE}" destId="{EBD21047-A2F9-424C-8DD8-5D29738FF834}" srcOrd="0" destOrd="0" presId="urn:microsoft.com/office/officeart/2018/2/layout/IconVerticalSolidList"/>
    <dgm:cxn modelId="{2DE1B082-40CE-4700-9A4F-48F51E53CE7C}" srcId="{1B4C2B08-F3AC-4DB1-9371-C9D970B8CD37}" destId="{A27A96FF-8C6B-489C-A30E-0CC3F8872CEC}" srcOrd="2" destOrd="0" parTransId="{238D046F-7319-40CA-AAD9-3535258CD948}" sibTransId="{61D01445-B5AF-441B-9952-4F1D94BEDF0C}"/>
    <dgm:cxn modelId="{7ECB49B2-ED74-41CF-8C00-6856E9F92D63}" type="presOf" srcId="{A27A96FF-8C6B-489C-A30E-0CC3F8872CEC}" destId="{35732904-4D4F-450A-93F2-5AD71F406F09}" srcOrd="0" destOrd="0" presId="urn:microsoft.com/office/officeart/2018/2/layout/IconVerticalSolidList"/>
    <dgm:cxn modelId="{2CC6B1C2-00CC-4D1C-AC32-8AF7E5D01190}" type="presOf" srcId="{EDCC8EED-1FDF-4A94-BA20-893C70AFDEB8}" destId="{9E54F6DF-9AC1-406D-9B36-237FAB84AE02}" srcOrd="0" destOrd="0" presId="urn:microsoft.com/office/officeart/2018/2/layout/IconVerticalSolidList"/>
    <dgm:cxn modelId="{A89139F1-F107-43A8-87D5-919FEB2791D4}" srcId="{1B4C2B08-F3AC-4DB1-9371-C9D970B8CD37}" destId="{7E32473B-072B-4663-931D-BFBEF3FCC881}" srcOrd="3" destOrd="0" parTransId="{288297AC-604E-4D76-9DED-D4D66EF78ED9}" sibTransId="{DA63A544-6A2D-4351-A85F-79F51BB9D34A}"/>
    <dgm:cxn modelId="{A3B3A7D2-A770-44DB-81E1-41499D148402}" type="presParOf" srcId="{7605D9D3-4055-4231-B3E9-1C7F53638DD7}" destId="{6AFD7218-ADA2-4D86-94F2-0DAB562B433A}" srcOrd="0" destOrd="0" presId="urn:microsoft.com/office/officeart/2018/2/layout/IconVerticalSolidList"/>
    <dgm:cxn modelId="{E0D29A4B-9E01-40CA-B3D3-8D3C82C0C3AC}" type="presParOf" srcId="{6AFD7218-ADA2-4D86-94F2-0DAB562B433A}" destId="{42E42EEF-9296-4EF0-95E3-D0D1641B6610}" srcOrd="0" destOrd="0" presId="urn:microsoft.com/office/officeart/2018/2/layout/IconVerticalSolidList"/>
    <dgm:cxn modelId="{A8DB0369-5EDF-4DC4-8D00-C3681073CB45}" type="presParOf" srcId="{6AFD7218-ADA2-4D86-94F2-0DAB562B433A}" destId="{0B031D10-ECED-4545-8B98-F48D4B12511C}" srcOrd="1" destOrd="0" presId="urn:microsoft.com/office/officeart/2018/2/layout/IconVerticalSolidList"/>
    <dgm:cxn modelId="{41557A49-B136-4681-B0A1-2920D75835CD}" type="presParOf" srcId="{6AFD7218-ADA2-4D86-94F2-0DAB562B433A}" destId="{1A810597-37E3-4D3C-9BE0-D5E69AEC5554}" srcOrd="2" destOrd="0" presId="urn:microsoft.com/office/officeart/2018/2/layout/IconVerticalSolidList"/>
    <dgm:cxn modelId="{E3021AA6-E815-42C3-8973-34379191F94A}" type="presParOf" srcId="{6AFD7218-ADA2-4D86-94F2-0DAB562B433A}" destId="{9E54F6DF-9AC1-406D-9B36-237FAB84AE02}" srcOrd="3" destOrd="0" presId="urn:microsoft.com/office/officeart/2018/2/layout/IconVerticalSolidList"/>
    <dgm:cxn modelId="{4960D8AC-4BE9-4F4D-B1C9-70FE0DAE25BE}" type="presParOf" srcId="{7605D9D3-4055-4231-B3E9-1C7F53638DD7}" destId="{CF083533-94FF-4055-A8F4-BD3F6CFD1B70}" srcOrd="1" destOrd="0" presId="urn:microsoft.com/office/officeart/2018/2/layout/IconVerticalSolidList"/>
    <dgm:cxn modelId="{29296A0C-66F8-4F09-B139-BE3627479355}" type="presParOf" srcId="{7605D9D3-4055-4231-B3E9-1C7F53638DD7}" destId="{9239E0C5-93BC-443F-8755-5C36AC5B38A8}" srcOrd="2" destOrd="0" presId="urn:microsoft.com/office/officeart/2018/2/layout/IconVerticalSolidList"/>
    <dgm:cxn modelId="{EDEF963A-D3B0-4101-8273-8902F17A2DA5}" type="presParOf" srcId="{9239E0C5-93BC-443F-8755-5C36AC5B38A8}" destId="{1F70F347-8C05-49E5-8C33-49C3A2632247}" srcOrd="0" destOrd="0" presId="urn:microsoft.com/office/officeart/2018/2/layout/IconVerticalSolidList"/>
    <dgm:cxn modelId="{F0A25454-0546-4367-BF37-B906BC93D42F}" type="presParOf" srcId="{9239E0C5-93BC-443F-8755-5C36AC5B38A8}" destId="{39563049-8B52-42A4-AF65-47F490EB1A15}" srcOrd="1" destOrd="0" presId="urn:microsoft.com/office/officeart/2018/2/layout/IconVerticalSolidList"/>
    <dgm:cxn modelId="{A797AC94-648B-44B1-A248-E829213FDA25}" type="presParOf" srcId="{9239E0C5-93BC-443F-8755-5C36AC5B38A8}" destId="{B56621F7-6A8E-48B6-8561-EDD2219380E4}" srcOrd="2" destOrd="0" presId="urn:microsoft.com/office/officeart/2018/2/layout/IconVerticalSolidList"/>
    <dgm:cxn modelId="{E6484F1B-D5E3-4F54-9FCB-A3C265B18692}" type="presParOf" srcId="{9239E0C5-93BC-443F-8755-5C36AC5B38A8}" destId="{EBD21047-A2F9-424C-8DD8-5D29738FF834}" srcOrd="3" destOrd="0" presId="urn:microsoft.com/office/officeart/2018/2/layout/IconVerticalSolidList"/>
    <dgm:cxn modelId="{166F8765-0AC9-4A0F-9E8C-654BA9BFF5B6}" type="presParOf" srcId="{7605D9D3-4055-4231-B3E9-1C7F53638DD7}" destId="{43ABF702-A44D-4661-931E-39DFB86D4D29}" srcOrd="3" destOrd="0" presId="urn:microsoft.com/office/officeart/2018/2/layout/IconVerticalSolidList"/>
    <dgm:cxn modelId="{DEBF2205-4146-45D8-8591-627CE534485F}" type="presParOf" srcId="{7605D9D3-4055-4231-B3E9-1C7F53638DD7}" destId="{DE929B2D-5B1B-4423-AC32-6358F786E768}" srcOrd="4" destOrd="0" presId="urn:microsoft.com/office/officeart/2018/2/layout/IconVerticalSolidList"/>
    <dgm:cxn modelId="{99EFEBA6-78D3-4938-B7CA-84CBA0272960}" type="presParOf" srcId="{DE929B2D-5B1B-4423-AC32-6358F786E768}" destId="{26ED2521-9D2C-4EE1-8795-CEE62E9A363B}" srcOrd="0" destOrd="0" presId="urn:microsoft.com/office/officeart/2018/2/layout/IconVerticalSolidList"/>
    <dgm:cxn modelId="{CDEDB41A-B632-4713-94B2-DAF99E2EFE45}" type="presParOf" srcId="{DE929B2D-5B1B-4423-AC32-6358F786E768}" destId="{5D41FD20-0B97-42C5-B82A-0CC594AF46B0}" srcOrd="1" destOrd="0" presId="urn:microsoft.com/office/officeart/2018/2/layout/IconVerticalSolidList"/>
    <dgm:cxn modelId="{F6B7984F-5826-45F2-845D-7222D9E4EE19}" type="presParOf" srcId="{DE929B2D-5B1B-4423-AC32-6358F786E768}" destId="{6C8374AF-9082-4443-88F8-0D56A831F239}" srcOrd="2" destOrd="0" presId="urn:microsoft.com/office/officeart/2018/2/layout/IconVerticalSolidList"/>
    <dgm:cxn modelId="{13E06548-7D98-46B0-9864-3DCE76DDBC6E}" type="presParOf" srcId="{DE929B2D-5B1B-4423-AC32-6358F786E768}" destId="{35732904-4D4F-450A-93F2-5AD71F406F09}" srcOrd="3" destOrd="0" presId="urn:microsoft.com/office/officeart/2018/2/layout/IconVerticalSolidList"/>
    <dgm:cxn modelId="{9E55AB84-5346-4733-A480-C249F724683E}" type="presParOf" srcId="{7605D9D3-4055-4231-B3E9-1C7F53638DD7}" destId="{167497B8-A427-43A5-929A-E39688F6D9F5}" srcOrd="5" destOrd="0" presId="urn:microsoft.com/office/officeart/2018/2/layout/IconVerticalSolidList"/>
    <dgm:cxn modelId="{A87F48A9-CE90-4FB2-9DB7-96D18187F584}" type="presParOf" srcId="{7605D9D3-4055-4231-B3E9-1C7F53638DD7}" destId="{0B61F2E7-3B97-45EF-892D-F211DEE0DFFB}" srcOrd="6" destOrd="0" presId="urn:microsoft.com/office/officeart/2018/2/layout/IconVerticalSolidList"/>
    <dgm:cxn modelId="{5C611FF7-658B-44D5-B702-A42AD9ED4440}" type="presParOf" srcId="{0B61F2E7-3B97-45EF-892D-F211DEE0DFFB}" destId="{B4CEF454-CBFD-4D6E-ABDE-18BF9D2105E0}" srcOrd="0" destOrd="0" presId="urn:microsoft.com/office/officeart/2018/2/layout/IconVerticalSolidList"/>
    <dgm:cxn modelId="{B5EB7E9A-6291-46F8-9F73-C2D247A1B67C}" type="presParOf" srcId="{0B61F2E7-3B97-45EF-892D-F211DEE0DFFB}" destId="{CD537866-ABF9-4F94-B3ED-F6D36D0BB1AD}" srcOrd="1" destOrd="0" presId="urn:microsoft.com/office/officeart/2018/2/layout/IconVerticalSolidList"/>
    <dgm:cxn modelId="{6D0DC94F-1B6C-4973-A631-33E20B1D3F18}" type="presParOf" srcId="{0B61F2E7-3B97-45EF-892D-F211DEE0DFFB}" destId="{013160C5-24D1-4365-8E11-2BFB14082E08}" srcOrd="2" destOrd="0" presId="urn:microsoft.com/office/officeart/2018/2/layout/IconVerticalSolidList"/>
    <dgm:cxn modelId="{A2D64D31-0706-44F6-9BEF-E1CB9A3F56E0}" type="presParOf" srcId="{0B61F2E7-3B97-45EF-892D-F211DEE0DFFB}" destId="{BE7D082C-C591-4F35-8021-FA0F53D1141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D9BC1F-D029-40C9-9D47-617A096AB14E}" type="doc">
      <dgm:prSet loTypeId="urn:microsoft.com/office/officeart/2008/layout/NameandTitleOrganizationalChart" loCatId="hierarchy" qsTypeId="urn:microsoft.com/office/officeart/2005/8/quickstyle/simple5" qsCatId="simple" csTypeId="urn:microsoft.com/office/officeart/2005/8/colors/accent2_4" csCatId="accent2" phldr="1"/>
      <dgm:spPr/>
      <dgm:t>
        <a:bodyPr/>
        <a:lstStyle/>
        <a:p>
          <a:endParaRPr lang="es-ES"/>
        </a:p>
      </dgm:t>
    </dgm:pt>
    <dgm:pt modelId="{BF2AA94D-4AF8-4E44-9126-43D6E1A6601B}">
      <dgm:prSet phldrT="[Texto]"/>
      <dgm:spPr/>
      <dgm:t>
        <a:bodyPr/>
        <a:lstStyle/>
        <a:p>
          <a:r>
            <a:rPr lang="es-ES" dirty="0"/>
            <a:t>URL </a:t>
          </a:r>
          <a:r>
            <a:rPr lang="es-ES" dirty="0" err="1"/>
            <a:t>patterns</a:t>
          </a:r>
          <a:endParaRPr lang="es-ES" dirty="0"/>
        </a:p>
      </dgm:t>
    </dgm:pt>
    <dgm:pt modelId="{4DE9D10E-226D-455E-944F-91516FFF246C}" type="parTrans" cxnId="{D0C069D6-5D7E-41F5-9FBE-914557F73F66}">
      <dgm:prSet/>
      <dgm:spPr/>
      <dgm:t>
        <a:bodyPr/>
        <a:lstStyle/>
        <a:p>
          <a:endParaRPr lang="es-ES"/>
        </a:p>
      </dgm:t>
    </dgm:pt>
    <dgm:pt modelId="{4F8B5553-0909-435B-97EB-D228F6BF1602}" type="sibTrans" cxnId="{D0C069D6-5D7E-41F5-9FBE-914557F73F66}">
      <dgm:prSet/>
      <dgm:spPr/>
      <dgm:t>
        <a:bodyPr/>
        <a:lstStyle/>
        <a:p>
          <a:r>
            <a:rPr lang="es-ES" dirty="0"/>
            <a:t>proyect/urls.py</a:t>
          </a:r>
        </a:p>
      </dgm:t>
    </dgm:pt>
    <dgm:pt modelId="{B28DBF10-B6B8-4304-9A39-6CDE120F57DE}">
      <dgm:prSet phldrT="[Texto]"/>
      <dgm:spPr/>
      <dgm:t>
        <a:bodyPr/>
        <a:lstStyle/>
        <a:p>
          <a:r>
            <a:rPr lang="es-ES" dirty="0" err="1"/>
            <a:t>Views</a:t>
          </a:r>
          <a:endParaRPr lang="es-ES" dirty="0"/>
        </a:p>
      </dgm:t>
    </dgm:pt>
    <dgm:pt modelId="{537FF129-D711-441F-8853-7722B9BA7E3B}" type="parTrans" cxnId="{45CD2F06-85B0-461E-AEF8-7B5433F788F0}">
      <dgm:prSet/>
      <dgm:spPr/>
      <dgm:t>
        <a:bodyPr/>
        <a:lstStyle/>
        <a:p>
          <a:endParaRPr lang="es-ES"/>
        </a:p>
      </dgm:t>
    </dgm:pt>
    <dgm:pt modelId="{D69A2B17-2F3D-46EC-AF5D-2FE73FC15D67}" type="sibTrans" cxnId="{45CD2F06-85B0-461E-AEF8-7B5433F788F0}">
      <dgm:prSet/>
      <dgm:spPr/>
      <dgm:t>
        <a:bodyPr/>
        <a:lstStyle/>
        <a:p>
          <a:r>
            <a:rPr lang="es-ES" dirty="0"/>
            <a:t>app/views.py</a:t>
          </a:r>
        </a:p>
      </dgm:t>
    </dgm:pt>
    <dgm:pt modelId="{07FE149C-9B89-45EA-8EE5-7E1E60B4FAAE}">
      <dgm:prSet phldrT="[Texto]"/>
      <dgm:spPr/>
      <dgm:t>
        <a:bodyPr/>
        <a:lstStyle/>
        <a:p>
          <a:r>
            <a:rPr lang="es-ES" dirty="0" err="1"/>
            <a:t>Templates</a:t>
          </a:r>
          <a:endParaRPr lang="es-ES" dirty="0"/>
        </a:p>
      </dgm:t>
    </dgm:pt>
    <dgm:pt modelId="{DB931794-7642-440D-BF03-7A3DB437A549}" type="parTrans" cxnId="{3CC78833-4239-48FD-B996-438B2130845B}">
      <dgm:prSet/>
      <dgm:spPr/>
      <dgm:t>
        <a:bodyPr/>
        <a:lstStyle/>
        <a:p>
          <a:endParaRPr lang="es-ES"/>
        </a:p>
      </dgm:t>
    </dgm:pt>
    <dgm:pt modelId="{A878456C-1D64-4033-BCB2-E54E64FFC4F6}" type="sibTrans" cxnId="{3CC78833-4239-48FD-B996-438B2130845B}">
      <dgm:prSet/>
      <dgm:spPr/>
      <dgm:t>
        <a:bodyPr/>
        <a:lstStyle/>
        <a:p>
          <a:r>
            <a:rPr lang="es-ES" dirty="0"/>
            <a:t>app/</a:t>
          </a:r>
          <a:r>
            <a:rPr lang="es-ES" dirty="0" err="1"/>
            <a:t>templates</a:t>
          </a:r>
          <a:endParaRPr lang="es-ES" dirty="0"/>
        </a:p>
      </dgm:t>
    </dgm:pt>
    <dgm:pt modelId="{A4304FBF-25D6-4B48-BED9-8E039B486504}">
      <dgm:prSet phldrT="[Texto]"/>
      <dgm:spPr/>
      <dgm:t>
        <a:bodyPr/>
        <a:lstStyle/>
        <a:p>
          <a:r>
            <a:rPr lang="es-ES" dirty="0" err="1"/>
            <a:t>Models</a:t>
          </a:r>
          <a:endParaRPr lang="es-ES" dirty="0"/>
        </a:p>
      </dgm:t>
    </dgm:pt>
    <dgm:pt modelId="{F7561584-8B3C-40FF-BECF-67FC88050BF5}" type="sibTrans" cxnId="{5B8B90A4-52DA-49E0-92D8-E58536025530}">
      <dgm:prSet/>
      <dgm:spPr/>
      <dgm:t>
        <a:bodyPr/>
        <a:lstStyle/>
        <a:p>
          <a:r>
            <a:rPr lang="es-ES" dirty="0"/>
            <a:t>app/models.py</a:t>
          </a:r>
        </a:p>
      </dgm:t>
    </dgm:pt>
    <dgm:pt modelId="{73E7D112-C60D-4306-884D-48A20072CB28}" type="parTrans" cxnId="{5B8B90A4-52DA-49E0-92D8-E58536025530}">
      <dgm:prSet/>
      <dgm:spPr/>
      <dgm:t>
        <a:bodyPr/>
        <a:lstStyle/>
        <a:p>
          <a:endParaRPr lang="es-ES"/>
        </a:p>
      </dgm:t>
    </dgm:pt>
    <dgm:pt modelId="{DD6C8A46-C632-4248-800D-CB961FEA5CBB}" type="pres">
      <dgm:prSet presAssocID="{5BD9BC1F-D029-40C9-9D47-617A096AB14E}" presName="hierChild1" presStyleCnt="0">
        <dgm:presLayoutVars>
          <dgm:orgChart val="1"/>
          <dgm:chPref val="1"/>
          <dgm:dir/>
          <dgm:animOne val="branch"/>
          <dgm:animLvl val="lvl"/>
          <dgm:resizeHandles/>
        </dgm:presLayoutVars>
      </dgm:prSet>
      <dgm:spPr/>
    </dgm:pt>
    <dgm:pt modelId="{E5D8ACE5-543F-4086-82F9-F5E988694E8D}" type="pres">
      <dgm:prSet presAssocID="{BF2AA94D-4AF8-4E44-9126-43D6E1A6601B}" presName="hierRoot1" presStyleCnt="0">
        <dgm:presLayoutVars>
          <dgm:hierBranch val="init"/>
        </dgm:presLayoutVars>
      </dgm:prSet>
      <dgm:spPr/>
    </dgm:pt>
    <dgm:pt modelId="{2E860C95-BD90-41D2-89C4-DA3704C05792}" type="pres">
      <dgm:prSet presAssocID="{BF2AA94D-4AF8-4E44-9126-43D6E1A6601B}" presName="rootComposite1" presStyleCnt="0"/>
      <dgm:spPr/>
    </dgm:pt>
    <dgm:pt modelId="{D2D16707-5C7A-4835-AA8C-43898142F50D}" type="pres">
      <dgm:prSet presAssocID="{BF2AA94D-4AF8-4E44-9126-43D6E1A6601B}" presName="rootText1" presStyleLbl="node0" presStyleIdx="0" presStyleCnt="3">
        <dgm:presLayoutVars>
          <dgm:chMax/>
          <dgm:chPref val="3"/>
        </dgm:presLayoutVars>
      </dgm:prSet>
      <dgm:spPr/>
    </dgm:pt>
    <dgm:pt modelId="{DDD00335-6DFD-47C3-816D-B83D24EDF8E9}" type="pres">
      <dgm:prSet presAssocID="{BF2AA94D-4AF8-4E44-9126-43D6E1A6601B}" presName="titleText1" presStyleLbl="fgAcc0" presStyleIdx="0" presStyleCnt="3" custLinFactNeighborX="2363" custLinFactNeighborY="2985">
        <dgm:presLayoutVars>
          <dgm:chMax val="0"/>
          <dgm:chPref val="0"/>
        </dgm:presLayoutVars>
      </dgm:prSet>
      <dgm:spPr/>
    </dgm:pt>
    <dgm:pt modelId="{1DFD4870-70E0-4FB6-8768-8196A007D026}" type="pres">
      <dgm:prSet presAssocID="{BF2AA94D-4AF8-4E44-9126-43D6E1A6601B}" presName="rootConnector1" presStyleLbl="node1" presStyleIdx="0" presStyleCnt="1"/>
      <dgm:spPr/>
    </dgm:pt>
    <dgm:pt modelId="{4787F9C5-0DE4-4C05-A7B1-12876089E14C}" type="pres">
      <dgm:prSet presAssocID="{BF2AA94D-4AF8-4E44-9126-43D6E1A6601B}" presName="hierChild2" presStyleCnt="0"/>
      <dgm:spPr/>
    </dgm:pt>
    <dgm:pt modelId="{B3A7382E-1012-41A7-976F-2CF04AEAF7A7}" type="pres">
      <dgm:prSet presAssocID="{BF2AA94D-4AF8-4E44-9126-43D6E1A6601B}" presName="hierChild3" presStyleCnt="0"/>
      <dgm:spPr/>
    </dgm:pt>
    <dgm:pt modelId="{D063950B-752A-46B5-A492-98E41E7C0D19}" type="pres">
      <dgm:prSet presAssocID="{B28DBF10-B6B8-4304-9A39-6CDE120F57DE}" presName="hierRoot1" presStyleCnt="0">
        <dgm:presLayoutVars>
          <dgm:hierBranch val="init"/>
        </dgm:presLayoutVars>
      </dgm:prSet>
      <dgm:spPr/>
    </dgm:pt>
    <dgm:pt modelId="{2A324B45-C1A2-4ACF-9341-A0F264C30DC1}" type="pres">
      <dgm:prSet presAssocID="{B28DBF10-B6B8-4304-9A39-6CDE120F57DE}" presName="rootComposite1" presStyleCnt="0"/>
      <dgm:spPr/>
    </dgm:pt>
    <dgm:pt modelId="{55896D55-A502-42DB-804E-3FEC7E2917BF}" type="pres">
      <dgm:prSet presAssocID="{B28DBF10-B6B8-4304-9A39-6CDE120F57DE}" presName="rootText1" presStyleLbl="node0" presStyleIdx="1" presStyleCnt="3">
        <dgm:presLayoutVars>
          <dgm:chMax/>
          <dgm:chPref val="3"/>
        </dgm:presLayoutVars>
      </dgm:prSet>
      <dgm:spPr/>
    </dgm:pt>
    <dgm:pt modelId="{CA25A551-C2E5-45CC-B45C-C3A2374DDEBC}" type="pres">
      <dgm:prSet presAssocID="{B28DBF10-B6B8-4304-9A39-6CDE120F57DE}" presName="titleText1" presStyleLbl="fgAcc0" presStyleIdx="1" presStyleCnt="3">
        <dgm:presLayoutVars>
          <dgm:chMax val="0"/>
          <dgm:chPref val="0"/>
        </dgm:presLayoutVars>
      </dgm:prSet>
      <dgm:spPr/>
    </dgm:pt>
    <dgm:pt modelId="{9B9084D6-03A5-47CF-821F-7290143F655D}" type="pres">
      <dgm:prSet presAssocID="{B28DBF10-B6B8-4304-9A39-6CDE120F57DE}" presName="rootConnector1" presStyleLbl="node1" presStyleIdx="0" presStyleCnt="1"/>
      <dgm:spPr/>
    </dgm:pt>
    <dgm:pt modelId="{1B6E46D3-5321-4FEC-9410-1681A8BF3F88}" type="pres">
      <dgm:prSet presAssocID="{B28DBF10-B6B8-4304-9A39-6CDE120F57DE}" presName="hierChild2" presStyleCnt="0"/>
      <dgm:spPr/>
    </dgm:pt>
    <dgm:pt modelId="{816DCC9A-7415-4474-A450-B636862546CE}" type="pres">
      <dgm:prSet presAssocID="{73E7D112-C60D-4306-884D-48A20072CB28}" presName="Name37" presStyleLbl="parChTrans1D2" presStyleIdx="0" presStyleCnt="1"/>
      <dgm:spPr/>
    </dgm:pt>
    <dgm:pt modelId="{2F57CEAA-62B0-457B-9DB1-B7C9E599F6E8}" type="pres">
      <dgm:prSet presAssocID="{A4304FBF-25D6-4B48-BED9-8E039B486504}" presName="hierRoot2" presStyleCnt="0">
        <dgm:presLayoutVars>
          <dgm:hierBranch val="init"/>
        </dgm:presLayoutVars>
      </dgm:prSet>
      <dgm:spPr/>
    </dgm:pt>
    <dgm:pt modelId="{5B93293A-4FFE-442C-A1EF-77D1D1D5261E}" type="pres">
      <dgm:prSet presAssocID="{A4304FBF-25D6-4B48-BED9-8E039B486504}" presName="rootComposite" presStyleCnt="0"/>
      <dgm:spPr/>
    </dgm:pt>
    <dgm:pt modelId="{1AC54AFE-C343-4A22-B612-67AAF8560440}" type="pres">
      <dgm:prSet presAssocID="{A4304FBF-25D6-4B48-BED9-8E039B486504}" presName="rootText" presStyleLbl="node1" presStyleIdx="0" presStyleCnt="1">
        <dgm:presLayoutVars>
          <dgm:chMax/>
          <dgm:chPref val="3"/>
        </dgm:presLayoutVars>
      </dgm:prSet>
      <dgm:spPr/>
    </dgm:pt>
    <dgm:pt modelId="{864F5B3E-CCE6-4D8B-978A-FDB37A773393}" type="pres">
      <dgm:prSet presAssocID="{A4304FBF-25D6-4B48-BED9-8E039B486504}" presName="titleText2" presStyleLbl="fgAcc1" presStyleIdx="0" presStyleCnt="1">
        <dgm:presLayoutVars>
          <dgm:chMax val="0"/>
          <dgm:chPref val="0"/>
        </dgm:presLayoutVars>
      </dgm:prSet>
      <dgm:spPr/>
    </dgm:pt>
    <dgm:pt modelId="{606116DF-B971-40B1-A95F-CFFFEA615C62}" type="pres">
      <dgm:prSet presAssocID="{A4304FBF-25D6-4B48-BED9-8E039B486504}" presName="rootConnector" presStyleLbl="node2" presStyleIdx="0" presStyleCnt="0"/>
      <dgm:spPr/>
    </dgm:pt>
    <dgm:pt modelId="{DB27790C-4E23-4398-BB12-9A5C672ACA00}" type="pres">
      <dgm:prSet presAssocID="{A4304FBF-25D6-4B48-BED9-8E039B486504}" presName="hierChild4" presStyleCnt="0"/>
      <dgm:spPr/>
    </dgm:pt>
    <dgm:pt modelId="{B8830E3E-7EA9-4C05-B636-71E472A996CF}" type="pres">
      <dgm:prSet presAssocID="{A4304FBF-25D6-4B48-BED9-8E039B486504}" presName="hierChild5" presStyleCnt="0"/>
      <dgm:spPr/>
    </dgm:pt>
    <dgm:pt modelId="{ECA2CFCE-2609-4AC3-8BF8-3F1B410BE72B}" type="pres">
      <dgm:prSet presAssocID="{B28DBF10-B6B8-4304-9A39-6CDE120F57DE}" presName="hierChild3" presStyleCnt="0"/>
      <dgm:spPr/>
    </dgm:pt>
    <dgm:pt modelId="{33A8FAD2-B464-41E5-A1F5-8FE95AB4A12B}" type="pres">
      <dgm:prSet presAssocID="{07FE149C-9B89-45EA-8EE5-7E1E60B4FAAE}" presName="hierRoot1" presStyleCnt="0">
        <dgm:presLayoutVars>
          <dgm:hierBranch val="init"/>
        </dgm:presLayoutVars>
      </dgm:prSet>
      <dgm:spPr/>
    </dgm:pt>
    <dgm:pt modelId="{7C4AFB48-BFB3-4D2C-8F9C-0ACC1D1403A2}" type="pres">
      <dgm:prSet presAssocID="{07FE149C-9B89-45EA-8EE5-7E1E60B4FAAE}" presName="rootComposite1" presStyleCnt="0"/>
      <dgm:spPr/>
    </dgm:pt>
    <dgm:pt modelId="{C6D22035-B93F-49DC-9E92-590E79406022}" type="pres">
      <dgm:prSet presAssocID="{07FE149C-9B89-45EA-8EE5-7E1E60B4FAAE}" presName="rootText1" presStyleLbl="node0" presStyleIdx="2" presStyleCnt="3">
        <dgm:presLayoutVars>
          <dgm:chMax/>
          <dgm:chPref val="3"/>
        </dgm:presLayoutVars>
      </dgm:prSet>
      <dgm:spPr/>
    </dgm:pt>
    <dgm:pt modelId="{38BA16E5-7C9C-4BB9-94E5-8A5AA37B77A5}" type="pres">
      <dgm:prSet presAssocID="{07FE149C-9B89-45EA-8EE5-7E1E60B4FAAE}" presName="titleText1" presStyleLbl="fgAcc0" presStyleIdx="2" presStyleCnt="3">
        <dgm:presLayoutVars>
          <dgm:chMax val="0"/>
          <dgm:chPref val="0"/>
        </dgm:presLayoutVars>
      </dgm:prSet>
      <dgm:spPr/>
    </dgm:pt>
    <dgm:pt modelId="{F7C6C1EF-B0EA-4F49-97FA-EB1C9624CBAE}" type="pres">
      <dgm:prSet presAssocID="{07FE149C-9B89-45EA-8EE5-7E1E60B4FAAE}" presName="rootConnector1" presStyleLbl="node1" presStyleIdx="0" presStyleCnt="1"/>
      <dgm:spPr/>
    </dgm:pt>
    <dgm:pt modelId="{25DDC38B-3752-4832-B61A-D1F4480F49C1}" type="pres">
      <dgm:prSet presAssocID="{07FE149C-9B89-45EA-8EE5-7E1E60B4FAAE}" presName="hierChild2" presStyleCnt="0"/>
      <dgm:spPr/>
    </dgm:pt>
    <dgm:pt modelId="{C6CCD81C-CA81-4775-AAA0-7641F0E2E476}" type="pres">
      <dgm:prSet presAssocID="{07FE149C-9B89-45EA-8EE5-7E1E60B4FAAE}" presName="hierChild3" presStyleCnt="0"/>
      <dgm:spPr/>
    </dgm:pt>
  </dgm:ptLst>
  <dgm:cxnLst>
    <dgm:cxn modelId="{45CD2F06-85B0-461E-AEF8-7B5433F788F0}" srcId="{5BD9BC1F-D029-40C9-9D47-617A096AB14E}" destId="{B28DBF10-B6B8-4304-9A39-6CDE120F57DE}" srcOrd="1" destOrd="0" parTransId="{537FF129-D711-441F-8853-7722B9BA7E3B}" sibTransId="{D69A2B17-2F3D-46EC-AF5D-2FE73FC15D67}"/>
    <dgm:cxn modelId="{BAE33908-0C7C-4E0A-98CC-735B9D544BB1}" type="presOf" srcId="{F7561584-8B3C-40FF-BECF-67FC88050BF5}" destId="{864F5B3E-CCE6-4D8B-978A-FDB37A773393}" srcOrd="0" destOrd="0" presId="urn:microsoft.com/office/officeart/2008/layout/NameandTitleOrganizationalChart"/>
    <dgm:cxn modelId="{DED1FD13-503E-4D57-951B-6A0554843573}" type="presOf" srcId="{BF2AA94D-4AF8-4E44-9126-43D6E1A6601B}" destId="{1DFD4870-70E0-4FB6-8768-8196A007D026}" srcOrd="1" destOrd="0" presId="urn:microsoft.com/office/officeart/2008/layout/NameandTitleOrganizationalChart"/>
    <dgm:cxn modelId="{40AAF71D-15B2-4D69-BC84-B53136FB22CD}" type="presOf" srcId="{4F8B5553-0909-435B-97EB-D228F6BF1602}" destId="{DDD00335-6DFD-47C3-816D-B83D24EDF8E9}" srcOrd="0" destOrd="0" presId="urn:microsoft.com/office/officeart/2008/layout/NameandTitleOrganizationalChart"/>
    <dgm:cxn modelId="{9C5D0A29-65C8-44A3-A59D-98E3631FFB1E}" type="presOf" srcId="{A4304FBF-25D6-4B48-BED9-8E039B486504}" destId="{1AC54AFE-C343-4A22-B612-67AAF8560440}" srcOrd="0" destOrd="0" presId="urn:microsoft.com/office/officeart/2008/layout/NameandTitleOrganizationalChart"/>
    <dgm:cxn modelId="{3CC78833-4239-48FD-B996-438B2130845B}" srcId="{5BD9BC1F-D029-40C9-9D47-617A096AB14E}" destId="{07FE149C-9B89-45EA-8EE5-7E1E60B4FAAE}" srcOrd="2" destOrd="0" parTransId="{DB931794-7642-440D-BF03-7A3DB437A549}" sibTransId="{A878456C-1D64-4033-BCB2-E54E64FFC4F6}"/>
    <dgm:cxn modelId="{AD972C4F-B26B-4C3E-A5B6-E37093EFD958}" type="presOf" srcId="{A4304FBF-25D6-4B48-BED9-8E039B486504}" destId="{606116DF-B971-40B1-A95F-CFFFEA615C62}" srcOrd="1" destOrd="0" presId="urn:microsoft.com/office/officeart/2008/layout/NameandTitleOrganizationalChart"/>
    <dgm:cxn modelId="{C1765280-822E-4DE8-B2D9-4603BBFF1228}" type="presOf" srcId="{B28DBF10-B6B8-4304-9A39-6CDE120F57DE}" destId="{55896D55-A502-42DB-804E-3FEC7E2917BF}" srcOrd="0" destOrd="0" presId="urn:microsoft.com/office/officeart/2008/layout/NameandTitleOrganizationalChart"/>
    <dgm:cxn modelId="{C14F2690-4A1F-4365-846F-8D177EAE485D}" type="presOf" srcId="{A878456C-1D64-4033-BCB2-E54E64FFC4F6}" destId="{38BA16E5-7C9C-4BB9-94E5-8A5AA37B77A5}" srcOrd="0" destOrd="0" presId="urn:microsoft.com/office/officeart/2008/layout/NameandTitleOrganizationalChart"/>
    <dgm:cxn modelId="{0CBE9B9C-70C5-434A-AAB9-71A2E4707153}" type="presOf" srcId="{73E7D112-C60D-4306-884D-48A20072CB28}" destId="{816DCC9A-7415-4474-A450-B636862546CE}" srcOrd="0" destOrd="0" presId="urn:microsoft.com/office/officeart/2008/layout/NameandTitleOrganizationalChart"/>
    <dgm:cxn modelId="{E88CE1A0-E41E-412F-B87A-C6A0F53F0472}" type="presOf" srcId="{07FE149C-9B89-45EA-8EE5-7E1E60B4FAAE}" destId="{F7C6C1EF-B0EA-4F49-97FA-EB1C9624CBAE}" srcOrd="1" destOrd="0" presId="urn:microsoft.com/office/officeart/2008/layout/NameandTitleOrganizationalChart"/>
    <dgm:cxn modelId="{5B8B90A4-52DA-49E0-92D8-E58536025530}" srcId="{B28DBF10-B6B8-4304-9A39-6CDE120F57DE}" destId="{A4304FBF-25D6-4B48-BED9-8E039B486504}" srcOrd="0" destOrd="0" parTransId="{73E7D112-C60D-4306-884D-48A20072CB28}" sibTransId="{F7561584-8B3C-40FF-BECF-67FC88050BF5}"/>
    <dgm:cxn modelId="{58FEEFBC-DD6A-49DA-B536-E3016A19774F}" type="presOf" srcId="{D69A2B17-2F3D-46EC-AF5D-2FE73FC15D67}" destId="{CA25A551-C2E5-45CC-B45C-C3A2374DDEBC}" srcOrd="0" destOrd="0" presId="urn:microsoft.com/office/officeart/2008/layout/NameandTitleOrganizationalChart"/>
    <dgm:cxn modelId="{D0C069D6-5D7E-41F5-9FBE-914557F73F66}" srcId="{5BD9BC1F-D029-40C9-9D47-617A096AB14E}" destId="{BF2AA94D-4AF8-4E44-9126-43D6E1A6601B}" srcOrd="0" destOrd="0" parTransId="{4DE9D10E-226D-455E-944F-91516FFF246C}" sibTransId="{4F8B5553-0909-435B-97EB-D228F6BF1602}"/>
    <dgm:cxn modelId="{00D4DCED-498C-4DB6-8FD5-212A5AE6F63D}" type="presOf" srcId="{B28DBF10-B6B8-4304-9A39-6CDE120F57DE}" destId="{9B9084D6-03A5-47CF-821F-7290143F655D}" srcOrd="1" destOrd="0" presId="urn:microsoft.com/office/officeart/2008/layout/NameandTitleOrganizationalChart"/>
    <dgm:cxn modelId="{5AD951EF-D4C2-4F3F-BE46-C63DFF17F327}" type="presOf" srcId="{07FE149C-9B89-45EA-8EE5-7E1E60B4FAAE}" destId="{C6D22035-B93F-49DC-9E92-590E79406022}" srcOrd="0" destOrd="0" presId="urn:microsoft.com/office/officeart/2008/layout/NameandTitleOrganizationalChart"/>
    <dgm:cxn modelId="{9C0523F7-889E-49FF-B1CA-9210191B1CEF}" type="presOf" srcId="{BF2AA94D-4AF8-4E44-9126-43D6E1A6601B}" destId="{D2D16707-5C7A-4835-AA8C-43898142F50D}" srcOrd="0" destOrd="0" presId="urn:microsoft.com/office/officeart/2008/layout/NameandTitleOrganizationalChart"/>
    <dgm:cxn modelId="{F50453FF-3E8D-4B7A-A30E-BF6BB8E0BAB2}" type="presOf" srcId="{5BD9BC1F-D029-40C9-9D47-617A096AB14E}" destId="{DD6C8A46-C632-4248-800D-CB961FEA5CBB}" srcOrd="0" destOrd="0" presId="urn:microsoft.com/office/officeart/2008/layout/NameandTitleOrganizationalChart"/>
    <dgm:cxn modelId="{1DEB7951-FC74-458D-AD59-3D4402000A85}" type="presParOf" srcId="{DD6C8A46-C632-4248-800D-CB961FEA5CBB}" destId="{E5D8ACE5-543F-4086-82F9-F5E988694E8D}" srcOrd="0" destOrd="0" presId="urn:microsoft.com/office/officeart/2008/layout/NameandTitleOrganizationalChart"/>
    <dgm:cxn modelId="{4C6DC33E-804F-4747-BA78-70F1245F3EEF}" type="presParOf" srcId="{E5D8ACE5-543F-4086-82F9-F5E988694E8D}" destId="{2E860C95-BD90-41D2-89C4-DA3704C05792}" srcOrd="0" destOrd="0" presId="urn:microsoft.com/office/officeart/2008/layout/NameandTitleOrganizationalChart"/>
    <dgm:cxn modelId="{C001759A-88AE-4AFE-B202-38D2817FB30A}" type="presParOf" srcId="{2E860C95-BD90-41D2-89C4-DA3704C05792}" destId="{D2D16707-5C7A-4835-AA8C-43898142F50D}" srcOrd="0" destOrd="0" presId="urn:microsoft.com/office/officeart/2008/layout/NameandTitleOrganizationalChart"/>
    <dgm:cxn modelId="{FC9D70A1-218F-4541-8B09-6390AA83B5E4}" type="presParOf" srcId="{2E860C95-BD90-41D2-89C4-DA3704C05792}" destId="{DDD00335-6DFD-47C3-816D-B83D24EDF8E9}" srcOrd="1" destOrd="0" presId="urn:microsoft.com/office/officeart/2008/layout/NameandTitleOrganizationalChart"/>
    <dgm:cxn modelId="{B691FCC9-7880-4E7B-92DE-1FD7EEAB43FC}" type="presParOf" srcId="{2E860C95-BD90-41D2-89C4-DA3704C05792}" destId="{1DFD4870-70E0-4FB6-8768-8196A007D026}" srcOrd="2" destOrd="0" presId="urn:microsoft.com/office/officeart/2008/layout/NameandTitleOrganizationalChart"/>
    <dgm:cxn modelId="{BC7C7524-906D-4F98-8B0B-3AD79AF8C34B}" type="presParOf" srcId="{E5D8ACE5-543F-4086-82F9-F5E988694E8D}" destId="{4787F9C5-0DE4-4C05-A7B1-12876089E14C}" srcOrd="1" destOrd="0" presId="urn:microsoft.com/office/officeart/2008/layout/NameandTitleOrganizationalChart"/>
    <dgm:cxn modelId="{5ADB523E-2401-41EC-8D39-538C6A812F1E}" type="presParOf" srcId="{E5D8ACE5-543F-4086-82F9-F5E988694E8D}" destId="{B3A7382E-1012-41A7-976F-2CF04AEAF7A7}" srcOrd="2" destOrd="0" presId="urn:microsoft.com/office/officeart/2008/layout/NameandTitleOrganizationalChart"/>
    <dgm:cxn modelId="{46F9152B-4E41-4919-A5F6-B3BC13692557}" type="presParOf" srcId="{DD6C8A46-C632-4248-800D-CB961FEA5CBB}" destId="{D063950B-752A-46B5-A492-98E41E7C0D19}" srcOrd="1" destOrd="0" presId="urn:microsoft.com/office/officeart/2008/layout/NameandTitleOrganizationalChart"/>
    <dgm:cxn modelId="{1229A840-B742-45D5-A1E3-46A22C33B07F}" type="presParOf" srcId="{D063950B-752A-46B5-A492-98E41E7C0D19}" destId="{2A324B45-C1A2-4ACF-9341-A0F264C30DC1}" srcOrd="0" destOrd="0" presId="urn:microsoft.com/office/officeart/2008/layout/NameandTitleOrganizationalChart"/>
    <dgm:cxn modelId="{86076D98-1D81-498C-9D44-1AF116DEF36C}" type="presParOf" srcId="{2A324B45-C1A2-4ACF-9341-A0F264C30DC1}" destId="{55896D55-A502-42DB-804E-3FEC7E2917BF}" srcOrd="0" destOrd="0" presId="urn:microsoft.com/office/officeart/2008/layout/NameandTitleOrganizationalChart"/>
    <dgm:cxn modelId="{53336ADC-3F5A-45E6-9662-53CC83FC0928}" type="presParOf" srcId="{2A324B45-C1A2-4ACF-9341-A0F264C30DC1}" destId="{CA25A551-C2E5-45CC-B45C-C3A2374DDEBC}" srcOrd="1" destOrd="0" presId="urn:microsoft.com/office/officeart/2008/layout/NameandTitleOrganizationalChart"/>
    <dgm:cxn modelId="{5C44E60C-A5E8-4F73-847A-1B4FF5275D35}" type="presParOf" srcId="{2A324B45-C1A2-4ACF-9341-A0F264C30DC1}" destId="{9B9084D6-03A5-47CF-821F-7290143F655D}" srcOrd="2" destOrd="0" presId="urn:microsoft.com/office/officeart/2008/layout/NameandTitleOrganizationalChart"/>
    <dgm:cxn modelId="{0C22C17E-6FDA-4FF6-9255-9EC9EC458C6F}" type="presParOf" srcId="{D063950B-752A-46B5-A492-98E41E7C0D19}" destId="{1B6E46D3-5321-4FEC-9410-1681A8BF3F88}" srcOrd="1" destOrd="0" presId="urn:microsoft.com/office/officeart/2008/layout/NameandTitleOrganizationalChart"/>
    <dgm:cxn modelId="{ED9EB3B5-8BE8-4ED2-9BC7-C23A8FECF2FD}" type="presParOf" srcId="{1B6E46D3-5321-4FEC-9410-1681A8BF3F88}" destId="{816DCC9A-7415-4474-A450-B636862546CE}" srcOrd="0" destOrd="0" presId="urn:microsoft.com/office/officeart/2008/layout/NameandTitleOrganizationalChart"/>
    <dgm:cxn modelId="{437D93E0-5937-4C19-8E77-4D996F51830F}" type="presParOf" srcId="{1B6E46D3-5321-4FEC-9410-1681A8BF3F88}" destId="{2F57CEAA-62B0-457B-9DB1-B7C9E599F6E8}" srcOrd="1" destOrd="0" presId="urn:microsoft.com/office/officeart/2008/layout/NameandTitleOrganizationalChart"/>
    <dgm:cxn modelId="{41B36A72-86B2-4DE8-AF4D-A4DA402837EF}" type="presParOf" srcId="{2F57CEAA-62B0-457B-9DB1-B7C9E599F6E8}" destId="{5B93293A-4FFE-442C-A1EF-77D1D1D5261E}" srcOrd="0" destOrd="0" presId="urn:microsoft.com/office/officeart/2008/layout/NameandTitleOrganizationalChart"/>
    <dgm:cxn modelId="{9B843289-ECDD-4943-98FF-E6607FB2F603}" type="presParOf" srcId="{5B93293A-4FFE-442C-A1EF-77D1D1D5261E}" destId="{1AC54AFE-C343-4A22-B612-67AAF8560440}" srcOrd="0" destOrd="0" presId="urn:microsoft.com/office/officeart/2008/layout/NameandTitleOrganizationalChart"/>
    <dgm:cxn modelId="{462F380E-7EFE-440C-9FEA-6CE2E72CDAD6}" type="presParOf" srcId="{5B93293A-4FFE-442C-A1EF-77D1D1D5261E}" destId="{864F5B3E-CCE6-4D8B-978A-FDB37A773393}" srcOrd="1" destOrd="0" presId="urn:microsoft.com/office/officeart/2008/layout/NameandTitleOrganizationalChart"/>
    <dgm:cxn modelId="{D95BC447-318A-4564-8B90-F7D43CADCFF0}" type="presParOf" srcId="{5B93293A-4FFE-442C-A1EF-77D1D1D5261E}" destId="{606116DF-B971-40B1-A95F-CFFFEA615C62}" srcOrd="2" destOrd="0" presId="urn:microsoft.com/office/officeart/2008/layout/NameandTitleOrganizationalChart"/>
    <dgm:cxn modelId="{14369434-36BF-436D-B92A-D743B900C5F4}" type="presParOf" srcId="{2F57CEAA-62B0-457B-9DB1-B7C9E599F6E8}" destId="{DB27790C-4E23-4398-BB12-9A5C672ACA00}" srcOrd="1" destOrd="0" presId="urn:microsoft.com/office/officeart/2008/layout/NameandTitleOrganizationalChart"/>
    <dgm:cxn modelId="{0B0E28F3-81DD-4637-A400-EFD174ADCB9C}" type="presParOf" srcId="{2F57CEAA-62B0-457B-9DB1-B7C9E599F6E8}" destId="{B8830E3E-7EA9-4C05-B636-71E472A996CF}" srcOrd="2" destOrd="0" presId="urn:microsoft.com/office/officeart/2008/layout/NameandTitleOrganizationalChart"/>
    <dgm:cxn modelId="{5C3F10A5-75EC-4068-8CD7-B3762F2D559E}" type="presParOf" srcId="{D063950B-752A-46B5-A492-98E41E7C0D19}" destId="{ECA2CFCE-2609-4AC3-8BF8-3F1B410BE72B}" srcOrd="2" destOrd="0" presId="urn:microsoft.com/office/officeart/2008/layout/NameandTitleOrganizationalChart"/>
    <dgm:cxn modelId="{CA2F5BF2-6279-43FD-96C8-E88A8AA2F951}" type="presParOf" srcId="{DD6C8A46-C632-4248-800D-CB961FEA5CBB}" destId="{33A8FAD2-B464-41E5-A1F5-8FE95AB4A12B}" srcOrd="2" destOrd="0" presId="urn:microsoft.com/office/officeart/2008/layout/NameandTitleOrganizationalChart"/>
    <dgm:cxn modelId="{75841826-2D64-427A-9C3A-A0988EA35879}" type="presParOf" srcId="{33A8FAD2-B464-41E5-A1F5-8FE95AB4A12B}" destId="{7C4AFB48-BFB3-4D2C-8F9C-0ACC1D1403A2}" srcOrd="0" destOrd="0" presId="urn:microsoft.com/office/officeart/2008/layout/NameandTitleOrganizationalChart"/>
    <dgm:cxn modelId="{667F242B-3B99-453D-91F5-A5BF84B14B7B}" type="presParOf" srcId="{7C4AFB48-BFB3-4D2C-8F9C-0ACC1D1403A2}" destId="{C6D22035-B93F-49DC-9E92-590E79406022}" srcOrd="0" destOrd="0" presId="urn:microsoft.com/office/officeart/2008/layout/NameandTitleOrganizationalChart"/>
    <dgm:cxn modelId="{695E48EE-8704-4463-A82F-6DF49C2D7568}" type="presParOf" srcId="{7C4AFB48-BFB3-4D2C-8F9C-0ACC1D1403A2}" destId="{38BA16E5-7C9C-4BB9-94E5-8A5AA37B77A5}" srcOrd="1" destOrd="0" presId="urn:microsoft.com/office/officeart/2008/layout/NameandTitleOrganizationalChart"/>
    <dgm:cxn modelId="{27CA4327-132A-4499-90E5-E81770810786}" type="presParOf" srcId="{7C4AFB48-BFB3-4D2C-8F9C-0ACC1D1403A2}" destId="{F7C6C1EF-B0EA-4F49-97FA-EB1C9624CBAE}" srcOrd="2" destOrd="0" presId="urn:microsoft.com/office/officeart/2008/layout/NameandTitleOrganizationalChart"/>
    <dgm:cxn modelId="{E2985B9D-A917-4B62-AA72-45A38C979EF9}" type="presParOf" srcId="{33A8FAD2-B464-41E5-A1F5-8FE95AB4A12B}" destId="{25DDC38B-3752-4832-B61A-D1F4480F49C1}" srcOrd="1" destOrd="0" presId="urn:microsoft.com/office/officeart/2008/layout/NameandTitleOrganizationalChart"/>
    <dgm:cxn modelId="{9C9C3483-D35E-4051-B902-4AD04C0F89E7}" type="presParOf" srcId="{33A8FAD2-B464-41E5-A1F5-8FE95AB4A12B}" destId="{C6CCD81C-CA81-4775-AAA0-7641F0E2E476}"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6E699-67DF-4A1A-BC40-7A87B9EC14C5}">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B77D06-7C2E-4516-8DB2-3059579E6AB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4FB14E-9623-4E65-A77C-400FFDF0807A}">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s-ES" sz="1600" kern="1200" dirty="0"/>
            <a:t>Navegador: Chrome</a:t>
          </a:r>
          <a:endParaRPr lang="en-US" sz="1600" kern="1200" dirty="0"/>
        </a:p>
      </dsp:txBody>
      <dsp:txXfrm>
        <a:off x="1429899" y="2442"/>
        <a:ext cx="5083704" cy="1238008"/>
      </dsp:txXfrm>
    </dsp:sp>
    <dsp:sp modelId="{4C17B56E-82BD-4B22-B776-9CD38BDE2CBF}">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B26E0F-1F40-441E-8DFA-00C9C82E33C6}">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5614E-C0D3-48A0-935E-BF24DA5FAB09}">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s-ES" sz="1600" kern="1200" dirty="0"/>
            <a:t>Editor de código: </a:t>
          </a:r>
          <a:r>
            <a:rPr lang="en-US" sz="1600" kern="1200" noProof="0" dirty="0"/>
            <a:t>Visual Studio Code</a:t>
          </a:r>
          <a:br>
            <a:rPr lang="es-ES" sz="1600" kern="1200" dirty="0"/>
          </a:br>
          <a:r>
            <a:rPr lang="es-ES" sz="1600" kern="1200" dirty="0">
              <a:hlinkClick xmlns:r="http://schemas.openxmlformats.org/officeDocument/2006/relationships" r:id="rId5"/>
            </a:rPr>
            <a:t>https://code.visualstudio.com/</a:t>
          </a:r>
          <a:endParaRPr lang="en-US" sz="1600" kern="1200" dirty="0"/>
        </a:p>
      </dsp:txBody>
      <dsp:txXfrm>
        <a:off x="1429899" y="1549953"/>
        <a:ext cx="5083704" cy="1238008"/>
      </dsp:txXfrm>
    </dsp:sp>
    <dsp:sp modelId="{8A28EBE0-36C9-4A10-AA02-3FC028A29E68}">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764D0-D49E-49E6-9351-D0BFFC2196CC}">
      <dsp:nvSpPr>
        <dsp:cNvPr id="0" name=""/>
        <dsp:cNvSpPr/>
      </dsp:nvSpPr>
      <dsp:spPr>
        <a:xfrm>
          <a:off x="374497" y="3376015"/>
          <a:ext cx="680904" cy="680904"/>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6FE8BF-85E7-4879-BAE1-D474AD2353F9}">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s-ES" sz="1600" kern="1200" dirty="0"/>
            <a:t>Git y una cuenta en un hosting de repositorios (GitHub)</a:t>
          </a:r>
          <a:br>
            <a:rPr lang="es-ES" sz="1600" kern="1200" dirty="0"/>
          </a:br>
          <a:r>
            <a:rPr lang="es-ES" sz="1600" kern="1200" dirty="0">
              <a:hlinkClick xmlns:r="http://schemas.openxmlformats.org/officeDocument/2006/relationships" r:id="rId8"/>
            </a:rPr>
            <a:t>https://git-scm.com/</a:t>
          </a:r>
          <a:br>
            <a:rPr lang="es-ES" sz="1600" kern="1200" dirty="0"/>
          </a:br>
          <a:r>
            <a:rPr lang="es-ES" sz="1600" kern="1200" dirty="0">
              <a:hlinkClick xmlns:r="http://schemas.openxmlformats.org/officeDocument/2006/relationships" r:id="rId9"/>
            </a:rPr>
            <a:t>https://github.com/</a:t>
          </a:r>
          <a:endParaRPr lang="en-US" sz="1600" kern="1200" dirty="0"/>
        </a:p>
      </dsp:txBody>
      <dsp:txXfrm>
        <a:off x="1429899" y="3097464"/>
        <a:ext cx="5083704" cy="1238008"/>
      </dsp:txXfrm>
    </dsp:sp>
    <dsp:sp modelId="{8DABD8D2-5F13-4603-9287-0DE478C9D129}">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1552C-4718-4059-B21F-CB4542D5659E}">
      <dsp:nvSpPr>
        <dsp:cNvPr id="0" name=""/>
        <dsp:cNvSpPr/>
      </dsp:nvSpPr>
      <dsp:spPr>
        <a:xfrm>
          <a:off x="374497" y="4923526"/>
          <a:ext cx="680904" cy="680904"/>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5E350-3275-4EFA-B831-00A95316542E}">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s-ES" sz="1600" kern="1200" dirty="0"/>
            <a:t>Interprete de </a:t>
          </a:r>
          <a:r>
            <a:rPr lang="en-GB" sz="1600" kern="1200" noProof="0" dirty="0"/>
            <a:t>Phyton</a:t>
          </a:r>
          <a:br>
            <a:rPr lang="es-ES" sz="1600" kern="1200" dirty="0"/>
          </a:br>
          <a:r>
            <a:rPr lang="es-ES" sz="1600" kern="1200" dirty="0">
              <a:hlinkClick xmlns:r="http://schemas.openxmlformats.org/officeDocument/2006/relationships" r:id="rId12"/>
            </a:rPr>
            <a:t>https://python.org/</a:t>
          </a:r>
          <a:endParaRPr lang="en-US" sz="1600" kern="1200" dirty="0"/>
        </a:p>
      </dsp:txBody>
      <dsp:txXfrm>
        <a:off x="1429899" y="4644974"/>
        <a:ext cx="5083704" cy="12380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FE834-E44F-4F19-95BC-75237AF12FD2}">
      <dsp:nvSpPr>
        <dsp:cNvPr id="0" name=""/>
        <dsp:cNvSpPr/>
      </dsp:nvSpPr>
      <dsp:spPr>
        <a:xfrm>
          <a:off x="0" y="0"/>
          <a:ext cx="2302899" cy="1151449"/>
        </a:xfrm>
        <a:prstGeom prst="rect">
          <a:avLst/>
        </a:prstGeom>
        <a:gradFill rotWithShape="0">
          <a:gsLst>
            <a:gs pos="0">
              <a:schemeClr val="accent2">
                <a:shade val="60000"/>
                <a:hueOff val="0"/>
                <a:satOff val="0"/>
                <a:lumOff val="0"/>
                <a:alphaOff val="0"/>
                <a:satMod val="103000"/>
                <a:lumMod val="102000"/>
                <a:tint val="94000"/>
              </a:schemeClr>
            </a:gs>
            <a:gs pos="50000">
              <a:schemeClr val="accent2">
                <a:shade val="60000"/>
                <a:hueOff val="0"/>
                <a:satOff val="0"/>
                <a:lumOff val="0"/>
                <a:alphaOff val="0"/>
                <a:satMod val="110000"/>
                <a:lumMod val="100000"/>
                <a:shade val="100000"/>
              </a:schemeClr>
            </a:gs>
            <a:gs pos="100000">
              <a:schemeClr val="accent2">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sz="3200" kern="1200" dirty="0"/>
            <a:t>URL </a:t>
          </a:r>
          <a:r>
            <a:rPr lang="es-ES" sz="3200" kern="1200" dirty="0" err="1"/>
            <a:t>patterns</a:t>
          </a:r>
          <a:endParaRPr lang="es-ES" sz="3200" kern="1200" dirty="0"/>
        </a:p>
      </dsp:txBody>
      <dsp:txXfrm>
        <a:off x="0" y="0"/>
        <a:ext cx="2302899" cy="1151449"/>
      </dsp:txXfrm>
    </dsp:sp>
    <dsp:sp modelId="{47FBDD64-9D3D-41FA-BB32-E60359B3E776}">
      <dsp:nvSpPr>
        <dsp:cNvPr id="0" name=""/>
        <dsp:cNvSpPr/>
      </dsp:nvSpPr>
      <dsp:spPr>
        <a:xfrm>
          <a:off x="3618550" y="275"/>
          <a:ext cx="2302899" cy="1151449"/>
        </a:xfrm>
        <a:prstGeom prst="rect">
          <a:avLst/>
        </a:prstGeom>
        <a:gradFill rotWithShape="0">
          <a:gsLst>
            <a:gs pos="0">
              <a:schemeClr val="accent2">
                <a:shade val="60000"/>
                <a:hueOff val="0"/>
                <a:satOff val="0"/>
                <a:lumOff val="0"/>
                <a:alphaOff val="0"/>
                <a:satMod val="103000"/>
                <a:lumMod val="102000"/>
                <a:tint val="94000"/>
              </a:schemeClr>
            </a:gs>
            <a:gs pos="50000">
              <a:schemeClr val="accent2">
                <a:shade val="60000"/>
                <a:hueOff val="0"/>
                <a:satOff val="0"/>
                <a:lumOff val="0"/>
                <a:alphaOff val="0"/>
                <a:satMod val="110000"/>
                <a:lumMod val="100000"/>
                <a:shade val="100000"/>
              </a:schemeClr>
            </a:gs>
            <a:gs pos="100000">
              <a:schemeClr val="accent2">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sz="3200" kern="1200" dirty="0" err="1"/>
            <a:t>Views</a:t>
          </a:r>
          <a:endParaRPr lang="es-ES" sz="3200" kern="1200" dirty="0"/>
        </a:p>
      </dsp:txBody>
      <dsp:txXfrm>
        <a:off x="3618550" y="275"/>
        <a:ext cx="2302899" cy="1151449"/>
      </dsp:txXfrm>
    </dsp:sp>
    <dsp:sp modelId="{A95BB00F-389A-4D65-A994-661E886614E8}">
      <dsp:nvSpPr>
        <dsp:cNvPr id="0" name=""/>
        <dsp:cNvSpPr/>
      </dsp:nvSpPr>
      <dsp:spPr>
        <a:xfrm>
          <a:off x="7188873" y="0"/>
          <a:ext cx="2302899" cy="1151449"/>
        </a:xfrm>
        <a:prstGeom prst="rect">
          <a:avLst/>
        </a:prstGeom>
        <a:gradFill rotWithShape="0">
          <a:gsLst>
            <a:gs pos="0">
              <a:schemeClr val="accent2">
                <a:shade val="60000"/>
                <a:hueOff val="0"/>
                <a:satOff val="0"/>
                <a:lumOff val="0"/>
                <a:alphaOff val="0"/>
                <a:satMod val="103000"/>
                <a:lumMod val="102000"/>
                <a:tint val="94000"/>
              </a:schemeClr>
            </a:gs>
            <a:gs pos="50000">
              <a:schemeClr val="accent2">
                <a:shade val="60000"/>
                <a:hueOff val="0"/>
                <a:satOff val="0"/>
                <a:lumOff val="0"/>
                <a:alphaOff val="0"/>
                <a:satMod val="110000"/>
                <a:lumMod val="100000"/>
                <a:shade val="100000"/>
              </a:schemeClr>
            </a:gs>
            <a:gs pos="100000">
              <a:schemeClr val="accent2">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sz="3200" kern="1200" dirty="0" err="1"/>
            <a:t>Templates</a:t>
          </a:r>
          <a:endParaRPr lang="es-ES" sz="5300" kern="1200" dirty="0"/>
        </a:p>
      </dsp:txBody>
      <dsp:txXfrm>
        <a:off x="7188873" y="0"/>
        <a:ext cx="2302899" cy="11514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FE834-E44F-4F19-95BC-75237AF12FD2}">
      <dsp:nvSpPr>
        <dsp:cNvPr id="0" name=""/>
        <dsp:cNvSpPr/>
      </dsp:nvSpPr>
      <dsp:spPr>
        <a:xfrm>
          <a:off x="79017" y="0"/>
          <a:ext cx="2302899" cy="1151449"/>
        </a:xfrm>
        <a:prstGeom prst="rect">
          <a:avLst/>
        </a:prstGeom>
        <a:gradFill rotWithShape="0">
          <a:gsLst>
            <a:gs pos="0">
              <a:schemeClr val="accent1">
                <a:alpha val="80000"/>
                <a:hueOff val="0"/>
                <a:satOff val="0"/>
                <a:lumOff val="0"/>
                <a:alphaOff val="0"/>
                <a:satMod val="103000"/>
                <a:lumMod val="102000"/>
                <a:tint val="94000"/>
              </a:schemeClr>
            </a:gs>
            <a:gs pos="50000">
              <a:schemeClr val="accent1">
                <a:alpha val="80000"/>
                <a:hueOff val="0"/>
                <a:satOff val="0"/>
                <a:lumOff val="0"/>
                <a:alphaOff val="0"/>
                <a:satMod val="110000"/>
                <a:lumMod val="100000"/>
                <a:shade val="100000"/>
              </a:schemeClr>
            </a:gs>
            <a:gs pos="100000">
              <a:schemeClr val="accent1">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endParaRPr lang="es-ES" sz="3200" kern="1200" dirty="0"/>
        </a:p>
      </dsp:txBody>
      <dsp:txXfrm>
        <a:off x="79017" y="0"/>
        <a:ext cx="2302899" cy="1151449"/>
      </dsp:txXfrm>
    </dsp:sp>
    <dsp:sp modelId="{47FBDD64-9D3D-41FA-BB32-E60359B3E776}">
      <dsp:nvSpPr>
        <dsp:cNvPr id="0" name=""/>
        <dsp:cNvSpPr/>
      </dsp:nvSpPr>
      <dsp:spPr>
        <a:xfrm>
          <a:off x="3618550" y="275"/>
          <a:ext cx="2302899" cy="1151449"/>
        </a:xfrm>
        <a:prstGeom prst="rect">
          <a:avLst/>
        </a:prstGeom>
        <a:gradFill rotWithShape="0">
          <a:gsLst>
            <a:gs pos="0">
              <a:schemeClr val="accent1">
                <a:alpha val="80000"/>
                <a:hueOff val="0"/>
                <a:satOff val="0"/>
                <a:lumOff val="0"/>
                <a:alphaOff val="0"/>
                <a:satMod val="103000"/>
                <a:lumMod val="102000"/>
                <a:tint val="94000"/>
              </a:schemeClr>
            </a:gs>
            <a:gs pos="50000">
              <a:schemeClr val="accent1">
                <a:alpha val="80000"/>
                <a:hueOff val="0"/>
                <a:satOff val="0"/>
                <a:lumOff val="0"/>
                <a:alphaOff val="0"/>
                <a:satMod val="110000"/>
                <a:lumMod val="100000"/>
                <a:shade val="100000"/>
              </a:schemeClr>
            </a:gs>
            <a:gs pos="100000">
              <a:schemeClr val="accent1">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sz="3200" kern="1200" dirty="0"/>
            <a:t>home()</a:t>
          </a:r>
        </a:p>
      </dsp:txBody>
      <dsp:txXfrm>
        <a:off x="3618550" y="275"/>
        <a:ext cx="2302899" cy="1151449"/>
      </dsp:txXfrm>
    </dsp:sp>
    <dsp:sp modelId="{A95BB00F-389A-4D65-A994-661E886614E8}">
      <dsp:nvSpPr>
        <dsp:cNvPr id="0" name=""/>
        <dsp:cNvSpPr/>
      </dsp:nvSpPr>
      <dsp:spPr>
        <a:xfrm>
          <a:off x="7237095" y="0"/>
          <a:ext cx="2302899" cy="1151449"/>
        </a:xfrm>
        <a:prstGeom prst="rect">
          <a:avLst/>
        </a:prstGeom>
        <a:gradFill rotWithShape="0">
          <a:gsLst>
            <a:gs pos="0">
              <a:schemeClr val="accent1">
                <a:alpha val="80000"/>
                <a:hueOff val="0"/>
                <a:satOff val="0"/>
                <a:lumOff val="0"/>
                <a:alphaOff val="0"/>
                <a:satMod val="103000"/>
                <a:lumMod val="102000"/>
                <a:tint val="94000"/>
              </a:schemeClr>
            </a:gs>
            <a:gs pos="50000">
              <a:schemeClr val="accent1">
                <a:alpha val="80000"/>
                <a:hueOff val="0"/>
                <a:satOff val="0"/>
                <a:lumOff val="0"/>
                <a:alphaOff val="0"/>
                <a:satMod val="110000"/>
                <a:lumMod val="100000"/>
                <a:shade val="100000"/>
              </a:schemeClr>
            </a:gs>
            <a:gs pos="100000">
              <a:schemeClr val="accent1">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sz="3200" kern="1200" dirty="0"/>
            <a:t>home.html</a:t>
          </a:r>
          <a:endParaRPr lang="es-ES" sz="5300" kern="1200" dirty="0"/>
        </a:p>
      </dsp:txBody>
      <dsp:txXfrm>
        <a:off x="7237095" y="0"/>
        <a:ext cx="2302899" cy="11514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FE834-E44F-4F19-95BC-75237AF12FD2}">
      <dsp:nvSpPr>
        <dsp:cNvPr id="0" name=""/>
        <dsp:cNvSpPr/>
      </dsp:nvSpPr>
      <dsp:spPr>
        <a:xfrm>
          <a:off x="7" y="79"/>
          <a:ext cx="2375683" cy="1187841"/>
        </a:xfrm>
        <a:prstGeom prst="rect">
          <a:avLst/>
        </a:prstGeom>
        <a:gradFill rotWithShape="0">
          <a:gsLst>
            <a:gs pos="0">
              <a:schemeClr val="accent1">
                <a:alpha val="80000"/>
                <a:hueOff val="0"/>
                <a:satOff val="0"/>
                <a:lumOff val="0"/>
                <a:alphaOff val="0"/>
                <a:satMod val="103000"/>
                <a:lumMod val="102000"/>
                <a:tint val="94000"/>
              </a:schemeClr>
            </a:gs>
            <a:gs pos="50000">
              <a:schemeClr val="accent1">
                <a:alpha val="80000"/>
                <a:hueOff val="0"/>
                <a:satOff val="0"/>
                <a:lumOff val="0"/>
                <a:alphaOff val="0"/>
                <a:satMod val="110000"/>
                <a:lumMod val="100000"/>
                <a:shade val="100000"/>
              </a:schemeClr>
            </a:gs>
            <a:gs pos="100000">
              <a:schemeClr val="accent1">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sz="3200" kern="1200" dirty="0"/>
            <a:t>libros/1</a:t>
          </a:r>
        </a:p>
      </dsp:txBody>
      <dsp:txXfrm>
        <a:off x="7" y="79"/>
        <a:ext cx="2375683" cy="1187841"/>
      </dsp:txXfrm>
    </dsp:sp>
    <dsp:sp modelId="{47FBDD64-9D3D-41FA-BB32-E60359B3E776}">
      <dsp:nvSpPr>
        <dsp:cNvPr id="0" name=""/>
        <dsp:cNvSpPr/>
      </dsp:nvSpPr>
      <dsp:spPr>
        <a:xfrm>
          <a:off x="3582158" y="79"/>
          <a:ext cx="2375683" cy="1187841"/>
        </a:xfrm>
        <a:prstGeom prst="rect">
          <a:avLst/>
        </a:prstGeom>
        <a:gradFill rotWithShape="0">
          <a:gsLst>
            <a:gs pos="0">
              <a:schemeClr val="accent1">
                <a:alpha val="80000"/>
                <a:hueOff val="0"/>
                <a:satOff val="0"/>
                <a:lumOff val="0"/>
                <a:alphaOff val="0"/>
                <a:satMod val="103000"/>
                <a:lumMod val="102000"/>
                <a:tint val="94000"/>
              </a:schemeClr>
            </a:gs>
            <a:gs pos="50000">
              <a:schemeClr val="accent1">
                <a:alpha val="80000"/>
                <a:hueOff val="0"/>
                <a:satOff val="0"/>
                <a:lumOff val="0"/>
                <a:alphaOff val="0"/>
                <a:satMod val="110000"/>
                <a:lumMod val="100000"/>
                <a:shade val="100000"/>
              </a:schemeClr>
            </a:gs>
            <a:gs pos="100000">
              <a:schemeClr val="accent1">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sz="3200" kern="1200" dirty="0" err="1"/>
            <a:t>libros_detail</a:t>
          </a:r>
          <a:r>
            <a:rPr lang="es-ES" sz="3200" kern="1200" dirty="0"/>
            <a:t>()</a:t>
          </a:r>
        </a:p>
      </dsp:txBody>
      <dsp:txXfrm>
        <a:off x="3582158" y="79"/>
        <a:ext cx="2375683" cy="1187841"/>
      </dsp:txXfrm>
    </dsp:sp>
    <dsp:sp modelId="{A95BB00F-389A-4D65-A994-661E886614E8}">
      <dsp:nvSpPr>
        <dsp:cNvPr id="0" name=""/>
        <dsp:cNvSpPr/>
      </dsp:nvSpPr>
      <dsp:spPr>
        <a:xfrm>
          <a:off x="7164308" y="79"/>
          <a:ext cx="2375683" cy="1187841"/>
        </a:xfrm>
        <a:prstGeom prst="rect">
          <a:avLst/>
        </a:prstGeom>
        <a:gradFill rotWithShape="0">
          <a:gsLst>
            <a:gs pos="0">
              <a:schemeClr val="accent1">
                <a:alpha val="80000"/>
                <a:hueOff val="0"/>
                <a:satOff val="0"/>
                <a:lumOff val="0"/>
                <a:alphaOff val="0"/>
                <a:satMod val="103000"/>
                <a:lumMod val="102000"/>
                <a:tint val="94000"/>
              </a:schemeClr>
            </a:gs>
            <a:gs pos="50000">
              <a:schemeClr val="accent1">
                <a:alpha val="80000"/>
                <a:hueOff val="0"/>
                <a:satOff val="0"/>
                <a:lumOff val="0"/>
                <a:alphaOff val="0"/>
                <a:satMod val="110000"/>
                <a:lumMod val="100000"/>
                <a:shade val="100000"/>
              </a:schemeClr>
            </a:gs>
            <a:gs pos="100000">
              <a:schemeClr val="accent1">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sz="3200" kern="1200" dirty="0"/>
            <a:t>libro.html</a:t>
          </a:r>
          <a:endParaRPr lang="es-ES" sz="5300" kern="1200" dirty="0"/>
        </a:p>
      </dsp:txBody>
      <dsp:txXfrm>
        <a:off x="7164308" y="79"/>
        <a:ext cx="2375683" cy="118784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EA093-6A98-422B-A88D-C8F1A2F651F5}">
      <dsp:nvSpPr>
        <dsp:cNvPr id="0" name=""/>
        <dsp:cNvSpPr/>
      </dsp:nvSpPr>
      <dsp:spPr>
        <a:xfrm>
          <a:off x="973190" y="986724"/>
          <a:ext cx="1264141" cy="126414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3E1C36-26F7-4CE9-A059-4479B7BC5C43}">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94854C-D4E4-414E-B7F8-E4AFC7F5A4E3}">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s-ES" sz="2300" kern="1200" dirty="0"/>
            <a:t>Al añadir un modelo</a:t>
          </a:r>
          <a:endParaRPr lang="en-US" sz="2300" kern="1200" dirty="0"/>
        </a:p>
      </dsp:txBody>
      <dsp:txXfrm>
        <a:off x="569079" y="2644614"/>
        <a:ext cx="2072362" cy="720000"/>
      </dsp:txXfrm>
    </dsp:sp>
    <dsp:sp modelId="{12C07601-8CA1-4FD0-9F73-4B1FC9EAAA67}">
      <dsp:nvSpPr>
        <dsp:cNvPr id="0" name=""/>
        <dsp:cNvSpPr/>
      </dsp:nvSpPr>
      <dsp:spPr>
        <a:xfrm>
          <a:off x="3408216" y="986724"/>
          <a:ext cx="1264141" cy="126414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EE6D6D-C8B7-4DE0-87A7-BA6CF0A25B30}">
      <dsp:nvSpPr>
        <dsp:cNvPr id="0" name=""/>
        <dsp:cNvSpPr/>
      </dsp:nvSpPr>
      <dsp:spPr>
        <a:xfrm>
          <a:off x="3677623" y="1256131"/>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EC2EA1-2A65-4EB5-A304-C036518D7C3B}">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s-ES" sz="2300" kern="1200" dirty="0"/>
            <a:t>Al añadir un campo</a:t>
          </a:r>
          <a:endParaRPr lang="en-US" sz="2300" kern="1200" dirty="0"/>
        </a:p>
      </dsp:txBody>
      <dsp:txXfrm>
        <a:off x="3004105" y="2644614"/>
        <a:ext cx="2072362" cy="720000"/>
      </dsp:txXfrm>
    </dsp:sp>
    <dsp:sp modelId="{B60E3F54-FCD4-454F-958D-6E28EC32DD3A}">
      <dsp:nvSpPr>
        <dsp:cNvPr id="0" name=""/>
        <dsp:cNvSpPr/>
      </dsp:nvSpPr>
      <dsp:spPr>
        <a:xfrm>
          <a:off x="5843242" y="986724"/>
          <a:ext cx="1264141" cy="126414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DC688D-8439-4277-93FC-764D55FDAD5E}">
      <dsp:nvSpPr>
        <dsp:cNvPr id="0" name=""/>
        <dsp:cNvSpPr/>
      </dsp:nvSpPr>
      <dsp:spPr>
        <a:xfrm>
          <a:off x="6112649" y="1256131"/>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BA5626-A0C1-4150-9FD4-F84547F57C59}">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s-ES" sz="2300" kern="1200" dirty="0"/>
            <a:t>Al eliminar un campo</a:t>
          </a:r>
          <a:endParaRPr lang="en-US" sz="2300" kern="1200" dirty="0"/>
        </a:p>
      </dsp:txBody>
      <dsp:txXfrm>
        <a:off x="5439131" y="2644614"/>
        <a:ext cx="2072362" cy="720000"/>
      </dsp:txXfrm>
    </dsp:sp>
    <dsp:sp modelId="{421C8552-44B1-45EE-8740-6A36E6D698A0}">
      <dsp:nvSpPr>
        <dsp:cNvPr id="0" name=""/>
        <dsp:cNvSpPr/>
      </dsp:nvSpPr>
      <dsp:spPr>
        <a:xfrm>
          <a:off x="8278268" y="986724"/>
          <a:ext cx="1264141" cy="126414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3D6846-A981-4EA7-9E37-72CC2E2F283E}">
      <dsp:nvSpPr>
        <dsp:cNvPr id="0" name=""/>
        <dsp:cNvSpPr/>
      </dsp:nvSpPr>
      <dsp:spPr>
        <a:xfrm>
          <a:off x="8547675" y="1256131"/>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516AD-53B4-431D-9582-DC37949614D3}">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s-ES" sz="2300" kern="1200" dirty="0"/>
            <a:t>Al modificar un campo</a:t>
          </a:r>
          <a:endParaRPr lang="en-US" sz="2300" kern="1200" dirty="0"/>
        </a:p>
      </dsp:txBody>
      <dsp:txXfrm>
        <a:off x="7874157" y="2644614"/>
        <a:ext cx="2072362"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6DCC9A-7415-4474-A450-B636862546CE}">
      <dsp:nvSpPr>
        <dsp:cNvPr id="0" name=""/>
        <dsp:cNvSpPr/>
      </dsp:nvSpPr>
      <dsp:spPr>
        <a:xfrm>
          <a:off x="4706886" y="1601605"/>
          <a:ext cx="91440" cy="756453"/>
        </a:xfrm>
        <a:custGeom>
          <a:avLst/>
          <a:gdLst/>
          <a:ahLst/>
          <a:cxnLst/>
          <a:rect l="0" t="0" r="0" b="0"/>
          <a:pathLst>
            <a:path>
              <a:moveTo>
                <a:pt x="45720" y="0"/>
              </a:moveTo>
              <a:lnTo>
                <a:pt x="45720" y="75645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D16707-5C7A-4835-AA8C-43898142F50D}">
      <dsp:nvSpPr>
        <dsp:cNvPr id="0" name=""/>
        <dsp:cNvSpPr/>
      </dsp:nvSpPr>
      <dsp:spPr>
        <a:xfrm>
          <a:off x="95709" y="292358"/>
          <a:ext cx="2528696" cy="1309247"/>
        </a:xfrm>
        <a:prstGeom prst="rect">
          <a:avLst/>
        </a:prstGeom>
        <a:gradFill rotWithShape="0">
          <a:gsLst>
            <a:gs pos="0">
              <a:schemeClr val="accent2">
                <a:shade val="60000"/>
                <a:hueOff val="0"/>
                <a:satOff val="0"/>
                <a:lumOff val="0"/>
                <a:alphaOff val="0"/>
                <a:satMod val="103000"/>
                <a:lumMod val="102000"/>
                <a:tint val="94000"/>
              </a:schemeClr>
            </a:gs>
            <a:gs pos="50000">
              <a:schemeClr val="accent2">
                <a:shade val="60000"/>
                <a:hueOff val="0"/>
                <a:satOff val="0"/>
                <a:lumOff val="0"/>
                <a:alphaOff val="0"/>
                <a:satMod val="110000"/>
                <a:lumMod val="100000"/>
                <a:shade val="100000"/>
              </a:schemeClr>
            </a:gs>
            <a:gs pos="100000">
              <a:schemeClr val="accent2">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 tIns="24765" rIns="24765" bIns="184749" numCol="1" spcCol="1270" anchor="ctr" anchorCtr="0">
          <a:noAutofit/>
        </a:bodyPr>
        <a:lstStyle/>
        <a:p>
          <a:pPr marL="0" lvl="0" indent="0" algn="ctr" defTabSz="1733550">
            <a:lnSpc>
              <a:spcPct val="90000"/>
            </a:lnSpc>
            <a:spcBef>
              <a:spcPct val="0"/>
            </a:spcBef>
            <a:spcAft>
              <a:spcPct val="35000"/>
            </a:spcAft>
            <a:buNone/>
          </a:pPr>
          <a:r>
            <a:rPr lang="es-ES" sz="3900" kern="1200" dirty="0"/>
            <a:t>URL </a:t>
          </a:r>
          <a:r>
            <a:rPr lang="es-ES" sz="3900" kern="1200" dirty="0" err="1"/>
            <a:t>patterns</a:t>
          </a:r>
          <a:endParaRPr lang="es-ES" sz="3900" kern="1200" dirty="0"/>
        </a:p>
      </dsp:txBody>
      <dsp:txXfrm>
        <a:off x="95709" y="292358"/>
        <a:ext cx="2528696" cy="1309247"/>
      </dsp:txXfrm>
    </dsp:sp>
    <dsp:sp modelId="{DDD00335-6DFD-47C3-816D-B83D24EDF8E9}">
      <dsp:nvSpPr>
        <dsp:cNvPr id="0" name=""/>
        <dsp:cNvSpPr/>
      </dsp:nvSpPr>
      <dsp:spPr>
        <a:xfrm>
          <a:off x="655226" y="1323688"/>
          <a:ext cx="2275826" cy="436415"/>
        </a:xfrm>
        <a:prstGeom prst="rect">
          <a:avLst/>
        </a:prstGeom>
        <a:solidFill>
          <a:schemeClr val="lt1">
            <a:alpha val="90000"/>
            <a:hueOff val="0"/>
            <a:satOff val="0"/>
            <a:lumOff val="0"/>
            <a:alphaOff val="0"/>
          </a:schemeClr>
        </a:soli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17145" rIns="68580" bIns="17145" numCol="1" spcCol="1270" anchor="ctr" anchorCtr="0">
          <a:noAutofit/>
        </a:bodyPr>
        <a:lstStyle/>
        <a:p>
          <a:pPr marL="0" lvl="0" indent="0" algn="r" defTabSz="1200150">
            <a:lnSpc>
              <a:spcPct val="90000"/>
            </a:lnSpc>
            <a:spcBef>
              <a:spcPct val="0"/>
            </a:spcBef>
            <a:spcAft>
              <a:spcPct val="35000"/>
            </a:spcAft>
            <a:buNone/>
          </a:pPr>
          <a:r>
            <a:rPr lang="es-ES" sz="2700" kern="1200" dirty="0"/>
            <a:t>proyect/urls.py</a:t>
          </a:r>
        </a:p>
      </dsp:txBody>
      <dsp:txXfrm>
        <a:off x="655226" y="1323688"/>
        <a:ext cx="2275826" cy="436415"/>
      </dsp:txXfrm>
    </dsp:sp>
    <dsp:sp modelId="{55896D55-A502-42DB-804E-3FEC7E2917BF}">
      <dsp:nvSpPr>
        <dsp:cNvPr id="0" name=""/>
        <dsp:cNvSpPr/>
      </dsp:nvSpPr>
      <dsp:spPr>
        <a:xfrm>
          <a:off x="3488257" y="292358"/>
          <a:ext cx="2528696" cy="1309247"/>
        </a:xfrm>
        <a:prstGeom prst="rect">
          <a:avLst/>
        </a:prstGeom>
        <a:gradFill rotWithShape="0">
          <a:gsLst>
            <a:gs pos="0">
              <a:schemeClr val="accent2">
                <a:shade val="60000"/>
                <a:hueOff val="0"/>
                <a:satOff val="0"/>
                <a:lumOff val="0"/>
                <a:alphaOff val="0"/>
                <a:satMod val="103000"/>
                <a:lumMod val="102000"/>
                <a:tint val="94000"/>
              </a:schemeClr>
            </a:gs>
            <a:gs pos="50000">
              <a:schemeClr val="accent2">
                <a:shade val="60000"/>
                <a:hueOff val="0"/>
                <a:satOff val="0"/>
                <a:lumOff val="0"/>
                <a:alphaOff val="0"/>
                <a:satMod val="110000"/>
                <a:lumMod val="100000"/>
                <a:shade val="100000"/>
              </a:schemeClr>
            </a:gs>
            <a:gs pos="100000">
              <a:schemeClr val="accent2">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 tIns="24765" rIns="24765" bIns="184749" numCol="1" spcCol="1270" anchor="ctr" anchorCtr="0">
          <a:noAutofit/>
        </a:bodyPr>
        <a:lstStyle/>
        <a:p>
          <a:pPr marL="0" lvl="0" indent="0" algn="ctr" defTabSz="1733550">
            <a:lnSpc>
              <a:spcPct val="90000"/>
            </a:lnSpc>
            <a:spcBef>
              <a:spcPct val="0"/>
            </a:spcBef>
            <a:spcAft>
              <a:spcPct val="35000"/>
            </a:spcAft>
            <a:buNone/>
          </a:pPr>
          <a:r>
            <a:rPr lang="es-ES" sz="3900" kern="1200" dirty="0" err="1"/>
            <a:t>Views</a:t>
          </a:r>
          <a:endParaRPr lang="es-ES" sz="3900" kern="1200" dirty="0"/>
        </a:p>
      </dsp:txBody>
      <dsp:txXfrm>
        <a:off x="3488257" y="292358"/>
        <a:ext cx="2528696" cy="1309247"/>
      </dsp:txXfrm>
    </dsp:sp>
    <dsp:sp modelId="{CA25A551-C2E5-45CC-B45C-C3A2374DDEBC}">
      <dsp:nvSpPr>
        <dsp:cNvPr id="0" name=""/>
        <dsp:cNvSpPr/>
      </dsp:nvSpPr>
      <dsp:spPr>
        <a:xfrm>
          <a:off x="3993997" y="1310661"/>
          <a:ext cx="2275826" cy="436415"/>
        </a:xfrm>
        <a:prstGeom prst="rect">
          <a:avLst/>
        </a:prstGeom>
        <a:solidFill>
          <a:schemeClr val="lt1">
            <a:alpha val="90000"/>
            <a:hueOff val="0"/>
            <a:satOff val="0"/>
            <a:lumOff val="0"/>
            <a:alphaOff val="0"/>
          </a:schemeClr>
        </a:soli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120" tIns="17780" rIns="71120" bIns="17780" numCol="1" spcCol="1270" anchor="ctr" anchorCtr="0">
          <a:noAutofit/>
        </a:bodyPr>
        <a:lstStyle/>
        <a:p>
          <a:pPr marL="0" lvl="0" indent="0" algn="r" defTabSz="1244600">
            <a:lnSpc>
              <a:spcPct val="90000"/>
            </a:lnSpc>
            <a:spcBef>
              <a:spcPct val="0"/>
            </a:spcBef>
            <a:spcAft>
              <a:spcPct val="35000"/>
            </a:spcAft>
            <a:buNone/>
          </a:pPr>
          <a:r>
            <a:rPr lang="es-ES" sz="2800" kern="1200" dirty="0"/>
            <a:t>app/views.py</a:t>
          </a:r>
        </a:p>
      </dsp:txBody>
      <dsp:txXfrm>
        <a:off x="3993997" y="1310661"/>
        <a:ext cx="2275826" cy="436415"/>
      </dsp:txXfrm>
    </dsp:sp>
    <dsp:sp modelId="{1AC54AFE-C343-4A22-B612-67AAF8560440}">
      <dsp:nvSpPr>
        <dsp:cNvPr id="0" name=""/>
        <dsp:cNvSpPr/>
      </dsp:nvSpPr>
      <dsp:spPr>
        <a:xfrm>
          <a:off x="3488257" y="2358059"/>
          <a:ext cx="2528696" cy="1309247"/>
        </a:xfrm>
        <a:prstGeom prst="rect">
          <a:avLst/>
        </a:prstGeom>
        <a:gradFill rotWithShape="0">
          <a:gsLst>
            <a:gs pos="0">
              <a:schemeClr val="accent2">
                <a:shade val="50000"/>
                <a:hueOff val="0"/>
                <a:satOff val="0"/>
                <a:lumOff val="0"/>
                <a:alphaOff val="0"/>
                <a:satMod val="103000"/>
                <a:lumMod val="102000"/>
                <a:tint val="94000"/>
              </a:schemeClr>
            </a:gs>
            <a:gs pos="50000">
              <a:schemeClr val="accent2">
                <a:shade val="50000"/>
                <a:hueOff val="0"/>
                <a:satOff val="0"/>
                <a:lumOff val="0"/>
                <a:alphaOff val="0"/>
                <a:satMod val="110000"/>
                <a:lumMod val="100000"/>
                <a:shade val="100000"/>
              </a:schemeClr>
            </a:gs>
            <a:gs pos="100000">
              <a:schemeClr val="accent2">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 tIns="24765" rIns="24765" bIns="184749" numCol="1" spcCol="1270" anchor="ctr" anchorCtr="0">
          <a:noAutofit/>
        </a:bodyPr>
        <a:lstStyle/>
        <a:p>
          <a:pPr marL="0" lvl="0" indent="0" algn="ctr" defTabSz="1733550">
            <a:lnSpc>
              <a:spcPct val="90000"/>
            </a:lnSpc>
            <a:spcBef>
              <a:spcPct val="0"/>
            </a:spcBef>
            <a:spcAft>
              <a:spcPct val="35000"/>
            </a:spcAft>
            <a:buNone/>
          </a:pPr>
          <a:r>
            <a:rPr lang="es-ES" sz="3900" kern="1200" dirty="0" err="1"/>
            <a:t>Models</a:t>
          </a:r>
          <a:endParaRPr lang="es-ES" sz="3900" kern="1200" dirty="0"/>
        </a:p>
      </dsp:txBody>
      <dsp:txXfrm>
        <a:off x="3488257" y="2358059"/>
        <a:ext cx="2528696" cy="1309247"/>
      </dsp:txXfrm>
    </dsp:sp>
    <dsp:sp modelId="{864F5B3E-CCE6-4D8B-978A-FDB37A773393}">
      <dsp:nvSpPr>
        <dsp:cNvPr id="0" name=""/>
        <dsp:cNvSpPr/>
      </dsp:nvSpPr>
      <dsp:spPr>
        <a:xfrm>
          <a:off x="3993997" y="3376362"/>
          <a:ext cx="2275826" cy="436415"/>
        </a:xfrm>
        <a:prstGeom prst="rect">
          <a:avLst/>
        </a:prstGeom>
        <a:solidFill>
          <a:schemeClr val="lt1">
            <a:alpha val="90000"/>
            <a:hueOff val="0"/>
            <a:satOff val="0"/>
            <a:lumOff val="0"/>
            <a:alphaOff val="0"/>
          </a:schemeClr>
        </a:solidFill>
        <a:ln w="6350" cap="flat" cmpd="sng" algn="ctr">
          <a:solidFill>
            <a:schemeClr val="accent2">
              <a:shade val="5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17145" rIns="68580" bIns="17145" numCol="1" spcCol="1270" anchor="ctr" anchorCtr="0">
          <a:noAutofit/>
        </a:bodyPr>
        <a:lstStyle/>
        <a:p>
          <a:pPr marL="0" lvl="0" indent="0" algn="r" defTabSz="1200150">
            <a:lnSpc>
              <a:spcPct val="90000"/>
            </a:lnSpc>
            <a:spcBef>
              <a:spcPct val="0"/>
            </a:spcBef>
            <a:spcAft>
              <a:spcPct val="35000"/>
            </a:spcAft>
            <a:buNone/>
          </a:pPr>
          <a:r>
            <a:rPr lang="es-ES" sz="2700" kern="1200" dirty="0"/>
            <a:t>app/models.py</a:t>
          </a:r>
        </a:p>
      </dsp:txBody>
      <dsp:txXfrm>
        <a:off x="3993997" y="3376362"/>
        <a:ext cx="2275826" cy="436415"/>
      </dsp:txXfrm>
    </dsp:sp>
    <dsp:sp modelId="{C6D22035-B93F-49DC-9E92-590E79406022}">
      <dsp:nvSpPr>
        <dsp:cNvPr id="0" name=""/>
        <dsp:cNvSpPr/>
      </dsp:nvSpPr>
      <dsp:spPr>
        <a:xfrm>
          <a:off x="6880806" y="292358"/>
          <a:ext cx="2528696" cy="1309247"/>
        </a:xfrm>
        <a:prstGeom prst="rect">
          <a:avLst/>
        </a:prstGeom>
        <a:gradFill rotWithShape="0">
          <a:gsLst>
            <a:gs pos="0">
              <a:schemeClr val="accent2">
                <a:shade val="60000"/>
                <a:hueOff val="0"/>
                <a:satOff val="0"/>
                <a:lumOff val="0"/>
                <a:alphaOff val="0"/>
                <a:satMod val="103000"/>
                <a:lumMod val="102000"/>
                <a:tint val="94000"/>
              </a:schemeClr>
            </a:gs>
            <a:gs pos="50000">
              <a:schemeClr val="accent2">
                <a:shade val="60000"/>
                <a:hueOff val="0"/>
                <a:satOff val="0"/>
                <a:lumOff val="0"/>
                <a:alphaOff val="0"/>
                <a:satMod val="110000"/>
                <a:lumMod val="100000"/>
                <a:shade val="100000"/>
              </a:schemeClr>
            </a:gs>
            <a:gs pos="100000">
              <a:schemeClr val="accent2">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 tIns="24765" rIns="24765" bIns="184749" numCol="1" spcCol="1270" anchor="ctr" anchorCtr="0">
          <a:noAutofit/>
        </a:bodyPr>
        <a:lstStyle/>
        <a:p>
          <a:pPr marL="0" lvl="0" indent="0" algn="ctr" defTabSz="1733550">
            <a:lnSpc>
              <a:spcPct val="90000"/>
            </a:lnSpc>
            <a:spcBef>
              <a:spcPct val="0"/>
            </a:spcBef>
            <a:spcAft>
              <a:spcPct val="35000"/>
            </a:spcAft>
            <a:buNone/>
          </a:pPr>
          <a:r>
            <a:rPr lang="es-ES" sz="3900" kern="1200" dirty="0" err="1"/>
            <a:t>Templates</a:t>
          </a:r>
          <a:endParaRPr lang="es-ES" sz="3900" kern="1200" dirty="0"/>
        </a:p>
      </dsp:txBody>
      <dsp:txXfrm>
        <a:off x="6880806" y="292358"/>
        <a:ext cx="2528696" cy="1309247"/>
      </dsp:txXfrm>
    </dsp:sp>
    <dsp:sp modelId="{38BA16E5-7C9C-4BB9-94E5-8A5AA37B77A5}">
      <dsp:nvSpPr>
        <dsp:cNvPr id="0" name=""/>
        <dsp:cNvSpPr/>
      </dsp:nvSpPr>
      <dsp:spPr>
        <a:xfrm>
          <a:off x="7386545" y="1310661"/>
          <a:ext cx="2275826" cy="436415"/>
        </a:xfrm>
        <a:prstGeom prst="rect">
          <a:avLst/>
        </a:prstGeom>
        <a:solidFill>
          <a:schemeClr val="lt1">
            <a:alpha val="90000"/>
            <a:hueOff val="0"/>
            <a:satOff val="0"/>
            <a:lumOff val="0"/>
            <a:alphaOff val="0"/>
          </a:schemeClr>
        </a:soli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120" tIns="17780" rIns="71120" bIns="17780" numCol="1" spcCol="1270" anchor="ctr" anchorCtr="0">
          <a:noAutofit/>
        </a:bodyPr>
        <a:lstStyle/>
        <a:p>
          <a:pPr marL="0" lvl="0" indent="0" algn="r" defTabSz="1244600">
            <a:lnSpc>
              <a:spcPct val="90000"/>
            </a:lnSpc>
            <a:spcBef>
              <a:spcPct val="0"/>
            </a:spcBef>
            <a:spcAft>
              <a:spcPct val="35000"/>
            </a:spcAft>
            <a:buNone/>
          </a:pPr>
          <a:r>
            <a:rPr lang="es-ES" sz="2800" kern="1200" dirty="0"/>
            <a:t>app/</a:t>
          </a:r>
          <a:r>
            <a:rPr lang="es-ES" sz="2800" kern="1200" dirty="0" err="1"/>
            <a:t>templates</a:t>
          </a:r>
          <a:endParaRPr lang="es-ES" sz="2800" kern="1200" dirty="0"/>
        </a:p>
      </dsp:txBody>
      <dsp:txXfrm>
        <a:off x="7386545" y="1310661"/>
        <a:ext cx="2275826" cy="436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5F158-F3C1-44CC-86FA-36F5CD710E30}">
      <dsp:nvSpPr>
        <dsp:cNvPr id="0" name=""/>
        <dsp:cNvSpPr/>
      </dsp:nvSpPr>
      <dsp:spPr>
        <a:xfrm>
          <a:off x="0" y="1829"/>
          <a:ext cx="6248400" cy="7796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947A41-2E63-450A-B026-3A627F48F3B2}">
      <dsp:nvSpPr>
        <dsp:cNvPr id="0" name=""/>
        <dsp:cNvSpPr/>
      </dsp:nvSpPr>
      <dsp:spPr>
        <a:xfrm>
          <a:off x="235850" y="177255"/>
          <a:ext cx="428818" cy="4288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6E6328-3DA7-4F3B-A58C-0423CF3F92E2}">
      <dsp:nvSpPr>
        <dsp:cNvPr id="0" name=""/>
        <dsp:cNvSpPr/>
      </dsp:nvSpPr>
      <dsp:spPr>
        <a:xfrm>
          <a:off x="900518" y="1829"/>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100000"/>
            </a:lnSpc>
            <a:spcBef>
              <a:spcPct val="0"/>
            </a:spcBef>
            <a:spcAft>
              <a:spcPct val="35000"/>
            </a:spcAft>
            <a:buNone/>
          </a:pPr>
          <a:r>
            <a:rPr lang="es-ES" sz="1900" kern="1200"/>
            <a:t>Instrucciones y expresiones</a:t>
          </a:r>
          <a:endParaRPr lang="en-US" sz="1900" kern="1200"/>
        </a:p>
      </dsp:txBody>
      <dsp:txXfrm>
        <a:off x="900518" y="1829"/>
        <a:ext cx="5347881" cy="779669"/>
      </dsp:txXfrm>
    </dsp:sp>
    <dsp:sp modelId="{FC782670-10F2-4D3A-AC90-9AB27B1EAC15}">
      <dsp:nvSpPr>
        <dsp:cNvPr id="0" name=""/>
        <dsp:cNvSpPr/>
      </dsp:nvSpPr>
      <dsp:spPr>
        <a:xfrm>
          <a:off x="0" y="976416"/>
          <a:ext cx="6248400" cy="7796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F95CE3-B38D-4B1B-B466-C86B7CB9130A}">
      <dsp:nvSpPr>
        <dsp:cNvPr id="0" name=""/>
        <dsp:cNvSpPr/>
      </dsp:nvSpPr>
      <dsp:spPr>
        <a:xfrm>
          <a:off x="235850" y="1151842"/>
          <a:ext cx="428818" cy="4288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0DE29F-6092-4CAA-8A5B-D5AC0BBF9DE0}">
      <dsp:nvSpPr>
        <dsp:cNvPr id="0" name=""/>
        <dsp:cNvSpPr/>
      </dsp:nvSpPr>
      <dsp:spPr>
        <a:xfrm>
          <a:off x="900518" y="976416"/>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100000"/>
            </a:lnSpc>
            <a:spcBef>
              <a:spcPct val="0"/>
            </a:spcBef>
            <a:spcAft>
              <a:spcPct val="35000"/>
            </a:spcAft>
            <a:buNone/>
          </a:pPr>
          <a:r>
            <a:rPr lang="es-ES" sz="1900" kern="1200" dirty="0"/>
            <a:t>Comentarios. Espacios. </a:t>
          </a:r>
          <a:r>
            <a:rPr lang="es-ES" sz="1900" kern="1200" dirty="0" err="1"/>
            <a:t>Strings</a:t>
          </a:r>
          <a:r>
            <a:rPr lang="es-ES" sz="1900" kern="1200" dirty="0"/>
            <a:t>. Uso de </a:t>
          </a:r>
          <a:r>
            <a:rPr lang="es-ES" sz="1900" kern="1200" dirty="0" err="1"/>
            <a:t>print</a:t>
          </a:r>
          <a:endParaRPr lang="en-US" sz="1900" kern="1200" dirty="0"/>
        </a:p>
      </dsp:txBody>
      <dsp:txXfrm>
        <a:off x="900518" y="976416"/>
        <a:ext cx="5347881" cy="779669"/>
      </dsp:txXfrm>
    </dsp:sp>
    <dsp:sp modelId="{37067013-3BC8-497A-A78D-F2D462FCFE9E}">
      <dsp:nvSpPr>
        <dsp:cNvPr id="0" name=""/>
        <dsp:cNvSpPr/>
      </dsp:nvSpPr>
      <dsp:spPr>
        <a:xfrm>
          <a:off x="0" y="1951003"/>
          <a:ext cx="6248400" cy="7796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ED0ADE-FE55-4F5D-BD3C-18F3AA64056D}">
      <dsp:nvSpPr>
        <dsp:cNvPr id="0" name=""/>
        <dsp:cNvSpPr/>
      </dsp:nvSpPr>
      <dsp:spPr>
        <a:xfrm>
          <a:off x="235850" y="2126428"/>
          <a:ext cx="428818" cy="4288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871B7E-3ABD-4CEE-B1AD-6EE21E6D6CE1}">
      <dsp:nvSpPr>
        <dsp:cNvPr id="0" name=""/>
        <dsp:cNvSpPr/>
      </dsp:nvSpPr>
      <dsp:spPr>
        <a:xfrm>
          <a:off x="900518" y="1951003"/>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100000"/>
            </a:lnSpc>
            <a:spcBef>
              <a:spcPct val="0"/>
            </a:spcBef>
            <a:spcAft>
              <a:spcPct val="35000"/>
            </a:spcAft>
            <a:buNone/>
          </a:pPr>
          <a:r>
            <a:rPr lang="es-ES" sz="1900" kern="1200"/>
            <a:t>Variables y datos. Tipos. Mutabilidad/inmutabilidad</a:t>
          </a:r>
          <a:endParaRPr lang="en-US" sz="1900" kern="1200"/>
        </a:p>
      </dsp:txBody>
      <dsp:txXfrm>
        <a:off x="900518" y="1951003"/>
        <a:ext cx="5347881" cy="779669"/>
      </dsp:txXfrm>
    </dsp:sp>
    <dsp:sp modelId="{37FCC74D-5F7E-4A82-80F6-D7837CB71DF9}">
      <dsp:nvSpPr>
        <dsp:cNvPr id="0" name=""/>
        <dsp:cNvSpPr/>
      </dsp:nvSpPr>
      <dsp:spPr>
        <a:xfrm>
          <a:off x="0" y="2925590"/>
          <a:ext cx="6248400" cy="7796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8959F7-BC75-4DA8-AF59-4B9A37EB7F52}">
      <dsp:nvSpPr>
        <dsp:cNvPr id="0" name=""/>
        <dsp:cNvSpPr/>
      </dsp:nvSpPr>
      <dsp:spPr>
        <a:xfrm>
          <a:off x="235850" y="3101015"/>
          <a:ext cx="428818" cy="4288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D5EA68-4F46-420A-ACC7-01FDC46B83F3}">
      <dsp:nvSpPr>
        <dsp:cNvPr id="0" name=""/>
        <dsp:cNvSpPr/>
      </dsp:nvSpPr>
      <dsp:spPr>
        <a:xfrm>
          <a:off x="900518" y="2925590"/>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100000"/>
            </a:lnSpc>
            <a:spcBef>
              <a:spcPct val="0"/>
            </a:spcBef>
            <a:spcAft>
              <a:spcPct val="35000"/>
            </a:spcAft>
            <a:buNone/>
          </a:pPr>
          <a:r>
            <a:rPr lang="es-ES" sz="1900" kern="1200" dirty="0"/>
            <a:t>Funciones</a:t>
          </a:r>
          <a:endParaRPr lang="en-US" sz="1900" kern="1200" dirty="0"/>
        </a:p>
      </dsp:txBody>
      <dsp:txXfrm>
        <a:off x="900518" y="2925590"/>
        <a:ext cx="5347881" cy="779669"/>
      </dsp:txXfrm>
    </dsp:sp>
    <dsp:sp modelId="{A4D7D6B3-E729-4CD9-8B7D-3A75949713FD}">
      <dsp:nvSpPr>
        <dsp:cNvPr id="0" name=""/>
        <dsp:cNvSpPr/>
      </dsp:nvSpPr>
      <dsp:spPr>
        <a:xfrm>
          <a:off x="0" y="3900177"/>
          <a:ext cx="6248400" cy="7796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BB6589-67A9-4AD1-AAD1-811C75A8A55C}">
      <dsp:nvSpPr>
        <dsp:cNvPr id="0" name=""/>
        <dsp:cNvSpPr/>
      </dsp:nvSpPr>
      <dsp:spPr>
        <a:xfrm>
          <a:off x="235850" y="4075602"/>
          <a:ext cx="428818" cy="4288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29CF44-3A21-4C60-9EC5-F9BB6C58E2F9}">
      <dsp:nvSpPr>
        <dsp:cNvPr id="0" name=""/>
        <dsp:cNvSpPr/>
      </dsp:nvSpPr>
      <dsp:spPr>
        <a:xfrm>
          <a:off x="900518" y="3900177"/>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100000"/>
            </a:lnSpc>
            <a:spcBef>
              <a:spcPct val="0"/>
            </a:spcBef>
            <a:spcAft>
              <a:spcPct val="35000"/>
            </a:spcAft>
            <a:buNone/>
          </a:pPr>
          <a:r>
            <a:rPr lang="es-ES" sz="1900" kern="1200" dirty="0"/>
            <a:t>Condicionales y bucles.  Bloques y </a:t>
          </a:r>
          <a:r>
            <a:rPr lang="es-ES" sz="1900" kern="1200" dirty="0" err="1"/>
            <a:t>scopes</a:t>
          </a:r>
          <a:endParaRPr lang="en-US" sz="1900" kern="1200" dirty="0"/>
        </a:p>
      </dsp:txBody>
      <dsp:txXfrm>
        <a:off x="900518" y="3900177"/>
        <a:ext cx="5347881" cy="779669"/>
      </dsp:txXfrm>
    </dsp:sp>
    <dsp:sp modelId="{77B23F1A-6072-4EBD-8B58-757CB2C879D1}">
      <dsp:nvSpPr>
        <dsp:cNvPr id="0" name=""/>
        <dsp:cNvSpPr/>
      </dsp:nvSpPr>
      <dsp:spPr>
        <a:xfrm>
          <a:off x="0" y="4874763"/>
          <a:ext cx="6248400" cy="7796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34412F-F847-44BC-BFEF-F8B430DDB628}">
      <dsp:nvSpPr>
        <dsp:cNvPr id="0" name=""/>
        <dsp:cNvSpPr/>
      </dsp:nvSpPr>
      <dsp:spPr>
        <a:xfrm>
          <a:off x="235850" y="5050189"/>
          <a:ext cx="428818" cy="42881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B8ED01-37A5-4A73-BF6F-84EE8FB75821}">
      <dsp:nvSpPr>
        <dsp:cNvPr id="0" name=""/>
        <dsp:cNvSpPr/>
      </dsp:nvSpPr>
      <dsp:spPr>
        <a:xfrm>
          <a:off x="900518" y="4874763"/>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100000"/>
            </a:lnSpc>
            <a:spcBef>
              <a:spcPct val="0"/>
            </a:spcBef>
            <a:spcAft>
              <a:spcPct val="35000"/>
            </a:spcAft>
            <a:buNone/>
          </a:pPr>
          <a:r>
            <a:rPr lang="es-ES" sz="1900" kern="1200" dirty="0"/>
            <a:t>Tipos complejos (colecciones)</a:t>
          </a:r>
          <a:endParaRPr lang="en-US" sz="1900" kern="1200" dirty="0"/>
        </a:p>
      </dsp:txBody>
      <dsp:txXfrm>
        <a:off x="900518" y="4874763"/>
        <a:ext cx="5347881" cy="7796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D779C-6528-4AAE-94B4-4267B3840147}">
      <dsp:nvSpPr>
        <dsp:cNvPr id="0" name=""/>
        <dsp:cNvSpPr/>
      </dsp:nvSpPr>
      <dsp:spPr>
        <a:xfrm>
          <a:off x="0" y="2347"/>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ACC0F2-122B-4B33-93AD-7EEEF803A630}">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89595A-898B-4C4E-8C7E-775B3FACEE32}">
      <dsp:nvSpPr>
        <dsp:cNvPr id="0" name=""/>
        <dsp:cNvSpPr/>
      </dsp:nvSpPr>
      <dsp:spPr>
        <a:xfrm>
          <a:off x="1374223" y="2347"/>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s-ES" sz="2200" kern="1200"/>
            <a:t>Programación funcional</a:t>
          </a:r>
          <a:endParaRPr lang="en-US" sz="2200" kern="1200"/>
        </a:p>
      </dsp:txBody>
      <dsp:txXfrm>
        <a:off x="1374223" y="2347"/>
        <a:ext cx="4874176" cy="1189803"/>
      </dsp:txXfrm>
    </dsp:sp>
    <dsp:sp modelId="{A8808072-6DA1-4FAB-8911-847EE05DDEB2}">
      <dsp:nvSpPr>
        <dsp:cNvPr id="0" name=""/>
        <dsp:cNvSpPr/>
      </dsp:nvSpPr>
      <dsp:spPr>
        <a:xfrm>
          <a:off x="0" y="1489602"/>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51C300-9AF7-400B-9D95-F7561C3F6097}">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49B8CF-CE52-4C2C-B329-6274609D4FFC}">
      <dsp:nvSpPr>
        <dsp:cNvPr id="0" name=""/>
        <dsp:cNvSpPr/>
      </dsp:nvSpPr>
      <dsp:spPr>
        <a:xfrm>
          <a:off x="1374223" y="1489602"/>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s-ES" sz="2200" kern="1200"/>
            <a:t>Módulos y paquetes</a:t>
          </a:r>
          <a:endParaRPr lang="en-US" sz="2200" kern="1200"/>
        </a:p>
      </dsp:txBody>
      <dsp:txXfrm>
        <a:off x="1374223" y="1489602"/>
        <a:ext cx="4874176" cy="1189803"/>
      </dsp:txXfrm>
    </dsp:sp>
    <dsp:sp modelId="{39EF5372-1BE6-4A13-9047-6A55FCD88590}">
      <dsp:nvSpPr>
        <dsp:cNvPr id="0" name=""/>
        <dsp:cNvSpPr/>
      </dsp:nvSpPr>
      <dsp:spPr>
        <a:xfrm>
          <a:off x="0" y="2976856"/>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F0C69-DAB4-4ABA-B4F6-FC077935897B}">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177F06-B379-4726-A137-55E48C68FC9F}">
      <dsp:nvSpPr>
        <dsp:cNvPr id="0" name=""/>
        <dsp:cNvSpPr/>
      </dsp:nvSpPr>
      <dsp:spPr>
        <a:xfrm>
          <a:off x="1374223" y="2976856"/>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s-ES" sz="2200" kern="1200"/>
            <a:t>Ficheros</a:t>
          </a:r>
          <a:endParaRPr lang="en-US" sz="2200" kern="1200"/>
        </a:p>
      </dsp:txBody>
      <dsp:txXfrm>
        <a:off x="1374223" y="2976856"/>
        <a:ext cx="4874176" cy="1189803"/>
      </dsp:txXfrm>
    </dsp:sp>
    <dsp:sp modelId="{62653C36-A855-4652-8B40-4432A264E277}">
      <dsp:nvSpPr>
        <dsp:cNvPr id="0" name=""/>
        <dsp:cNvSpPr/>
      </dsp:nvSpPr>
      <dsp:spPr>
        <a:xfrm>
          <a:off x="0" y="4464111"/>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BBC558-59BF-444B-9C54-F499DCC65D74}">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61DC4C-5DD0-4F45-9497-DFBD62D53EC9}">
      <dsp:nvSpPr>
        <dsp:cNvPr id="0" name=""/>
        <dsp:cNvSpPr/>
      </dsp:nvSpPr>
      <dsp:spPr>
        <a:xfrm>
          <a:off x="1374223" y="4464111"/>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s-ES" sz="2200" kern="1200"/>
            <a:t>Clases y Objetos</a:t>
          </a:r>
          <a:endParaRPr lang="en-US" sz="2200" kern="1200"/>
        </a:p>
      </dsp:txBody>
      <dsp:txXfrm>
        <a:off x="1374223" y="4464111"/>
        <a:ext cx="4874176" cy="11898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517FA-DDD7-40DA-BD9E-167B8D9FEACA}">
      <dsp:nvSpPr>
        <dsp:cNvPr id="0" name=""/>
        <dsp:cNvSpPr/>
      </dsp:nvSpPr>
      <dsp:spPr>
        <a:xfrm rot="5400000">
          <a:off x="3168670" y="-859307"/>
          <a:ext cx="1621174" cy="374518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s-ES" sz="1800" kern="1200"/>
            <a:t>*args</a:t>
          </a:r>
          <a:endParaRPr lang="en-US" sz="1800" kern="1200"/>
        </a:p>
        <a:p>
          <a:pPr marL="171450" lvl="1" indent="-171450" algn="l" defTabSz="800100">
            <a:lnSpc>
              <a:spcPct val="90000"/>
            </a:lnSpc>
            <a:spcBef>
              <a:spcPct val="0"/>
            </a:spcBef>
            <a:spcAft>
              <a:spcPct val="15000"/>
            </a:spcAft>
            <a:buChar char="•"/>
          </a:pPr>
          <a:r>
            <a:rPr lang="es-ES" sz="1800" kern="1200"/>
            <a:t>**kvargs </a:t>
          </a:r>
          <a:endParaRPr lang="en-US" sz="1800" kern="1200"/>
        </a:p>
      </dsp:txBody>
      <dsp:txXfrm rot="-5400000">
        <a:off x="2106666" y="281836"/>
        <a:ext cx="3666045" cy="1462896"/>
      </dsp:txXfrm>
    </dsp:sp>
    <dsp:sp modelId="{7ECDA939-1FCA-4617-A570-0099268C1CB3}">
      <dsp:nvSpPr>
        <dsp:cNvPr id="0" name=""/>
        <dsp:cNvSpPr/>
      </dsp:nvSpPr>
      <dsp:spPr>
        <a:xfrm>
          <a:off x="0" y="50"/>
          <a:ext cx="2106666"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ES" sz="2100" kern="1200"/>
            <a:t>Construcción / deconstruccion de estructuras complejas </a:t>
          </a:r>
          <a:endParaRPr lang="en-US" sz="2100" kern="1200"/>
        </a:p>
      </dsp:txBody>
      <dsp:txXfrm>
        <a:off x="98924" y="98974"/>
        <a:ext cx="1908818" cy="1828620"/>
      </dsp:txXfrm>
    </dsp:sp>
    <dsp:sp modelId="{B2F2A98F-06BB-4508-969F-C86873CF54D7}">
      <dsp:nvSpPr>
        <dsp:cNvPr id="0" name=""/>
        <dsp:cNvSpPr/>
      </dsp:nvSpPr>
      <dsp:spPr>
        <a:xfrm rot="5400000">
          <a:off x="3168670" y="1268484"/>
          <a:ext cx="1621174" cy="374518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s-ES" sz="1800" kern="1200"/>
            <a:t>Asignación.</a:t>
          </a:r>
          <a:endParaRPr lang="en-US" sz="1800" kern="1200"/>
        </a:p>
        <a:p>
          <a:pPr marL="171450" lvl="1" indent="-171450" algn="l" defTabSz="800100">
            <a:lnSpc>
              <a:spcPct val="90000"/>
            </a:lnSpc>
            <a:spcBef>
              <a:spcPct val="0"/>
            </a:spcBef>
            <a:spcAft>
              <a:spcPct val="15000"/>
            </a:spcAft>
            <a:buChar char="•"/>
          </a:pPr>
          <a:r>
            <a:rPr lang="es-ES" sz="1800" kern="1200"/>
            <a:t>Paso como parámetros. </a:t>
          </a:r>
          <a:br>
            <a:rPr lang="es-ES" sz="1800" kern="1200"/>
          </a:br>
          <a:r>
            <a:rPr lang="es-ES" sz="1800" kern="1200"/>
            <a:t>Funciones de primer orden y callbacks</a:t>
          </a:r>
          <a:endParaRPr lang="en-US" sz="1800" kern="1200"/>
        </a:p>
        <a:p>
          <a:pPr marL="171450" lvl="1" indent="-171450" algn="l" defTabSz="800100">
            <a:lnSpc>
              <a:spcPct val="90000"/>
            </a:lnSpc>
            <a:spcBef>
              <a:spcPct val="0"/>
            </a:spcBef>
            <a:spcAft>
              <a:spcPct val="15000"/>
            </a:spcAft>
            <a:buChar char="•"/>
          </a:pPr>
          <a:r>
            <a:rPr lang="es-ES" sz="1800" kern="1200"/>
            <a:t>Funciones anónimas: lambdas</a:t>
          </a:r>
          <a:endParaRPr lang="en-US" sz="1800" kern="1200"/>
        </a:p>
      </dsp:txBody>
      <dsp:txXfrm rot="-5400000">
        <a:off x="2106666" y="2409628"/>
        <a:ext cx="3666045" cy="1462896"/>
      </dsp:txXfrm>
    </dsp:sp>
    <dsp:sp modelId="{7EF90615-A18A-4377-929A-B1418B91FB14}">
      <dsp:nvSpPr>
        <dsp:cNvPr id="0" name=""/>
        <dsp:cNvSpPr/>
      </dsp:nvSpPr>
      <dsp:spPr>
        <a:xfrm>
          <a:off x="0" y="2127842"/>
          <a:ext cx="2106666"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ES" sz="2100" kern="1200"/>
            <a:t>Funciones como objetos.</a:t>
          </a:r>
          <a:endParaRPr lang="en-US" sz="2100" kern="1200"/>
        </a:p>
      </dsp:txBody>
      <dsp:txXfrm>
        <a:off x="98924" y="2226766"/>
        <a:ext cx="1908818" cy="18286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8EFA9-F38C-4422-AA30-496B8753F786}">
      <dsp:nvSpPr>
        <dsp:cNvPr id="0" name=""/>
        <dsp:cNvSpPr/>
      </dsp:nvSpPr>
      <dsp:spPr>
        <a:xfrm>
          <a:off x="0" y="52540"/>
          <a:ext cx="5851850" cy="6364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r - Read – </a:t>
          </a:r>
          <a:r>
            <a:rPr lang="es-ES" sz="1600" kern="1200"/>
            <a:t>Valor por defecto. Abre un fichero para lectura;</a:t>
          </a:r>
          <a:br>
            <a:rPr lang="es-ES" sz="1600" kern="1200"/>
          </a:br>
          <a:r>
            <a:rPr lang="es-ES" sz="1600" kern="1200"/>
            <a:t>		da error si el fichero no existe </a:t>
          </a:r>
          <a:endParaRPr lang="en-US" sz="1600" kern="1200"/>
        </a:p>
      </dsp:txBody>
      <dsp:txXfrm>
        <a:off x="31070" y="83610"/>
        <a:ext cx="5789710" cy="574340"/>
      </dsp:txXfrm>
    </dsp:sp>
    <dsp:sp modelId="{5915F1A6-9B2E-436D-9EEC-24C551DA2243}">
      <dsp:nvSpPr>
        <dsp:cNvPr id="0" name=""/>
        <dsp:cNvSpPr/>
      </dsp:nvSpPr>
      <dsp:spPr>
        <a:xfrm>
          <a:off x="0" y="735100"/>
          <a:ext cx="5851850" cy="636480"/>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a - Append - </a:t>
          </a:r>
          <a:r>
            <a:rPr lang="es-ES" sz="1600" kern="1200"/>
            <a:t>Abre un fichero para añadir contenido;</a:t>
          </a:r>
          <a:br>
            <a:rPr lang="es-ES" sz="1600" kern="1200"/>
          </a:br>
          <a:r>
            <a:rPr lang="es-ES" sz="1600" kern="1200"/>
            <a:t>		crea el fichero si no existe </a:t>
          </a:r>
          <a:endParaRPr lang="en-US" sz="1600" kern="1200"/>
        </a:p>
      </dsp:txBody>
      <dsp:txXfrm>
        <a:off x="31070" y="766170"/>
        <a:ext cx="5789710" cy="574340"/>
      </dsp:txXfrm>
    </dsp:sp>
    <dsp:sp modelId="{E809AAE3-9D5A-45F6-9D62-09109D627968}">
      <dsp:nvSpPr>
        <dsp:cNvPr id="0" name=""/>
        <dsp:cNvSpPr/>
      </dsp:nvSpPr>
      <dsp:spPr>
        <a:xfrm>
          <a:off x="0" y="1417660"/>
          <a:ext cx="5851850" cy="636480"/>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w - Write - </a:t>
          </a:r>
          <a:r>
            <a:rPr lang="es-ES" sz="1600" kern="1200"/>
            <a:t>Abre un fichero para escribir en él; </a:t>
          </a:r>
          <a:br>
            <a:rPr lang="en-GB" sz="1600" kern="1200"/>
          </a:br>
          <a:r>
            <a:rPr lang="en-GB" sz="1600" kern="1200"/>
            <a:t>		</a:t>
          </a:r>
          <a:r>
            <a:rPr lang="es-ES" sz="1600" kern="1200"/>
            <a:t>crea el fichero si no existe</a:t>
          </a:r>
          <a:endParaRPr lang="en-US" sz="1600" kern="1200"/>
        </a:p>
      </dsp:txBody>
      <dsp:txXfrm>
        <a:off x="31070" y="1448730"/>
        <a:ext cx="5789710" cy="574340"/>
      </dsp:txXfrm>
    </dsp:sp>
    <dsp:sp modelId="{166DAA5B-5B1D-494F-AEEC-75A25CB16A25}">
      <dsp:nvSpPr>
        <dsp:cNvPr id="0" name=""/>
        <dsp:cNvSpPr/>
      </dsp:nvSpPr>
      <dsp:spPr>
        <a:xfrm>
          <a:off x="0" y="2100220"/>
          <a:ext cx="5851850" cy="63648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x - Create – </a:t>
          </a:r>
          <a:r>
            <a:rPr lang="es-ES" sz="1600" kern="1200"/>
            <a:t>Crea el fichero especificado</a:t>
          </a:r>
          <a:r>
            <a:rPr lang="en-GB" sz="1600" kern="1200"/>
            <a:t>; </a:t>
          </a:r>
          <a:br>
            <a:rPr lang="en-GB" sz="1600" kern="1200"/>
          </a:br>
          <a:r>
            <a:rPr lang="en-GB" sz="1600" kern="1200"/>
            <a:t>		</a:t>
          </a:r>
          <a:r>
            <a:rPr lang="es-ES" sz="1600" kern="1200"/>
            <a:t> da error si el fichero existe </a:t>
          </a:r>
          <a:endParaRPr lang="en-US" sz="1600" kern="1200"/>
        </a:p>
      </dsp:txBody>
      <dsp:txXfrm>
        <a:off x="31070" y="2131290"/>
        <a:ext cx="5789710" cy="574340"/>
      </dsp:txXfrm>
    </dsp:sp>
    <dsp:sp modelId="{230C6852-7E8E-49E1-8D00-F833F7E40C09}">
      <dsp:nvSpPr>
        <dsp:cNvPr id="0" name=""/>
        <dsp:cNvSpPr/>
      </dsp:nvSpPr>
      <dsp:spPr>
        <a:xfrm>
          <a:off x="0" y="2782780"/>
          <a:ext cx="5851850" cy="63648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t - Text - </a:t>
          </a:r>
          <a:r>
            <a:rPr lang="es-ES" sz="1600" kern="1200"/>
            <a:t>Valor por defecto</a:t>
          </a:r>
          <a:r>
            <a:rPr lang="en-GB" sz="1600" kern="1200"/>
            <a:t>. </a:t>
          </a:r>
          <a:r>
            <a:rPr lang="es-ES" sz="1600" kern="1200"/>
            <a:t>Modo Texto</a:t>
          </a:r>
          <a:endParaRPr lang="en-US" sz="1600" kern="1200"/>
        </a:p>
      </dsp:txBody>
      <dsp:txXfrm>
        <a:off x="31070" y="2813850"/>
        <a:ext cx="5789710" cy="574340"/>
      </dsp:txXfrm>
    </dsp:sp>
    <dsp:sp modelId="{34D216C8-9D50-41AB-95D8-A2DE30390FAC}">
      <dsp:nvSpPr>
        <dsp:cNvPr id="0" name=""/>
        <dsp:cNvSpPr/>
      </dsp:nvSpPr>
      <dsp:spPr>
        <a:xfrm>
          <a:off x="0" y="3465340"/>
          <a:ext cx="5851850" cy="636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b - Binary – </a:t>
          </a:r>
          <a:r>
            <a:rPr lang="es-ES" sz="1600" kern="1200"/>
            <a:t>modo Binario (e.g. imágenes)</a:t>
          </a:r>
          <a:endParaRPr lang="en-US" sz="1600" kern="1200"/>
        </a:p>
      </dsp:txBody>
      <dsp:txXfrm>
        <a:off x="31070" y="3496410"/>
        <a:ext cx="5789710" cy="5743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3A3F0-960B-4DEE-B25D-C7E95E34270E}">
      <dsp:nvSpPr>
        <dsp:cNvPr id="0" name=""/>
        <dsp:cNvSpPr/>
      </dsp:nvSpPr>
      <dsp:spPr>
        <a:xfrm>
          <a:off x="0" y="45279"/>
          <a:ext cx="6586489" cy="62361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a:t>Definición de clases</a:t>
          </a:r>
          <a:endParaRPr lang="en-US" sz="2600" kern="1200"/>
        </a:p>
      </dsp:txBody>
      <dsp:txXfrm>
        <a:off x="30442" y="75721"/>
        <a:ext cx="6525605" cy="562726"/>
      </dsp:txXfrm>
    </dsp:sp>
    <dsp:sp modelId="{9186AD69-C7B1-4D38-BE8B-5AD9E83BC138}">
      <dsp:nvSpPr>
        <dsp:cNvPr id="0" name=""/>
        <dsp:cNvSpPr/>
      </dsp:nvSpPr>
      <dsp:spPr>
        <a:xfrm>
          <a:off x="0" y="668889"/>
          <a:ext cx="6586489"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12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ES" sz="2000" kern="1200"/>
            <a:t>Atributos y métodos</a:t>
          </a:r>
          <a:endParaRPr lang="en-US" sz="2000" kern="1200"/>
        </a:p>
        <a:p>
          <a:pPr marL="228600" lvl="1" indent="-228600" algn="l" defTabSz="889000">
            <a:lnSpc>
              <a:spcPct val="90000"/>
            </a:lnSpc>
            <a:spcBef>
              <a:spcPct val="0"/>
            </a:spcBef>
            <a:spcAft>
              <a:spcPct val="20000"/>
            </a:spcAft>
            <a:buChar char="•"/>
          </a:pPr>
          <a:r>
            <a:rPr lang="es-ES" sz="2000" kern="1200"/>
            <a:t>Constructor (Inicializador) __init__</a:t>
          </a:r>
          <a:endParaRPr lang="en-US" sz="2000" kern="1200"/>
        </a:p>
        <a:p>
          <a:pPr marL="228600" lvl="1" indent="-228600" algn="l" defTabSz="889000">
            <a:lnSpc>
              <a:spcPct val="90000"/>
            </a:lnSpc>
            <a:spcBef>
              <a:spcPct val="0"/>
            </a:spcBef>
            <a:spcAft>
              <a:spcPct val="20000"/>
            </a:spcAft>
            <a:buChar char="•"/>
          </a:pPr>
          <a:r>
            <a:rPr lang="es-ES" sz="2000" kern="1200"/>
            <a:t>Ámbito ‘por convenio’: getters y setters</a:t>
          </a:r>
          <a:endParaRPr lang="en-US" sz="2000" kern="1200"/>
        </a:p>
      </dsp:txBody>
      <dsp:txXfrm>
        <a:off x="0" y="668889"/>
        <a:ext cx="6586489" cy="1049490"/>
      </dsp:txXfrm>
    </dsp:sp>
    <dsp:sp modelId="{C2985AE5-45BC-44DD-AA04-4AA33068B534}">
      <dsp:nvSpPr>
        <dsp:cNvPr id="0" name=""/>
        <dsp:cNvSpPr/>
      </dsp:nvSpPr>
      <dsp:spPr>
        <a:xfrm>
          <a:off x="0" y="1680873"/>
          <a:ext cx="6586489" cy="62361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dirty="0"/>
            <a:t>Instanciación de objetos</a:t>
          </a:r>
          <a:endParaRPr lang="en-US" sz="2600" kern="1200" dirty="0"/>
        </a:p>
      </dsp:txBody>
      <dsp:txXfrm>
        <a:off x="30442" y="1711315"/>
        <a:ext cx="6525605" cy="562726"/>
      </dsp:txXfrm>
    </dsp:sp>
    <dsp:sp modelId="{8667F6AF-0426-4FB9-9FF3-137E353EFA8F}">
      <dsp:nvSpPr>
        <dsp:cNvPr id="0" name=""/>
        <dsp:cNvSpPr/>
      </dsp:nvSpPr>
      <dsp:spPr>
        <a:xfrm>
          <a:off x="0" y="2416869"/>
          <a:ext cx="6586489" cy="62361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dirty="0"/>
            <a:t>Elementos de las clases</a:t>
          </a:r>
          <a:endParaRPr lang="en-US" sz="2600" kern="1200" dirty="0"/>
        </a:p>
      </dsp:txBody>
      <dsp:txXfrm>
        <a:off x="30442" y="2447311"/>
        <a:ext cx="6525605" cy="562726"/>
      </dsp:txXfrm>
    </dsp:sp>
    <dsp:sp modelId="{9D9F9C17-546C-444B-9D7B-F8FE5C33CAE4}">
      <dsp:nvSpPr>
        <dsp:cNvPr id="0" name=""/>
        <dsp:cNvSpPr/>
      </dsp:nvSpPr>
      <dsp:spPr>
        <a:xfrm>
          <a:off x="0" y="3040479"/>
          <a:ext cx="6586489" cy="699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12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Atributos de clase</a:t>
          </a:r>
          <a:endParaRPr lang="en-US" sz="2000" kern="1200" dirty="0"/>
        </a:p>
        <a:p>
          <a:pPr marL="228600" lvl="1" indent="-228600" algn="l" defTabSz="889000">
            <a:lnSpc>
              <a:spcPct val="90000"/>
            </a:lnSpc>
            <a:spcBef>
              <a:spcPct val="0"/>
            </a:spcBef>
            <a:spcAft>
              <a:spcPct val="20000"/>
            </a:spcAft>
            <a:buChar char="•"/>
          </a:pPr>
          <a:r>
            <a:rPr lang="es-ES" sz="2000" kern="1200" dirty="0"/>
            <a:t>Métodos de clase (estáticos) </a:t>
          </a:r>
          <a:endParaRPr lang="en-US" sz="2000" kern="1200" dirty="0"/>
        </a:p>
      </dsp:txBody>
      <dsp:txXfrm>
        <a:off x="0" y="3040479"/>
        <a:ext cx="6586489" cy="6996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A2F9D-A452-4D44-A5DC-794DF90FD88E}">
      <dsp:nvSpPr>
        <dsp:cNvPr id="0" name=""/>
        <dsp:cNvSpPr/>
      </dsp:nvSpPr>
      <dsp:spPr>
        <a:xfrm>
          <a:off x="131700" y="1448"/>
          <a:ext cx="4429178" cy="28125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1C978-89A8-44B2-9543-4E26004FF224}">
      <dsp:nvSpPr>
        <dsp:cNvPr id="0" name=""/>
        <dsp:cNvSpPr/>
      </dsp:nvSpPr>
      <dsp:spPr>
        <a:xfrm>
          <a:off x="623831" y="468973"/>
          <a:ext cx="4429178" cy="28125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s-ES" sz="6500" kern="1200"/>
            <a:t>Métodos ‘mágicos’</a:t>
          </a:r>
          <a:endParaRPr lang="en-US" sz="6500" kern="1200"/>
        </a:p>
      </dsp:txBody>
      <dsp:txXfrm>
        <a:off x="706207" y="551349"/>
        <a:ext cx="4264426" cy="2647776"/>
      </dsp:txXfrm>
    </dsp:sp>
    <dsp:sp modelId="{6A13427A-0193-472D-A8DA-C4899503DA64}">
      <dsp:nvSpPr>
        <dsp:cNvPr id="0" name=""/>
        <dsp:cNvSpPr/>
      </dsp:nvSpPr>
      <dsp:spPr>
        <a:xfrm>
          <a:off x="5545140" y="1448"/>
          <a:ext cx="4429178" cy="28125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295E2E-5FBE-4F74-B066-E9C7B72C1B38}">
      <dsp:nvSpPr>
        <dsp:cNvPr id="0" name=""/>
        <dsp:cNvSpPr/>
      </dsp:nvSpPr>
      <dsp:spPr>
        <a:xfrm>
          <a:off x="6037271" y="468973"/>
          <a:ext cx="4429178" cy="28125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s-ES" sz="6500" kern="1200"/>
            <a:t>Data Clases</a:t>
          </a:r>
          <a:endParaRPr lang="en-US" sz="6500" kern="1200"/>
        </a:p>
      </dsp:txBody>
      <dsp:txXfrm>
        <a:off x="6119647" y="551349"/>
        <a:ext cx="4264426" cy="26477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42EEF-9296-4EF0-95E3-D0D1641B6610}">
      <dsp:nvSpPr>
        <dsp:cNvPr id="0" name=""/>
        <dsp:cNvSpPr/>
      </dsp:nvSpPr>
      <dsp:spPr>
        <a:xfrm>
          <a:off x="0" y="2347"/>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031D10-ECED-4545-8B98-F48D4B12511C}">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54F6DF-9AC1-406D-9B36-237FAB84AE02}">
      <dsp:nvSpPr>
        <dsp:cNvPr id="0" name=""/>
        <dsp:cNvSpPr/>
      </dsp:nvSpPr>
      <dsp:spPr>
        <a:xfrm>
          <a:off x="1374223" y="2347"/>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s-ES" sz="2200" kern="1200"/>
            <a:t>URL patters (Router = Main controller)</a:t>
          </a:r>
          <a:endParaRPr lang="en-US" sz="2200" kern="1200"/>
        </a:p>
      </dsp:txBody>
      <dsp:txXfrm>
        <a:off x="1374223" y="2347"/>
        <a:ext cx="4874176" cy="1189803"/>
      </dsp:txXfrm>
    </dsp:sp>
    <dsp:sp modelId="{1F70F347-8C05-49E5-8C33-49C3A2632247}">
      <dsp:nvSpPr>
        <dsp:cNvPr id="0" name=""/>
        <dsp:cNvSpPr/>
      </dsp:nvSpPr>
      <dsp:spPr>
        <a:xfrm>
          <a:off x="0" y="1489602"/>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63049-8B52-42A4-AF65-47F490EB1A15}">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D21047-A2F9-424C-8DD8-5D29738FF834}">
      <dsp:nvSpPr>
        <dsp:cNvPr id="0" name=""/>
        <dsp:cNvSpPr/>
      </dsp:nvSpPr>
      <dsp:spPr>
        <a:xfrm>
          <a:off x="1374223" y="1489602"/>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s-ES" sz="2200" kern="1200"/>
            <a:t>Views (View Controller)</a:t>
          </a:r>
          <a:endParaRPr lang="en-US" sz="2200" kern="1200"/>
        </a:p>
      </dsp:txBody>
      <dsp:txXfrm>
        <a:off x="1374223" y="1489602"/>
        <a:ext cx="4874176" cy="1189803"/>
      </dsp:txXfrm>
    </dsp:sp>
    <dsp:sp modelId="{26ED2521-9D2C-4EE1-8795-CEE62E9A363B}">
      <dsp:nvSpPr>
        <dsp:cNvPr id="0" name=""/>
        <dsp:cNvSpPr/>
      </dsp:nvSpPr>
      <dsp:spPr>
        <a:xfrm>
          <a:off x="0" y="2976856"/>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41FD20-0B97-42C5-B82A-0CC594AF46B0}">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732904-4D4F-450A-93F2-5AD71F406F09}">
      <dsp:nvSpPr>
        <dsp:cNvPr id="0" name=""/>
        <dsp:cNvSpPr/>
      </dsp:nvSpPr>
      <dsp:spPr>
        <a:xfrm>
          <a:off x="1374223" y="2976856"/>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s-ES" sz="2200" kern="1200"/>
            <a:t>Templates (Views)</a:t>
          </a:r>
          <a:endParaRPr lang="en-US" sz="2200" kern="1200"/>
        </a:p>
      </dsp:txBody>
      <dsp:txXfrm>
        <a:off x="1374223" y="2976856"/>
        <a:ext cx="4874176" cy="1189803"/>
      </dsp:txXfrm>
    </dsp:sp>
    <dsp:sp modelId="{B4CEF454-CBFD-4D6E-ABDE-18BF9D2105E0}">
      <dsp:nvSpPr>
        <dsp:cNvPr id="0" name=""/>
        <dsp:cNvSpPr/>
      </dsp:nvSpPr>
      <dsp:spPr>
        <a:xfrm>
          <a:off x="0" y="4464111"/>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537866-ABF9-4F94-B3ED-F6D36D0BB1AD}">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7D082C-C591-4F35-8021-FA0F53D1141E}">
      <dsp:nvSpPr>
        <dsp:cNvPr id="0" name=""/>
        <dsp:cNvSpPr/>
      </dsp:nvSpPr>
      <dsp:spPr>
        <a:xfrm>
          <a:off x="1374223" y="4464111"/>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s-ES" sz="2200" kern="1200"/>
            <a:t>Models (Models)</a:t>
          </a:r>
          <a:endParaRPr lang="en-US" sz="2200" kern="1200"/>
        </a:p>
      </dsp:txBody>
      <dsp:txXfrm>
        <a:off x="1374223" y="4464111"/>
        <a:ext cx="4874176" cy="118980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6DCC9A-7415-4474-A450-B636862546CE}">
      <dsp:nvSpPr>
        <dsp:cNvPr id="0" name=""/>
        <dsp:cNvSpPr/>
      </dsp:nvSpPr>
      <dsp:spPr>
        <a:xfrm>
          <a:off x="4706886" y="1601605"/>
          <a:ext cx="91440" cy="756453"/>
        </a:xfrm>
        <a:custGeom>
          <a:avLst/>
          <a:gdLst/>
          <a:ahLst/>
          <a:cxnLst/>
          <a:rect l="0" t="0" r="0" b="0"/>
          <a:pathLst>
            <a:path>
              <a:moveTo>
                <a:pt x="45720" y="0"/>
              </a:moveTo>
              <a:lnTo>
                <a:pt x="45720" y="75645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D16707-5C7A-4835-AA8C-43898142F50D}">
      <dsp:nvSpPr>
        <dsp:cNvPr id="0" name=""/>
        <dsp:cNvSpPr/>
      </dsp:nvSpPr>
      <dsp:spPr>
        <a:xfrm>
          <a:off x="95709" y="292358"/>
          <a:ext cx="2528696" cy="1309247"/>
        </a:xfrm>
        <a:prstGeom prst="rect">
          <a:avLst/>
        </a:prstGeom>
        <a:gradFill rotWithShape="0">
          <a:gsLst>
            <a:gs pos="0">
              <a:schemeClr val="accent2">
                <a:shade val="60000"/>
                <a:hueOff val="0"/>
                <a:satOff val="0"/>
                <a:lumOff val="0"/>
                <a:alphaOff val="0"/>
                <a:satMod val="103000"/>
                <a:lumMod val="102000"/>
                <a:tint val="94000"/>
              </a:schemeClr>
            </a:gs>
            <a:gs pos="50000">
              <a:schemeClr val="accent2">
                <a:shade val="60000"/>
                <a:hueOff val="0"/>
                <a:satOff val="0"/>
                <a:lumOff val="0"/>
                <a:alphaOff val="0"/>
                <a:satMod val="110000"/>
                <a:lumMod val="100000"/>
                <a:shade val="100000"/>
              </a:schemeClr>
            </a:gs>
            <a:gs pos="100000">
              <a:schemeClr val="accent2">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 tIns="24765" rIns="24765" bIns="184749" numCol="1" spcCol="1270" anchor="ctr" anchorCtr="0">
          <a:noAutofit/>
        </a:bodyPr>
        <a:lstStyle/>
        <a:p>
          <a:pPr marL="0" lvl="0" indent="0" algn="ctr" defTabSz="1733550">
            <a:lnSpc>
              <a:spcPct val="90000"/>
            </a:lnSpc>
            <a:spcBef>
              <a:spcPct val="0"/>
            </a:spcBef>
            <a:spcAft>
              <a:spcPct val="35000"/>
            </a:spcAft>
            <a:buNone/>
          </a:pPr>
          <a:r>
            <a:rPr lang="es-ES" sz="3900" kern="1200" dirty="0"/>
            <a:t>URL </a:t>
          </a:r>
          <a:r>
            <a:rPr lang="es-ES" sz="3900" kern="1200" dirty="0" err="1"/>
            <a:t>patterns</a:t>
          </a:r>
          <a:endParaRPr lang="es-ES" sz="3900" kern="1200" dirty="0"/>
        </a:p>
      </dsp:txBody>
      <dsp:txXfrm>
        <a:off x="95709" y="292358"/>
        <a:ext cx="2528696" cy="1309247"/>
      </dsp:txXfrm>
    </dsp:sp>
    <dsp:sp modelId="{DDD00335-6DFD-47C3-816D-B83D24EDF8E9}">
      <dsp:nvSpPr>
        <dsp:cNvPr id="0" name=""/>
        <dsp:cNvSpPr/>
      </dsp:nvSpPr>
      <dsp:spPr>
        <a:xfrm>
          <a:off x="655226" y="1323688"/>
          <a:ext cx="2275826" cy="436415"/>
        </a:xfrm>
        <a:prstGeom prst="rect">
          <a:avLst/>
        </a:prstGeom>
        <a:solidFill>
          <a:schemeClr val="lt1">
            <a:alpha val="90000"/>
            <a:hueOff val="0"/>
            <a:satOff val="0"/>
            <a:lumOff val="0"/>
            <a:alphaOff val="0"/>
          </a:schemeClr>
        </a:soli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17145" rIns="68580" bIns="17145" numCol="1" spcCol="1270" anchor="ctr" anchorCtr="0">
          <a:noAutofit/>
        </a:bodyPr>
        <a:lstStyle/>
        <a:p>
          <a:pPr marL="0" lvl="0" indent="0" algn="r" defTabSz="1200150">
            <a:lnSpc>
              <a:spcPct val="90000"/>
            </a:lnSpc>
            <a:spcBef>
              <a:spcPct val="0"/>
            </a:spcBef>
            <a:spcAft>
              <a:spcPct val="35000"/>
            </a:spcAft>
            <a:buNone/>
          </a:pPr>
          <a:r>
            <a:rPr lang="es-ES" sz="2700" kern="1200" dirty="0"/>
            <a:t>proyect/urls.py</a:t>
          </a:r>
        </a:p>
      </dsp:txBody>
      <dsp:txXfrm>
        <a:off x="655226" y="1323688"/>
        <a:ext cx="2275826" cy="436415"/>
      </dsp:txXfrm>
    </dsp:sp>
    <dsp:sp modelId="{55896D55-A502-42DB-804E-3FEC7E2917BF}">
      <dsp:nvSpPr>
        <dsp:cNvPr id="0" name=""/>
        <dsp:cNvSpPr/>
      </dsp:nvSpPr>
      <dsp:spPr>
        <a:xfrm>
          <a:off x="3488257" y="292358"/>
          <a:ext cx="2528696" cy="1309247"/>
        </a:xfrm>
        <a:prstGeom prst="rect">
          <a:avLst/>
        </a:prstGeom>
        <a:gradFill rotWithShape="0">
          <a:gsLst>
            <a:gs pos="0">
              <a:schemeClr val="accent2">
                <a:shade val="60000"/>
                <a:hueOff val="0"/>
                <a:satOff val="0"/>
                <a:lumOff val="0"/>
                <a:alphaOff val="0"/>
                <a:satMod val="103000"/>
                <a:lumMod val="102000"/>
                <a:tint val="94000"/>
              </a:schemeClr>
            </a:gs>
            <a:gs pos="50000">
              <a:schemeClr val="accent2">
                <a:shade val="60000"/>
                <a:hueOff val="0"/>
                <a:satOff val="0"/>
                <a:lumOff val="0"/>
                <a:alphaOff val="0"/>
                <a:satMod val="110000"/>
                <a:lumMod val="100000"/>
                <a:shade val="100000"/>
              </a:schemeClr>
            </a:gs>
            <a:gs pos="100000">
              <a:schemeClr val="accent2">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 tIns="24765" rIns="24765" bIns="184749" numCol="1" spcCol="1270" anchor="ctr" anchorCtr="0">
          <a:noAutofit/>
        </a:bodyPr>
        <a:lstStyle/>
        <a:p>
          <a:pPr marL="0" lvl="0" indent="0" algn="ctr" defTabSz="1733550">
            <a:lnSpc>
              <a:spcPct val="90000"/>
            </a:lnSpc>
            <a:spcBef>
              <a:spcPct val="0"/>
            </a:spcBef>
            <a:spcAft>
              <a:spcPct val="35000"/>
            </a:spcAft>
            <a:buNone/>
          </a:pPr>
          <a:r>
            <a:rPr lang="es-ES" sz="3900" kern="1200" dirty="0" err="1"/>
            <a:t>Views</a:t>
          </a:r>
          <a:endParaRPr lang="es-ES" sz="3900" kern="1200" dirty="0"/>
        </a:p>
      </dsp:txBody>
      <dsp:txXfrm>
        <a:off x="3488257" y="292358"/>
        <a:ext cx="2528696" cy="1309247"/>
      </dsp:txXfrm>
    </dsp:sp>
    <dsp:sp modelId="{CA25A551-C2E5-45CC-B45C-C3A2374DDEBC}">
      <dsp:nvSpPr>
        <dsp:cNvPr id="0" name=""/>
        <dsp:cNvSpPr/>
      </dsp:nvSpPr>
      <dsp:spPr>
        <a:xfrm>
          <a:off x="3993997" y="1310661"/>
          <a:ext cx="2275826" cy="436415"/>
        </a:xfrm>
        <a:prstGeom prst="rect">
          <a:avLst/>
        </a:prstGeom>
        <a:solidFill>
          <a:schemeClr val="lt1">
            <a:alpha val="90000"/>
            <a:hueOff val="0"/>
            <a:satOff val="0"/>
            <a:lumOff val="0"/>
            <a:alphaOff val="0"/>
          </a:schemeClr>
        </a:soli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120" tIns="17780" rIns="71120" bIns="17780" numCol="1" spcCol="1270" anchor="ctr" anchorCtr="0">
          <a:noAutofit/>
        </a:bodyPr>
        <a:lstStyle/>
        <a:p>
          <a:pPr marL="0" lvl="0" indent="0" algn="r" defTabSz="1244600">
            <a:lnSpc>
              <a:spcPct val="90000"/>
            </a:lnSpc>
            <a:spcBef>
              <a:spcPct val="0"/>
            </a:spcBef>
            <a:spcAft>
              <a:spcPct val="35000"/>
            </a:spcAft>
            <a:buNone/>
          </a:pPr>
          <a:r>
            <a:rPr lang="es-ES" sz="2800" kern="1200" dirty="0"/>
            <a:t>app/views.py</a:t>
          </a:r>
        </a:p>
      </dsp:txBody>
      <dsp:txXfrm>
        <a:off x="3993997" y="1310661"/>
        <a:ext cx="2275826" cy="436415"/>
      </dsp:txXfrm>
    </dsp:sp>
    <dsp:sp modelId="{1AC54AFE-C343-4A22-B612-67AAF8560440}">
      <dsp:nvSpPr>
        <dsp:cNvPr id="0" name=""/>
        <dsp:cNvSpPr/>
      </dsp:nvSpPr>
      <dsp:spPr>
        <a:xfrm>
          <a:off x="3488257" y="2358059"/>
          <a:ext cx="2528696" cy="1309247"/>
        </a:xfrm>
        <a:prstGeom prst="rect">
          <a:avLst/>
        </a:prstGeom>
        <a:gradFill rotWithShape="0">
          <a:gsLst>
            <a:gs pos="0">
              <a:schemeClr val="accent2">
                <a:shade val="50000"/>
                <a:hueOff val="0"/>
                <a:satOff val="0"/>
                <a:lumOff val="0"/>
                <a:alphaOff val="0"/>
                <a:satMod val="103000"/>
                <a:lumMod val="102000"/>
                <a:tint val="94000"/>
              </a:schemeClr>
            </a:gs>
            <a:gs pos="50000">
              <a:schemeClr val="accent2">
                <a:shade val="50000"/>
                <a:hueOff val="0"/>
                <a:satOff val="0"/>
                <a:lumOff val="0"/>
                <a:alphaOff val="0"/>
                <a:satMod val="110000"/>
                <a:lumMod val="100000"/>
                <a:shade val="100000"/>
              </a:schemeClr>
            </a:gs>
            <a:gs pos="100000">
              <a:schemeClr val="accent2">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 tIns="24765" rIns="24765" bIns="184749" numCol="1" spcCol="1270" anchor="ctr" anchorCtr="0">
          <a:noAutofit/>
        </a:bodyPr>
        <a:lstStyle/>
        <a:p>
          <a:pPr marL="0" lvl="0" indent="0" algn="ctr" defTabSz="1733550">
            <a:lnSpc>
              <a:spcPct val="90000"/>
            </a:lnSpc>
            <a:spcBef>
              <a:spcPct val="0"/>
            </a:spcBef>
            <a:spcAft>
              <a:spcPct val="35000"/>
            </a:spcAft>
            <a:buNone/>
          </a:pPr>
          <a:r>
            <a:rPr lang="es-ES" sz="3900" kern="1200" dirty="0" err="1"/>
            <a:t>Models</a:t>
          </a:r>
          <a:endParaRPr lang="es-ES" sz="3900" kern="1200" dirty="0"/>
        </a:p>
      </dsp:txBody>
      <dsp:txXfrm>
        <a:off x="3488257" y="2358059"/>
        <a:ext cx="2528696" cy="1309247"/>
      </dsp:txXfrm>
    </dsp:sp>
    <dsp:sp modelId="{864F5B3E-CCE6-4D8B-978A-FDB37A773393}">
      <dsp:nvSpPr>
        <dsp:cNvPr id="0" name=""/>
        <dsp:cNvSpPr/>
      </dsp:nvSpPr>
      <dsp:spPr>
        <a:xfrm>
          <a:off x="3993997" y="3376362"/>
          <a:ext cx="2275826" cy="436415"/>
        </a:xfrm>
        <a:prstGeom prst="rect">
          <a:avLst/>
        </a:prstGeom>
        <a:solidFill>
          <a:schemeClr val="lt1">
            <a:alpha val="90000"/>
            <a:hueOff val="0"/>
            <a:satOff val="0"/>
            <a:lumOff val="0"/>
            <a:alphaOff val="0"/>
          </a:schemeClr>
        </a:solidFill>
        <a:ln w="6350" cap="flat" cmpd="sng" algn="ctr">
          <a:solidFill>
            <a:schemeClr val="accent2">
              <a:shade val="5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17145" rIns="68580" bIns="17145" numCol="1" spcCol="1270" anchor="ctr" anchorCtr="0">
          <a:noAutofit/>
        </a:bodyPr>
        <a:lstStyle/>
        <a:p>
          <a:pPr marL="0" lvl="0" indent="0" algn="r" defTabSz="1200150">
            <a:lnSpc>
              <a:spcPct val="90000"/>
            </a:lnSpc>
            <a:spcBef>
              <a:spcPct val="0"/>
            </a:spcBef>
            <a:spcAft>
              <a:spcPct val="35000"/>
            </a:spcAft>
            <a:buNone/>
          </a:pPr>
          <a:r>
            <a:rPr lang="es-ES" sz="2700" kern="1200" dirty="0"/>
            <a:t>app/models.py</a:t>
          </a:r>
        </a:p>
      </dsp:txBody>
      <dsp:txXfrm>
        <a:off x="3993997" y="3376362"/>
        <a:ext cx="2275826" cy="436415"/>
      </dsp:txXfrm>
    </dsp:sp>
    <dsp:sp modelId="{C6D22035-B93F-49DC-9E92-590E79406022}">
      <dsp:nvSpPr>
        <dsp:cNvPr id="0" name=""/>
        <dsp:cNvSpPr/>
      </dsp:nvSpPr>
      <dsp:spPr>
        <a:xfrm>
          <a:off x="6880806" y="292358"/>
          <a:ext cx="2528696" cy="1309247"/>
        </a:xfrm>
        <a:prstGeom prst="rect">
          <a:avLst/>
        </a:prstGeom>
        <a:gradFill rotWithShape="0">
          <a:gsLst>
            <a:gs pos="0">
              <a:schemeClr val="accent2">
                <a:shade val="60000"/>
                <a:hueOff val="0"/>
                <a:satOff val="0"/>
                <a:lumOff val="0"/>
                <a:alphaOff val="0"/>
                <a:satMod val="103000"/>
                <a:lumMod val="102000"/>
                <a:tint val="94000"/>
              </a:schemeClr>
            </a:gs>
            <a:gs pos="50000">
              <a:schemeClr val="accent2">
                <a:shade val="60000"/>
                <a:hueOff val="0"/>
                <a:satOff val="0"/>
                <a:lumOff val="0"/>
                <a:alphaOff val="0"/>
                <a:satMod val="110000"/>
                <a:lumMod val="100000"/>
                <a:shade val="100000"/>
              </a:schemeClr>
            </a:gs>
            <a:gs pos="100000">
              <a:schemeClr val="accent2">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 tIns="24765" rIns="24765" bIns="184749" numCol="1" spcCol="1270" anchor="ctr" anchorCtr="0">
          <a:noAutofit/>
        </a:bodyPr>
        <a:lstStyle/>
        <a:p>
          <a:pPr marL="0" lvl="0" indent="0" algn="ctr" defTabSz="1733550">
            <a:lnSpc>
              <a:spcPct val="90000"/>
            </a:lnSpc>
            <a:spcBef>
              <a:spcPct val="0"/>
            </a:spcBef>
            <a:spcAft>
              <a:spcPct val="35000"/>
            </a:spcAft>
            <a:buNone/>
          </a:pPr>
          <a:r>
            <a:rPr lang="es-ES" sz="3900" kern="1200" dirty="0" err="1"/>
            <a:t>Templates</a:t>
          </a:r>
          <a:endParaRPr lang="es-ES" sz="3900" kern="1200" dirty="0"/>
        </a:p>
      </dsp:txBody>
      <dsp:txXfrm>
        <a:off x="6880806" y="292358"/>
        <a:ext cx="2528696" cy="1309247"/>
      </dsp:txXfrm>
    </dsp:sp>
    <dsp:sp modelId="{38BA16E5-7C9C-4BB9-94E5-8A5AA37B77A5}">
      <dsp:nvSpPr>
        <dsp:cNvPr id="0" name=""/>
        <dsp:cNvSpPr/>
      </dsp:nvSpPr>
      <dsp:spPr>
        <a:xfrm>
          <a:off x="7386545" y="1310661"/>
          <a:ext cx="2275826" cy="436415"/>
        </a:xfrm>
        <a:prstGeom prst="rect">
          <a:avLst/>
        </a:prstGeom>
        <a:solidFill>
          <a:schemeClr val="lt1">
            <a:alpha val="90000"/>
            <a:hueOff val="0"/>
            <a:satOff val="0"/>
            <a:lumOff val="0"/>
            <a:alphaOff val="0"/>
          </a:schemeClr>
        </a:soli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120" tIns="17780" rIns="71120" bIns="17780" numCol="1" spcCol="1270" anchor="ctr" anchorCtr="0">
          <a:noAutofit/>
        </a:bodyPr>
        <a:lstStyle/>
        <a:p>
          <a:pPr marL="0" lvl="0" indent="0" algn="r" defTabSz="1244600">
            <a:lnSpc>
              <a:spcPct val="90000"/>
            </a:lnSpc>
            <a:spcBef>
              <a:spcPct val="0"/>
            </a:spcBef>
            <a:spcAft>
              <a:spcPct val="35000"/>
            </a:spcAft>
            <a:buNone/>
          </a:pPr>
          <a:r>
            <a:rPr lang="es-ES" sz="2800" kern="1200" dirty="0"/>
            <a:t>app/</a:t>
          </a:r>
          <a:r>
            <a:rPr lang="es-ES" sz="2800" kern="1200" dirty="0" err="1"/>
            <a:t>templates</a:t>
          </a:r>
          <a:endParaRPr lang="es-ES" sz="2800" kern="1200" dirty="0"/>
        </a:p>
      </dsp:txBody>
      <dsp:txXfrm>
        <a:off x="7386545" y="1310661"/>
        <a:ext cx="2275826" cy="4364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35F39-4C30-4C16-B31F-F3A6FCFC9A35}" type="datetimeFigureOut">
              <a:rPr lang="es-ES" smtClean="0"/>
              <a:t>06/02/2021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FA1AA-C644-4BFC-9839-0A99115CD496}" type="slidenum">
              <a:rPr lang="es-ES" smtClean="0"/>
              <a:t>‹Nº›</a:t>
            </a:fld>
            <a:endParaRPr lang="es-ES" dirty="0"/>
          </a:p>
        </p:txBody>
      </p:sp>
    </p:spTree>
    <p:extLst>
      <p:ext uri="{BB962C8B-B14F-4D97-AF65-F5344CB8AC3E}">
        <p14:creationId xmlns:p14="http://schemas.microsoft.com/office/powerpoint/2010/main" val="3494492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95f45dbb8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g95f45dbb88_3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97129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929b69b44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929b69b445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9428db4122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9428db4122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pt-BR" dirty="0">
                <a:effectLst/>
              </a:rPr>
              <a:t>matriz[</a:t>
            </a:r>
            <a:r>
              <a:rPr lang="pt-BR" dirty="0">
                <a:solidFill>
                  <a:srgbClr val="E74C3C"/>
                </a:solidFill>
                <a:effectLst/>
              </a:rPr>
              <a:t>1</a:t>
            </a:r>
            <a:r>
              <a:rPr lang="pt-BR" dirty="0">
                <a:effectLst/>
              </a:rPr>
              <a:t>][-</a:t>
            </a:r>
            <a:r>
              <a:rPr lang="pt-BR" dirty="0">
                <a:solidFill>
                  <a:srgbClr val="E74C3C"/>
                </a:solidFill>
                <a:effectLst/>
              </a:rPr>
              <a:t>1</a:t>
            </a:r>
            <a:r>
              <a:rPr lang="pt-BR" dirty="0">
                <a:effectLst/>
              </a:rPr>
              <a:t>]</a:t>
            </a:r>
            <a:r>
              <a:rPr lang="pt-BR" dirty="0"/>
              <a:t> </a:t>
            </a:r>
            <a:r>
              <a:rPr lang="pt-BR" dirty="0">
                <a:effectLst/>
              </a:rPr>
              <a:t>=</a:t>
            </a:r>
            <a:r>
              <a:rPr lang="pt-BR" dirty="0"/>
              <a:t> </a:t>
            </a:r>
            <a:r>
              <a:rPr lang="pt-BR" dirty="0">
                <a:solidFill>
                  <a:srgbClr val="C2185B"/>
                </a:solidFill>
                <a:effectLst/>
              </a:rPr>
              <a:t>sum</a:t>
            </a:r>
            <a:r>
              <a:rPr lang="pt-BR" dirty="0">
                <a:effectLst/>
              </a:rPr>
              <a:t>(matriz[</a:t>
            </a:r>
            <a:r>
              <a:rPr lang="pt-BR" dirty="0">
                <a:solidFill>
                  <a:srgbClr val="E74C3C"/>
                </a:solidFill>
                <a:effectLst/>
              </a:rPr>
              <a:t>1</a:t>
            </a:r>
            <a:r>
              <a:rPr lang="pt-BR" dirty="0">
                <a:effectLst/>
              </a:rPr>
              <a:t>][:-</a:t>
            </a:r>
            <a:r>
              <a:rPr lang="pt-BR" dirty="0">
                <a:solidFill>
                  <a:srgbClr val="E74C3C"/>
                </a:solidFill>
                <a:effectLst/>
              </a:rPr>
              <a:t>1</a:t>
            </a:r>
            <a:r>
              <a:rPr lang="pt-BR" dirty="0">
                <a:effectLst/>
              </a:rPr>
              <a:t>])</a:t>
            </a:r>
            <a:r>
              <a:rPr lang="pt-BR" dirty="0"/>
              <a:t> </a:t>
            </a:r>
            <a:br>
              <a:rPr lang="pt-BR" dirty="0"/>
            </a:br>
            <a:r>
              <a:rPr lang="pt-BR" dirty="0">
                <a:effectLst/>
              </a:rPr>
              <a:t>matriz[</a:t>
            </a:r>
            <a:r>
              <a:rPr lang="pt-BR" dirty="0">
                <a:solidFill>
                  <a:srgbClr val="E74C3C"/>
                </a:solidFill>
                <a:effectLst/>
              </a:rPr>
              <a:t>3</a:t>
            </a:r>
            <a:r>
              <a:rPr lang="pt-BR" dirty="0">
                <a:effectLst/>
              </a:rPr>
              <a:t>][-</a:t>
            </a:r>
            <a:r>
              <a:rPr lang="pt-BR" dirty="0">
                <a:solidFill>
                  <a:srgbClr val="E74C3C"/>
                </a:solidFill>
                <a:effectLst/>
              </a:rPr>
              <a:t>1</a:t>
            </a:r>
            <a:r>
              <a:rPr lang="pt-BR" dirty="0">
                <a:effectLst/>
              </a:rPr>
              <a:t>]</a:t>
            </a:r>
            <a:r>
              <a:rPr lang="pt-BR" dirty="0"/>
              <a:t> </a:t>
            </a:r>
            <a:r>
              <a:rPr lang="pt-BR" dirty="0">
                <a:effectLst/>
              </a:rPr>
              <a:t>=</a:t>
            </a:r>
            <a:r>
              <a:rPr lang="pt-BR" dirty="0"/>
              <a:t> </a:t>
            </a:r>
            <a:r>
              <a:rPr lang="pt-BR" dirty="0">
                <a:solidFill>
                  <a:srgbClr val="C2185B"/>
                </a:solidFill>
                <a:effectLst/>
              </a:rPr>
              <a:t>sum</a:t>
            </a:r>
            <a:r>
              <a:rPr lang="pt-BR" dirty="0">
                <a:effectLst/>
              </a:rPr>
              <a:t>(matriz[</a:t>
            </a:r>
            <a:r>
              <a:rPr lang="pt-BR" dirty="0">
                <a:solidFill>
                  <a:srgbClr val="E74C3C"/>
                </a:solidFill>
                <a:effectLst/>
              </a:rPr>
              <a:t>3</a:t>
            </a:r>
            <a:r>
              <a:rPr lang="pt-BR" dirty="0">
                <a:effectLst/>
              </a:rPr>
              <a:t>][:-</a:t>
            </a:r>
            <a:r>
              <a:rPr lang="pt-BR" dirty="0">
                <a:solidFill>
                  <a:srgbClr val="E74C3C"/>
                </a:solidFill>
                <a:effectLst/>
              </a:rPr>
              <a:t>1</a:t>
            </a:r>
            <a:r>
              <a:rPr lang="pt-BR" dirty="0">
                <a:effectLst/>
              </a:rPr>
              <a:t>])</a:t>
            </a:r>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90</a:t>
            </a:fld>
            <a:endParaRPr lang="es-ES" dirty="0"/>
          </a:p>
        </p:txBody>
      </p:sp>
    </p:spTree>
    <p:extLst>
      <p:ext uri="{BB962C8B-B14F-4D97-AF65-F5344CB8AC3E}">
        <p14:creationId xmlns:p14="http://schemas.microsoft.com/office/powerpoint/2010/main" val="1850233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pt-BR" dirty="0">
                <a:effectLst/>
              </a:rPr>
              <a:t>matriz[</a:t>
            </a:r>
            <a:r>
              <a:rPr lang="pt-BR" dirty="0">
                <a:solidFill>
                  <a:srgbClr val="E74C3C"/>
                </a:solidFill>
                <a:effectLst/>
              </a:rPr>
              <a:t>1</a:t>
            </a:r>
            <a:r>
              <a:rPr lang="pt-BR" dirty="0">
                <a:effectLst/>
              </a:rPr>
              <a:t>][-</a:t>
            </a:r>
            <a:r>
              <a:rPr lang="pt-BR" dirty="0">
                <a:solidFill>
                  <a:srgbClr val="E74C3C"/>
                </a:solidFill>
                <a:effectLst/>
              </a:rPr>
              <a:t>1</a:t>
            </a:r>
            <a:r>
              <a:rPr lang="pt-BR" dirty="0">
                <a:effectLst/>
              </a:rPr>
              <a:t>]</a:t>
            </a:r>
            <a:r>
              <a:rPr lang="pt-BR" dirty="0"/>
              <a:t> </a:t>
            </a:r>
            <a:r>
              <a:rPr lang="pt-BR" dirty="0">
                <a:effectLst/>
              </a:rPr>
              <a:t>=</a:t>
            </a:r>
            <a:r>
              <a:rPr lang="pt-BR" dirty="0"/>
              <a:t> </a:t>
            </a:r>
            <a:r>
              <a:rPr lang="pt-BR" dirty="0">
                <a:solidFill>
                  <a:srgbClr val="C2185B"/>
                </a:solidFill>
                <a:effectLst/>
              </a:rPr>
              <a:t>sum</a:t>
            </a:r>
            <a:r>
              <a:rPr lang="pt-BR" dirty="0">
                <a:effectLst/>
              </a:rPr>
              <a:t>(matriz[</a:t>
            </a:r>
            <a:r>
              <a:rPr lang="pt-BR" dirty="0">
                <a:solidFill>
                  <a:srgbClr val="E74C3C"/>
                </a:solidFill>
                <a:effectLst/>
              </a:rPr>
              <a:t>1</a:t>
            </a:r>
            <a:r>
              <a:rPr lang="pt-BR" dirty="0">
                <a:effectLst/>
              </a:rPr>
              <a:t>][:-</a:t>
            </a:r>
            <a:r>
              <a:rPr lang="pt-BR" dirty="0">
                <a:solidFill>
                  <a:srgbClr val="E74C3C"/>
                </a:solidFill>
                <a:effectLst/>
              </a:rPr>
              <a:t>1</a:t>
            </a:r>
            <a:r>
              <a:rPr lang="pt-BR" dirty="0">
                <a:effectLst/>
              </a:rPr>
              <a:t>])</a:t>
            </a:r>
            <a:r>
              <a:rPr lang="pt-BR" dirty="0"/>
              <a:t> </a:t>
            </a:r>
            <a:br>
              <a:rPr lang="pt-BR" dirty="0"/>
            </a:br>
            <a:r>
              <a:rPr lang="pt-BR" dirty="0">
                <a:effectLst/>
              </a:rPr>
              <a:t>matriz[</a:t>
            </a:r>
            <a:r>
              <a:rPr lang="pt-BR" dirty="0">
                <a:solidFill>
                  <a:srgbClr val="E74C3C"/>
                </a:solidFill>
                <a:effectLst/>
              </a:rPr>
              <a:t>3</a:t>
            </a:r>
            <a:r>
              <a:rPr lang="pt-BR" dirty="0">
                <a:effectLst/>
              </a:rPr>
              <a:t>][-</a:t>
            </a:r>
            <a:r>
              <a:rPr lang="pt-BR" dirty="0">
                <a:solidFill>
                  <a:srgbClr val="E74C3C"/>
                </a:solidFill>
                <a:effectLst/>
              </a:rPr>
              <a:t>1</a:t>
            </a:r>
            <a:r>
              <a:rPr lang="pt-BR" dirty="0">
                <a:effectLst/>
              </a:rPr>
              <a:t>]</a:t>
            </a:r>
            <a:r>
              <a:rPr lang="pt-BR" dirty="0"/>
              <a:t> </a:t>
            </a:r>
            <a:r>
              <a:rPr lang="pt-BR" dirty="0">
                <a:effectLst/>
              </a:rPr>
              <a:t>=</a:t>
            </a:r>
            <a:r>
              <a:rPr lang="pt-BR" dirty="0"/>
              <a:t> </a:t>
            </a:r>
            <a:r>
              <a:rPr lang="pt-BR" dirty="0">
                <a:solidFill>
                  <a:srgbClr val="C2185B"/>
                </a:solidFill>
                <a:effectLst/>
              </a:rPr>
              <a:t>sum</a:t>
            </a:r>
            <a:r>
              <a:rPr lang="pt-BR" dirty="0">
                <a:effectLst/>
              </a:rPr>
              <a:t>(matriz[</a:t>
            </a:r>
            <a:r>
              <a:rPr lang="pt-BR" dirty="0">
                <a:solidFill>
                  <a:srgbClr val="E74C3C"/>
                </a:solidFill>
                <a:effectLst/>
              </a:rPr>
              <a:t>3</a:t>
            </a:r>
            <a:r>
              <a:rPr lang="pt-BR" dirty="0">
                <a:effectLst/>
              </a:rPr>
              <a:t>][:-</a:t>
            </a:r>
            <a:r>
              <a:rPr lang="pt-BR" dirty="0">
                <a:solidFill>
                  <a:srgbClr val="E74C3C"/>
                </a:solidFill>
                <a:effectLst/>
              </a:rPr>
              <a:t>1</a:t>
            </a:r>
            <a:r>
              <a:rPr lang="pt-BR" dirty="0">
                <a:effectLst/>
              </a:rPr>
              <a:t>])</a:t>
            </a:r>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157</a:t>
            </a:fld>
            <a:endParaRPr lang="es-ES" dirty="0"/>
          </a:p>
        </p:txBody>
      </p:sp>
    </p:spTree>
    <p:extLst>
      <p:ext uri="{BB962C8B-B14F-4D97-AF65-F5344CB8AC3E}">
        <p14:creationId xmlns:p14="http://schemas.microsoft.com/office/powerpoint/2010/main" val="2945478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pt-BR" dirty="0">
                <a:effectLst/>
              </a:rPr>
              <a:t>matriz[</a:t>
            </a:r>
            <a:r>
              <a:rPr lang="pt-BR" dirty="0">
                <a:solidFill>
                  <a:srgbClr val="E74C3C"/>
                </a:solidFill>
                <a:effectLst/>
              </a:rPr>
              <a:t>1</a:t>
            </a:r>
            <a:r>
              <a:rPr lang="pt-BR" dirty="0">
                <a:effectLst/>
              </a:rPr>
              <a:t>][-</a:t>
            </a:r>
            <a:r>
              <a:rPr lang="pt-BR" dirty="0">
                <a:solidFill>
                  <a:srgbClr val="E74C3C"/>
                </a:solidFill>
                <a:effectLst/>
              </a:rPr>
              <a:t>1</a:t>
            </a:r>
            <a:r>
              <a:rPr lang="pt-BR" dirty="0">
                <a:effectLst/>
              </a:rPr>
              <a:t>]</a:t>
            </a:r>
            <a:r>
              <a:rPr lang="pt-BR" dirty="0"/>
              <a:t> </a:t>
            </a:r>
            <a:r>
              <a:rPr lang="pt-BR" dirty="0">
                <a:effectLst/>
              </a:rPr>
              <a:t>=</a:t>
            </a:r>
            <a:r>
              <a:rPr lang="pt-BR" dirty="0"/>
              <a:t> </a:t>
            </a:r>
            <a:r>
              <a:rPr lang="pt-BR" dirty="0">
                <a:solidFill>
                  <a:srgbClr val="C2185B"/>
                </a:solidFill>
                <a:effectLst/>
              </a:rPr>
              <a:t>sum</a:t>
            </a:r>
            <a:r>
              <a:rPr lang="pt-BR" dirty="0">
                <a:effectLst/>
              </a:rPr>
              <a:t>(matriz[</a:t>
            </a:r>
            <a:r>
              <a:rPr lang="pt-BR" dirty="0">
                <a:solidFill>
                  <a:srgbClr val="E74C3C"/>
                </a:solidFill>
                <a:effectLst/>
              </a:rPr>
              <a:t>1</a:t>
            </a:r>
            <a:r>
              <a:rPr lang="pt-BR" dirty="0">
                <a:effectLst/>
              </a:rPr>
              <a:t>][:-</a:t>
            </a:r>
            <a:r>
              <a:rPr lang="pt-BR" dirty="0">
                <a:solidFill>
                  <a:srgbClr val="E74C3C"/>
                </a:solidFill>
                <a:effectLst/>
              </a:rPr>
              <a:t>1</a:t>
            </a:r>
            <a:r>
              <a:rPr lang="pt-BR" dirty="0">
                <a:effectLst/>
              </a:rPr>
              <a:t>])</a:t>
            </a:r>
            <a:r>
              <a:rPr lang="pt-BR" dirty="0"/>
              <a:t> </a:t>
            </a:r>
            <a:br>
              <a:rPr lang="pt-BR" dirty="0"/>
            </a:br>
            <a:r>
              <a:rPr lang="pt-BR" dirty="0">
                <a:effectLst/>
              </a:rPr>
              <a:t>matriz[</a:t>
            </a:r>
            <a:r>
              <a:rPr lang="pt-BR" dirty="0">
                <a:solidFill>
                  <a:srgbClr val="E74C3C"/>
                </a:solidFill>
                <a:effectLst/>
              </a:rPr>
              <a:t>3</a:t>
            </a:r>
            <a:r>
              <a:rPr lang="pt-BR" dirty="0">
                <a:effectLst/>
              </a:rPr>
              <a:t>][-</a:t>
            </a:r>
            <a:r>
              <a:rPr lang="pt-BR" dirty="0">
                <a:solidFill>
                  <a:srgbClr val="E74C3C"/>
                </a:solidFill>
                <a:effectLst/>
              </a:rPr>
              <a:t>1</a:t>
            </a:r>
            <a:r>
              <a:rPr lang="pt-BR" dirty="0">
                <a:effectLst/>
              </a:rPr>
              <a:t>]</a:t>
            </a:r>
            <a:r>
              <a:rPr lang="pt-BR" dirty="0"/>
              <a:t> </a:t>
            </a:r>
            <a:r>
              <a:rPr lang="pt-BR" dirty="0">
                <a:effectLst/>
              </a:rPr>
              <a:t>=</a:t>
            </a:r>
            <a:r>
              <a:rPr lang="pt-BR" dirty="0"/>
              <a:t> </a:t>
            </a:r>
            <a:r>
              <a:rPr lang="pt-BR" dirty="0">
                <a:solidFill>
                  <a:srgbClr val="C2185B"/>
                </a:solidFill>
                <a:effectLst/>
              </a:rPr>
              <a:t>sum</a:t>
            </a:r>
            <a:r>
              <a:rPr lang="pt-BR" dirty="0">
                <a:effectLst/>
              </a:rPr>
              <a:t>(matriz[</a:t>
            </a:r>
            <a:r>
              <a:rPr lang="pt-BR" dirty="0">
                <a:solidFill>
                  <a:srgbClr val="E74C3C"/>
                </a:solidFill>
                <a:effectLst/>
              </a:rPr>
              <a:t>3</a:t>
            </a:r>
            <a:r>
              <a:rPr lang="pt-BR" dirty="0">
                <a:effectLst/>
              </a:rPr>
              <a:t>][:-</a:t>
            </a:r>
            <a:r>
              <a:rPr lang="pt-BR" dirty="0">
                <a:solidFill>
                  <a:srgbClr val="E74C3C"/>
                </a:solidFill>
                <a:effectLst/>
              </a:rPr>
              <a:t>1</a:t>
            </a:r>
            <a:r>
              <a:rPr lang="pt-BR" dirty="0">
                <a:effectLst/>
              </a:rPr>
              <a:t>])</a:t>
            </a:r>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158</a:t>
            </a:fld>
            <a:endParaRPr lang="es-ES" dirty="0"/>
          </a:p>
        </p:txBody>
      </p:sp>
    </p:spTree>
    <p:extLst>
      <p:ext uri="{BB962C8B-B14F-4D97-AF65-F5344CB8AC3E}">
        <p14:creationId xmlns:p14="http://schemas.microsoft.com/office/powerpoint/2010/main" val="96546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4AE1F9-71C4-4DB8-995C-CD6403654EE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E7CF788-AE0A-420F-9062-17AA674CE4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DB30869-16FE-474C-9E58-F20951FE5064}"/>
              </a:ext>
            </a:extLst>
          </p:cNvPr>
          <p:cNvSpPr>
            <a:spLocks noGrp="1"/>
          </p:cNvSpPr>
          <p:nvPr>
            <p:ph type="dt" sz="half" idx="10"/>
          </p:nvPr>
        </p:nvSpPr>
        <p:spPr/>
        <p:txBody>
          <a:bodyPr/>
          <a:lstStyle/>
          <a:p>
            <a:fld id="{8B3B30F4-5E5A-4DA3-B1D0-53415E144105}" type="datetimeFigureOut">
              <a:rPr lang="es-ES" smtClean="0"/>
              <a:t>06/02/2021</a:t>
            </a:fld>
            <a:endParaRPr lang="es-ES" dirty="0"/>
          </a:p>
        </p:txBody>
      </p:sp>
      <p:sp>
        <p:nvSpPr>
          <p:cNvPr id="5" name="Marcador de pie de página 4">
            <a:extLst>
              <a:ext uri="{FF2B5EF4-FFF2-40B4-BE49-F238E27FC236}">
                <a16:creationId xmlns:a16="http://schemas.microsoft.com/office/drawing/2014/main" id="{A4CDE352-1D84-4E47-9554-FE87D42B27E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FF087A53-CF30-4FC3-BC42-6684CB110E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5692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1_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7240593"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838200"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7240593"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06/02/2021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14981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C044F-8ADD-4A08-B59A-064B0D02561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B0BBDC4-3477-4BA1-B67F-A33E165E289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6F3D1B4-4A9E-4423-8342-13C07F873A83}"/>
              </a:ext>
            </a:extLst>
          </p:cNvPr>
          <p:cNvSpPr>
            <a:spLocks noGrp="1"/>
          </p:cNvSpPr>
          <p:nvPr>
            <p:ph type="dt" sz="half" idx="10"/>
          </p:nvPr>
        </p:nvSpPr>
        <p:spPr/>
        <p:txBody>
          <a:bodyPr/>
          <a:lstStyle/>
          <a:p>
            <a:fld id="{8B3B30F4-5E5A-4DA3-B1D0-53415E144105}" type="datetimeFigureOut">
              <a:rPr lang="es-ES" smtClean="0"/>
              <a:t>06/02/2021</a:t>
            </a:fld>
            <a:endParaRPr lang="es-ES" dirty="0"/>
          </a:p>
        </p:txBody>
      </p:sp>
      <p:sp>
        <p:nvSpPr>
          <p:cNvPr id="5" name="Marcador de pie de página 4">
            <a:extLst>
              <a:ext uri="{FF2B5EF4-FFF2-40B4-BE49-F238E27FC236}">
                <a16:creationId xmlns:a16="http://schemas.microsoft.com/office/drawing/2014/main" id="{99B3F028-EE54-4136-A1C8-32963AF4962E}"/>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4EF43403-0A62-4244-BBBD-901314433AA1}"/>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637613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02A92FC-6D84-4EE7-8847-6158C860BEB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5A9B6C2-B0B7-4940-B861-E32314414F8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1D67D4C-76F8-4C9F-8312-7708E7C15135}"/>
              </a:ext>
            </a:extLst>
          </p:cNvPr>
          <p:cNvSpPr>
            <a:spLocks noGrp="1"/>
          </p:cNvSpPr>
          <p:nvPr>
            <p:ph type="dt" sz="half" idx="10"/>
          </p:nvPr>
        </p:nvSpPr>
        <p:spPr/>
        <p:txBody>
          <a:bodyPr/>
          <a:lstStyle/>
          <a:p>
            <a:fld id="{8B3B30F4-5E5A-4DA3-B1D0-53415E144105}" type="datetimeFigureOut">
              <a:rPr lang="es-ES" smtClean="0"/>
              <a:t>06/02/2021</a:t>
            </a:fld>
            <a:endParaRPr lang="es-ES" dirty="0"/>
          </a:p>
        </p:txBody>
      </p:sp>
      <p:sp>
        <p:nvSpPr>
          <p:cNvPr id="5" name="Marcador de pie de página 4">
            <a:extLst>
              <a:ext uri="{FF2B5EF4-FFF2-40B4-BE49-F238E27FC236}">
                <a16:creationId xmlns:a16="http://schemas.microsoft.com/office/drawing/2014/main" id="{056F8ADD-6C3A-4579-BFE3-E470F8306962}"/>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26E55ED7-8AE1-4C6D-B3FE-3F66466229B8}"/>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761278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47"/>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5" name="Google Shape;25;p4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169795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87AA9D-14B3-47C3-9FA7-632B25F57C0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3AD91C6-65EE-4E82-B22D-0418FCDA0B8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F25682B-794B-4E63-B012-64294C0B1CAD}"/>
              </a:ext>
            </a:extLst>
          </p:cNvPr>
          <p:cNvSpPr>
            <a:spLocks noGrp="1"/>
          </p:cNvSpPr>
          <p:nvPr>
            <p:ph type="dt" sz="half" idx="10"/>
          </p:nvPr>
        </p:nvSpPr>
        <p:spPr/>
        <p:txBody>
          <a:bodyPr/>
          <a:lstStyle/>
          <a:p>
            <a:fld id="{8B3B30F4-5E5A-4DA3-B1D0-53415E144105}" type="datetimeFigureOut">
              <a:rPr lang="es-ES" smtClean="0"/>
              <a:t>06/02/2021</a:t>
            </a:fld>
            <a:endParaRPr lang="es-ES" dirty="0"/>
          </a:p>
        </p:txBody>
      </p:sp>
      <p:sp>
        <p:nvSpPr>
          <p:cNvPr id="5" name="Marcador de pie de página 4">
            <a:extLst>
              <a:ext uri="{FF2B5EF4-FFF2-40B4-BE49-F238E27FC236}">
                <a16:creationId xmlns:a16="http://schemas.microsoft.com/office/drawing/2014/main" id="{0C230DFD-A25F-4E50-9799-81FBA8594E5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003A3155-5480-4A08-A496-23EFF2936AB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401705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372CE-0211-43C4-AE76-6C777FDE2B2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3216B72-6CE8-4410-B7F5-1FF2D3EE2F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F05B39-1B60-4412-8257-A757B90FE0CC}"/>
              </a:ext>
            </a:extLst>
          </p:cNvPr>
          <p:cNvSpPr>
            <a:spLocks noGrp="1"/>
          </p:cNvSpPr>
          <p:nvPr>
            <p:ph type="dt" sz="half" idx="10"/>
          </p:nvPr>
        </p:nvSpPr>
        <p:spPr/>
        <p:txBody>
          <a:bodyPr/>
          <a:lstStyle/>
          <a:p>
            <a:fld id="{8B3B30F4-5E5A-4DA3-B1D0-53415E144105}" type="datetimeFigureOut">
              <a:rPr lang="es-ES" smtClean="0"/>
              <a:t>06/02/2021</a:t>
            </a:fld>
            <a:endParaRPr lang="es-ES" dirty="0"/>
          </a:p>
        </p:txBody>
      </p:sp>
      <p:sp>
        <p:nvSpPr>
          <p:cNvPr id="5" name="Marcador de pie de página 4">
            <a:extLst>
              <a:ext uri="{FF2B5EF4-FFF2-40B4-BE49-F238E27FC236}">
                <a16:creationId xmlns:a16="http://schemas.microsoft.com/office/drawing/2014/main" id="{9E6C5646-736E-421B-93B1-A458C91885B5}"/>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655FEFCC-5A46-48FE-82B5-40D2AB5D949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710879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48351B-612F-428F-9A33-95FEA4C72D6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48CCC14-2BFF-474B-A71E-5C7E68FFBE4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C1DD539-81EB-4EFC-B528-B2F56468244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0966CA3-E304-4BE6-963C-BA1C1ED18101}"/>
              </a:ext>
            </a:extLst>
          </p:cNvPr>
          <p:cNvSpPr>
            <a:spLocks noGrp="1"/>
          </p:cNvSpPr>
          <p:nvPr>
            <p:ph type="dt" sz="half" idx="10"/>
          </p:nvPr>
        </p:nvSpPr>
        <p:spPr/>
        <p:txBody>
          <a:bodyPr/>
          <a:lstStyle/>
          <a:p>
            <a:fld id="{8B3B30F4-5E5A-4DA3-B1D0-53415E144105}" type="datetimeFigureOut">
              <a:rPr lang="es-ES" smtClean="0"/>
              <a:t>06/02/2021</a:t>
            </a:fld>
            <a:endParaRPr lang="es-ES" dirty="0"/>
          </a:p>
        </p:txBody>
      </p:sp>
      <p:sp>
        <p:nvSpPr>
          <p:cNvPr id="6" name="Marcador de pie de página 5">
            <a:extLst>
              <a:ext uri="{FF2B5EF4-FFF2-40B4-BE49-F238E27FC236}">
                <a16:creationId xmlns:a16="http://schemas.microsoft.com/office/drawing/2014/main" id="{12D18106-FEF9-46CD-890A-C08C0D0A73DE}"/>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D125B5B1-4B27-4376-BA2F-9AB2F3F4720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4171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F81B2-A1F7-4DB5-8B41-B9C408DED8A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1F5C843-C8F6-4AED-85B7-BB3537338A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6B08515-A8BE-4413-A932-F49D51920B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AAF6D0DD-6D54-475F-80B1-ADC7E79906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9FB8088-8C53-4637-9287-D5D33EB1E41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3BC7F8C-6101-4728-910C-D47DD6A3CDC3}"/>
              </a:ext>
            </a:extLst>
          </p:cNvPr>
          <p:cNvSpPr>
            <a:spLocks noGrp="1"/>
          </p:cNvSpPr>
          <p:nvPr>
            <p:ph type="dt" sz="half" idx="10"/>
          </p:nvPr>
        </p:nvSpPr>
        <p:spPr/>
        <p:txBody>
          <a:bodyPr/>
          <a:lstStyle/>
          <a:p>
            <a:fld id="{8B3B30F4-5E5A-4DA3-B1D0-53415E144105}" type="datetimeFigureOut">
              <a:rPr lang="es-ES" smtClean="0"/>
              <a:t>06/02/2021</a:t>
            </a:fld>
            <a:endParaRPr lang="es-ES" dirty="0"/>
          </a:p>
        </p:txBody>
      </p:sp>
      <p:sp>
        <p:nvSpPr>
          <p:cNvPr id="8" name="Marcador de pie de página 7">
            <a:extLst>
              <a:ext uri="{FF2B5EF4-FFF2-40B4-BE49-F238E27FC236}">
                <a16:creationId xmlns:a16="http://schemas.microsoft.com/office/drawing/2014/main" id="{BB403F2D-A050-4994-8891-6BE60040A30C}"/>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845AEA2C-596A-4E77-911D-AC83DE7B96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431606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C37D13-834C-4EBB-9541-0387AC59AF3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09E3B90-AE0D-409E-A2D2-963961A2B9AD}"/>
              </a:ext>
            </a:extLst>
          </p:cNvPr>
          <p:cNvSpPr>
            <a:spLocks noGrp="1"/>
          </p:cNvSpPr>
          <p:nvPr>
            <p:ph type="dt" sz="half" idx="10"/>
          </p:nvPr>
        </p:nvSpPr>
        <p:spPr/>
        <p:txBody>
          <a:bodyPr/>
          <a:lstStyle/>
          <a:p>
            <a:fld id="{8B3B30F4-5E5A-4DA3-B1D0-53415E144105}" type="datetimeFigureOut">
              <a:rPr lang="es-ES" smtClean="0"/>
              <a:t>06/02/2021</a:t>
            </a:fld>
            <a:endParaRPr lang="es-ES" dirty="0"/>
          </a:p>
        </p:txBody>
      </p:sp>
      <p:sp>
        <p:nvSpPr>
          <p:cNvPr id="4" name="Marcador de pie de página 3">
            <a:extLst>
              <a:ext uri="{FF2B5EF4-FFF2-40B4-BE49-F238E27FC236}">
                <a16:creationId xmlns:a16="http://schemas.microsoft.com/office/drawing/2014/main" id="{094F9FD6-61FC-481F-AB0B-11B158B57F2D}"/>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C8D18571-E77F-4F5A-AFEA-964A521E4CA5}"/>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823368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E9E3AF-49B0-4F5D-BF93-A086F05BE21E}"/>
              </a:ext>
            </a:extLst>
          </p:cNvPr>
          <p:cNvSpPr>
            <a:spLocks noGrp="1"/>
          </p:cNvSpPr>
          <p:nvPr>
            <p:ph type="dt" sz="half" idx="10"/>
          </p:nvPr>
        </p:nvSpPr>
        <p:spPr/>
        <p:txBody>
          <a:bodyPr/>
          <a:lstStyle/>
          <a:p>
            <a:fld id="{8B3B30F4-5E5A-4DA3-B1D0-53415E144105}" type="datetimeFigureOut">
              <a:rPr lang="es-ES" smtClean="0"/>
              <a:t>06/02/2021</a:t>
            </a:fld>
            <a:endParaRPr lang="es-ES" dirty="0"/>
          </a:p>
        </p:txBody>
      </p:sp>
      <p:sp>
        <p:nvSpPr>
          <p:cNvPr id="3" name="Marcador de pie de página 2">
            <a:extLst>
              <a:ext uri="{FF2B5EF4-FFF2-40B4-BE49-F238E27FC236}">
                <a16:creationId xmlns:a16="http://schemas.microsoft.com/office/drawing/2014/main" id="{27617511-65A7-46B2-ABBF-DC2BCA46BD67}"/>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2D405DCC-CC15-420F-A191-31B9C97F85E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91296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C50FAD-EC62-4A08-805A-E545E7CDE9A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6DCA460-AE30-4572-B4CD-DEFE66C25B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D04321B-7BF7-4121-9429-EDCE44D7F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AF77D39-F82C-4985-A55E-D6978D11D5A8}"/>
              </a:ext>
            </a:extLst>
          </p:cNvPr>
          <p:cNvSpPr>
            <a:spLocks noGrp="1"/>
          </p:cNvSpPr>
          <p:nvPr>
            <p:ph type="dt" sz="half" idx="10"/>
          </p:nvPr>
        </p:nvSpPr>
        <p:spPr/>
        <p:txBody>
          <a:bodyPr/>
          <a:lstStyle/>
          <a:p>
            <a:fld id="{8B3B30F4-5E5A-4DA3-B1D0-53415E144105}" type="datetimeFigureOut">
              <a:rPr lang="es-ES" smtClean="0"/>
              <a:t>06/02/2021</a:t>
            </a:fld>
            <a:endParaRPr lang="es-ES" dirty="0"/>
          </a:p>
        </p:txBody>
      </p:sp>
      <p:sp>
        <p:nvSpPr>
          <p:cNvPr id="6" name="Marcador de pie de página 5">
            <a:extLst>
              <a:ext uri="{FF2B5EF4-FFF2-40B4-BE49-F238E27FC236}">
                <a16:creationId xmlns:a16="http://schemas.microsoft.com/office/drawing/2014/main" id="{0DA02CD4-2716-41D3-B4F6-1D40D1332CC1}"/>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C9E2BA5C-2DB9-4565-A4B2-E6A9B4A219C0}"/>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907850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06/02/2021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056923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087F870-C2F6-40BB-AE46-5F7CD611BE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789C42D-A44A-4AF1-89B1-6E97E1AF1C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F0E8F43-D0F7-4F77-960F-E469CB361E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3B30F4-5E5A-4DA3-B1D0-53415E144105}" type="datetimeFigureOut">
              <a:rPr lang="es-ES" smtClean="0"/>
              <a:t>06/02/2021</a:t>
            </a:fld>
            <a:endParaRPr lang="es-ES" dirty="0"/>
          </a:p>
        </p:txBody>
      </p:sp>
      <p:sp>
        <p:nvSpPr>
          <p:cNvPr id="5" name="Marcador de pie de página 4">
            <a:extLst>
              <a:ext uri="{FF2B5EF4-FFF2-40B4-BE49-F238E27FC236}">
                <a16:creationId xmlns:a16="http://schemas.microsoft.com/office/drawing/2014/main" id="{48374AC5-CD1E-4E84-97DD-2BEBF1FC1B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EF704B83-0926-4FA1-8D91-7A3537DC62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541852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hyperlink" Target="https://docs.python.org/3/py-modindex.html"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s://www.w3schools.com/python/python_datetime.asp" TargetMode="Externa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87.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89.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2.wdp"/></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www.djangoproject.com/" TargetMode="External"/><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hyperlink" Target="https://www.djangoproject.com/"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8.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diagramData" Target="../diagrams/data12.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17" Type="http://schemas.microsoft.com/office/2007/relationships/diagramDrawing" Target="../diagrams/drawing12.xml"/><Relationship Id="rId2" Type="http://schemas.openxmlformats.org/officeDocument/2006/relationships/image" Target="../media/image110.jpeg"/><Relationship Id="rId16" Type="http://schemas.openxmlformats.org/officeDocument/2006/relationships/diagramColors" Target="../diagrams/colors12.xml"/><Relationship Id="rId1" Type="http://schemas.openxmlformats.org/officeDocument/2006/relationships/slideLayout" Target="../slideLayouts/slideLayout6.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5" Type="http://schemas.openxmlformats.org/officeDocument/2006/relationships/diagramQuickStyle" Target="../diagrams/quickStyle12.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diagramLayout" Target="../diagrams/layout12.xml"/></Relationships>
</file>

<file path=ppt/slides/_rels/slide149.xml.rels><?xml version="1.0" encoding="UTF-8" standalone="yes"?>
<Relationships xmlns="http://schemas.openxmlformats.org/package/2006/relationships"><Relationship Id="rId2" Type="http://schemas.openxmlformats.org/officeDocument/2006/relationships/hyperlink" Target="http://localhost:8000/"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hyperlink" Target="http://localhost:8000/porfolio" TargetMode="External"/></Relationships>
</file>

<file path=ppt/slides/_rels/slide15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hyperlink" Target="http://localhost:8000/porfolio"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hyperlink" Target="http://localhost:8000/porfolio"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6.svg"/></Relationships>
</file>

<file path=ppt/slides/_rels/slide1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56.sv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educba.com/python-vs-javascript/" TargetMode="External"/><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hyperlink" Target="https://docs.djangoproject.com/en/3.1/ref/models/fields/"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hyperlink" Target="https://docs.djangoproject.com/en/3.1/ref/databases/" TargetMode="Externa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sqlitebrowser.org/" TargetMode="Externa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16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18.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6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hyperlink" Target="http://127.0.0.1:8000/admin/login/?next=/admin/" TargetMode="Externa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hyperlink" Target="https://docs.djangoproject.com/en/3.1/topics/http/urls/" TargetMode="External"/><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mailto:alce65@hotmail.es" TargetMode="External"/><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python.org/"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ithub.com/" TargetMode="Externa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6" Type="http://schemas.openxmlformats.org/officeDocument/2006/relationships/hyperlink" Target="https://docs.python.org/3/library/functions.html#staticmethod" TargetMode="External"/><Relationship Id="rId21" Type="http://schemas.openxmlformats.org/officeDocument/2006/relationships/hyperlink" Target="https://docs.python.org/3/library/functions.html#sorted" TargetMode="External"/><Relationship Id="rId42" Type="http://schemas.openxmlformats.org/officeDocument/2006/relationships/hyperlink" Target="https://docs.python.org/3/library/functions.html#func-bytes" TargetMode="External"/><Relationship Id="rId47" Type="http://schemas.openxmlformats.org/officeDocument/2006/relationships/hyperlink" Target="https://docs.python.org/3/library/functions.html#callable" TargetMode="External"/><Relationship Id="rId63" Type="http://schemas.openxmlformats.org/officeDocument/2006/relationships/hyperlink" Target="https://docs.python.org/3/library/functions.html#globals" TargetMode="External"/><Relationship Id="rId68" Type="http://schemas.openxmlformats.org/officeDocument/2006/relationships/hyperlink" Target="https://docs.python.org/3/library/functions.html#hasattr" TargetMode="External"/><Relationship Id="rId7" Type="http://schemas.openxmlformats.org/officeDocument/2006/relationships/hyperlink" Target="https://docs.python.org/3/library/functions.html#all" TargetMode="External"/><Relationship Id="rId71" Type="http://schemas.openxmlformats.org/officeDocument/2006/relationships/hyperlink" Target="https://docs.python.org/3/library/functions.html" TargetMode="External"/><Relationship Id="rId2" Type="http://schemas.openxmlformats.org/officeDocument/2006/relationships/hyperlink" Target="https://docs.python.org/3/library/functions.html#abs" TargetMode="External"/><Relationship Id="rId16" Type="http://schemas.openxmlformats.org/officeDocument/2006/relationships/hyperlink" Target="https://docs.python.org/3/library/functions.html#slice" TargetMode="External"/><Relationship Id="rId29" Type="http://schemas.openxmlformats.org/officeDocument/2006/relationships/hyperlink" Target="https://docs.python.org/3/library/functions.html#int" TargetMode="External"/><Relationship Id="rId11" Type="http://schemas.openxmlformats.org/officeDocument/2006/relationships/hyperlink" Target="https://docs.python.org/3/library/functions.html#setattr" TargetMode="External"/><Relationship Id="rId24" Type="http://schemas.openxmlformats.org/officeDocument/2006/relationships/hyperlink" Target="https://docs.python.org/3/library/functions.html#input" TargetMode="External"/><Relationship Id="rId32" Type="http://schemas.openxmlformats.org/officeDocument/2006/relationships/hyperlink" Target="https://docs.python.org/3/library/functions.html#breakpoint" TargetMode="External"/><Relationship Id="rId37" Type="http://schemas.openxmlformats.org/officeDocument/2006/relationships/hyperlink" Target="https://docs.python.org/3/library/functions.html#func-bytearray" TargetMode="External"/><Relationship Id="rId40" Type="http://schemas.openxmlformats.org/officeDocument/2006/relationships/hyperlink" Target="https://docs.python.org/3/library/functions.html#pow" TargetMode="External"/><Relationship Id="rId45" Type="http://schemas.openxmlformats.org/officeDocument/2006/relationships/hyperlink" Target="https://docs.python.org/3/library/functions.html#print" TargetMode="External"/><Relationship Id="rId53" Type="http://schemas.openxmlformats.org/officeDocument/2006/relationships/hyperlink" Target="https://docs.python.org/3/library/functions.html#func-frozenset" TargetMode="External"/><Relationship Id="rId58" Type="http://schemas.openxmlformats.org/officeDocument/2006/relationships/hyperlink" Target="https://docs.python.org/3/library/functions.html#getattr" TargetMode="External"/><Relationship Id="rId66" Type="http://schemas.openxmlformats.org/officeDocument/2006/relationships/hyperlink" Target="https://docs.python.org/3/library/functions.html#__import__" TargetMode="External"/><Relationship Id="rId5" Type="http://schemas.openxmlformats.org/officeDocument/2006/relationships/hyperlink" Target="https://docs.python.org/3/library/functions.html#func-memoryview" TargetMode="External"/><Relationship Id="rId61" Type="http://schemas.openxmlformats.org/officeDocument/2006/relationships/hyperlink" Target="https://docs.python.org/3/library/functions.html#zip" TargetMode="External"/><Relationship Id="rId19" Type="http://schemas.openxmlformats.org/officeDocument/2006/relationships/hyperlink" Target="https://docs.python.org/3/library/functions.html#id" TargetMode="External"/><Relationship Id="rId14" Type="http://schemas.openxmlformats.org/officeDocument/2006/relationships/hyperlink" Target="https://docs.python.org/3/library/functions.html#hex" TargetMode="External"/><Relationship Id="rId22" Type="http://schemas.openxmlformats.org/officeDocument/2006/relationships/hyperlink" Target="https://docs.python.org/3/library/functions.html#bin" TargetMode="External"/><Relationship Id="rId27" Type="http://schemas.openxmlformats.org/officeDocument/2006/relationships/hyperlink" Target="https://docs.python.org/3/library/functions.html#bool" TargetMode="External"/><Relationship Id="rId30" Type="http://schemas.openxmlformats.org/officeDocument/2006/relationships/hyperlink" Target="https://docs.python.org/3/library/functions.html#open" TargetMode="External"/><Relationship Id="rId35" Type="http://schemas.openxmlformats.org/officeDocument/2006/relationships/hyperlink" Target="https://docs.python.org/3/library/functions.html#ord" TargetMode="External"/><Relationship Id="rId43" Type="http://schemas.openxmlformats.org/officeDocument/2006/relationships/hyperlink" Target="https://docs.python.org/3/library/functions.html#float" TargetMode="External"/><Relationship Id="rId48" Type="http://schemas.openxmlformats.org/officeDocument/2006/relationships/hyperlink" Target="https://docs.python.org/3/library/functions.html#format" TargetMode="External"/><Relationship Id="rId56" Type="http://schemas.openxmlformats.org/officeDocument/2006/relationships/hyperlink" Target="https://docs.python.org/3/library/functions.html#vars" TargetMode="External"/><Relationship Id="rId64" Type="http://schemas.openxmlformats.org/officeDocument/2006/relationships/hyperlink" Target="https://docs.python.org/3/library/functions.html#map" TargetMode="External"/><Relationship Id="rId69" Type="http://schemas.openxmlformats.org/officeDocument/2006/relationships/hyperlink" Target="https://docs.python.org/3/library/functions.html#max" TargetMode="External"/><Relationship Id="rId8" Type="http://schemas.openxmlformats.org/officeDocument/2006/relationships/hyperlink" Target="https://docs.python.org/3/library/functions.html#func-dict" TargetMode="External"/><Relationship Id="rId51" Type="http://schemas.openxmlformats.org/officeDocument/2006/relationships/hyperlink" Target="https://docs.python.org/3/library/functions.html#type" TargetMode="External"/><Relationship Id="rId3" Type="http://schemas.openxmlformats.org/officeDocument/2006/relationships/hyperlink" Target="https://docs.python.org/3/library/functions.html#delattr" TargetMode="External"/><Relationship Id="rId12" Type="http://schemas.openxmlformats.org/officeDocument/2006/relationships/hyperlink" Target="https://docs.python.org/3/library/functions.html#any" TargetMode="External"/><Relationship Id="rId17" Type="http://schemas.openxmlformats.org/officeDocument/2006/relationships/hyperlink" Target="https://docs.python.org/3/library/functions.html#ascii" TargetMode="External"/><Relationship Id="rId25" Type="http://schemas.openxmlformats.org/officeDocument/2006/relationships/hyperlink" Target="https://docs.python.org/3/library/functions.html#oct" TargetMode="External"/><Relationship Id="rId33" Type="http://schemas.openxmlformats.org/officeDocument/2006/relationships/hyperlink" Target="https://docs.python.org/3/library/functions.html#exec" TargetMode="External"/><Relationship Id="rId38" Type="http://schemas.openxmlformats.org/officeDocument/2006/relationships/hyperlink" Target="https://docs.python.org/3/library/functions.html#filter" TargetMode="External"/><Relationship Id="rId46" Type="http://schemas.openxmlformats.org/officeDocument/2006/relationships/hyperlink" Target="https://docs.python.org/3/library/functions.html#func-tuple" TargetMode="External"/><Relationship Id="rId59" Type="http://schemas.openxmlformats.org/officeDocument/2006/relationships/hyperlink" Target="https://docs.python.org/3/library/functions.html#locals" TargetMode="External"/><Relationship Id="rId67" Type="http://schemas.openxmlformats.org/officeDocument/2006/relationships/hyperlink" Target="https://docs.python.org/3/library/functions.html#complex" TargetMode="External"/><Relationship Id="rId20" Type="http://schemas.openxmlformats.org/officeDocument/2006/relationships/hyperlink" Target="https://docs.python.org/3/library/functions.html#object" TargetMode="External"/><Relationship Id="rId41" Type="http://schemas.openxmlformats.org/officeDocument/2006/relationships/hyperlink" Target="https://docs.python.org/3/library/functions.html#super" TargetMode="External"/><Relationship Id="rId54" Type="http://schemas.openxmlformats.org/officeDocument/2006/relationships/hyperlink" Target="https://docs.python.org/3/library/functions.html#func-list" TargetMode="External"/><Relationship Id="rId62" Type="http://schemas.openxmlformats.org/officeDocument/2006/relationships/hyperlink" Target="https://docs.python.org/3/library/functions.html#compile" TargetMode="External"/><Relationship Id="rId70" Type="http://schemas.openxmlformats.org/officeDocument/2006/relationships/hyperlink" Target="https://docs.python.org/3/library/functions.html#round" TargetMode="External"/><Relationship Id="rId1" Type="http://schemas.openxmlformats.org/officeDocument/2006/relationships/slideLayout" Target="../slideLayouts/slideLayout6.xml"/><Relationship Id="rId6" Type="http://schemas.openxmlformats.org/officeDocument/2006/relationships/hyperlink" Target="https://docs.python.org/3/library/functions.html#func-set" TargetMode="External"/><Relationship Id="rId15" Type="http://schemas.openxmlformats.org/officeDocument/2006/relationships/hyperlink" Target="https://docs.python.org/3/library/functions.html#-1,-1,NEXT" TargetMode="External"/><Relationship Id="rId23" Type="http://schemas.openxmlformats.org/officeDocument/2006/relationships/hyperlink" Target="https://docs.python.org/3/library/functions.html#enumerate" TargetMode="External"/><Relationship Id="rId28" Type="http://schemas.openxmlformats.org/officeDocument/2006/relationships/hyperlink" Target="https://docs.python.org/3/library/functions.html#eval" TargetMode="External"/><Relationship Id="rId36" Type="http://schemas.openxmlformats.org/officeDocument/2006/relationships/hyperlink" Target="https://docs.python.org/3/library/functions.html#sum" TargetMode="External"/><Relationship Id="rId49" Type="http://schemas.openxmlformats.org/officeDocument/2006/relationships/hyperlink" Target="https://docs.python.org/3/library/functions.html#len" TargetMode="External"/><Relationship Id="rId57" Type="http://schemas.openxmlformats.org/officeDocument/2006/relationships/hyperlink" Target="https://docs.python.org/3/library/functions.html#classmethod" TargetMode="External"/><Relationship Id="rId10" Type="http://schemas.openxmlformats.org/officeDocument/2006/relationships/hyperlink" Target="https://docs.python.org/3/library/functions.html#min" TargetMode="External"/><Relationship Id="rId31" Type="http://schemas.openxmlformats.org/officeDocument/2006/relationships/hyperlink" Target="https://docs.python.org/3/library/functions.html#func-str" TargetMode="External"/><Relationship Id="rId44" Type="http://schemas.openxmlformats.org/officeDocument/2006/relationships/hyperlink" Target="https://docs.python.org/3/library/functions.html#iter" TargetMode="External"/><Relationship Id="rId52" Type="http://schemas.openxmlformats.org/officeDocument/2006/relationships/hyperlink" Target="https://docs.python.org/3/library/functions.html#chr" TargetMode="External"/><Relationship Id="rId60" Type="http://schemas.openxmlformats.org/officeDocument/2006/relationships/hyperlink" Target="https://docs.python.org/3/library/functions.html#repr" TargetMode="External"/><Relationship Id="rId65" Type="http://schemas.openxmlformats.org/officeDocument/2006/relationships/hyperlink" Target="https://docs.python.org/3/library/functions.html#reversed" TargetMode="External"/><Relationship Id="rId4" Type="http://schemas.openxmlformats.org/officeDocument/2006/relationships/hyperlink" Target="https://docs.python.org/3/library/functions.html#hash" TargetMode="External"/><Relationship Id="rId9" Type="http://schemas.openxmlformats.org/officeDocument/2006/relationships/hyperlink" Target="https://docs.python.org/3/library/functions.html#help" TargetMode="External"/><Relationship Id="rId13" Type="http://schemas.openxmlformats.org/officeDocument/2006/relationships/hyperlink" Target="https://docs.python.org/3/library/functions.html#dir" TargetMode="External"/><Relationship Id="rId18" Type="http://schemas.openxmlformats.org/officeDocument/2006/relationships/hyperlink" Target="https://docs.python.org/3/library/functions.html#divmod" TargetMode="External"/><Relationship Id="rId39" Type="http://schemas.openxmlformats.org/officeDocument/2006/relationships/hyperlink" Target="https://docs.python.org/3/library/functions.html#issubclass" TargetMode="External"/><Relationship Id="rId34" Type="http://schemas.openxmlformats.org/officeDocument/2006/relationships/hyperlink" Target="https://docs.python.org/3/library/functions.html#isinstance" TargetMode="External"/><Relationship Id="rId50" Type="http://schemas.openxmlformats.org/officeDocument/2006/relationships/hyperlink" Target="https://docs.python.org/3/library/functions.html#property" TargetMode="External"/><Relationship Id="rId55" Type="http://schemas.openxmlformats.org/officeDocument/2006/relationships/hyperlink" Target="https://docs.python.org/3/library/functions.html#func-rang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6.svg"/></Relationships>
</file>

<file path=ppt/slides/_rels/slide9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Vídeo 23">
            <a:extLst>
              <a:ext uri="{FF2B5EF4-FFF2-40B4-BE49-F238E27FC236}">
                <a16:creationId xmlns:a16="http://schemas.microsoft.com/office/drawing/2014/main" id="{38DF3EA6-F850-4F37-B8E1-9E97709243A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49" name="Rectangle 2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0736B27-3EA8-47DD-9317-1EBCE698961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cap="small">
                <a:solidFill>
                  <a:srgbClr val="FFFFFF"/>
                </a:solidFill>
              </a:rPr>
              <a:t>Python</a:t>
            </a:r>
          </a:p>
        </p:txBody>
      </p:sp>
      <p:sp>
        <p:nvSpPr>
          <p:cNvPr id="3" name="Subtítulo 2">
            <a:extLst>
              <a:ext uri="{FF2B5EF4-FFF2-40B4-BE49-F238E27FC236}">
                <a16:creationId xmlns:a16="http://schemas.microsoft.com/office/drawing/2014/main" id="{2344CF8D-1150-4F98-9DFD-3C0E57E6E3D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s-ES">
              <a:solidFill>
                <a:srgbClr val="FFFFFF"/>
              </a:solidFill>
            </a:endParaRPr>
          </a:p>
        </p:txBody>
      </p:sp>
    </p:spTree>
    <p:extLst>
      <p:ext uri="{BB962C8B-B14F-4D97-AF65-F5344CB8AC3E}">
        <p14:creationId xmlns:p14="http://schemas.microsoft.com/office/powerpoint/2010/main" val="31551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5"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E041863-BB32-41A7-8C81-FF1C2AB009DA}"/>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cs typeface="Calibri Light"/>
              </a:rPr>
              <a:t>Zen de Phyton</a:t>
            </a:r>
            <a:endParaRPr lang="es-ES" sz="4000">
              <a:solidFill>
                <a:srgbClr val="FFFFFF"/>
              </a:solidFill>
            </a:endParaRPr>
          </a:p>
        </p:txBody>
      </p:sp>
      <p:sp>
        <p:nvSpPr>
          <p:cNvPr id="3" name="Marcador de contenido 2">
            <a:extLst>
              <a:ext uri="{FF2B5EF4-FFF2-40B4-BE49-F238E27FC236}">
                <a16:creationId xmlns:a16="http://schemas.microsoft.com/office/drawing/2014/main" id="{4E2F4844-7F35-4D85-B66E-12E7EC2A36E9}"/>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342900" rtl="0" fontAlgn="ctr">
              <a:spcBef>
                <a:spcPts val="0"/>
              </a:spcBef>
              <a:spcAft>
                <a:spcPts val="600"/>
              </a:spcAft>
              <a:buFont typeface="Arial" panose="020B0604020202020204" pitchFamily="34" charset="0"/>
              <a:buChar char="•"/>
            </a:pPr>
            <a:r>
              <a:rPr lang="es-ES" b="1" dirty="0">
                <a:effectLst/>
                <a:latin typeface="Calibri" panose="020F0502020204030204" pitchFamily="34" charset="0"/>
              </a:rPr>
              <a:t>Bello</a:t>
            </a:r>
            <a:r>
              <a:rPr lang="es-ES" dirty="0">
                <a:effectLst/>
                <a:latin typeface="Calibri" panose="020F0502020204030204" pitchFamily="34" charset="0"/>
              </a:rPr>
              <a:t> es mejor que feo.</a:t>
            </a:r>
          </a:p>
          <a:p>
            <a:pPr marL="342900" rtl="0" fontAlgn="ctr">
              <a:spcBef>
                <a:spcPts val="0"/>
              </a:spcBef>
              <a:spcAft>
                <a:spcPts val="600"/>
              </a:spcAft>
              <a:buFont typeface="Arial" panose="020B0604020202020204" pitchFamily="34" charset="0"/>
              <a:buChar char="•"/>
            </a:pPr>
            <a:r>
              <a:rPr lang="es-ES" b="1" dirty="0">
                <a:effectLst/>
                <a:latin typeface="Calibri" panose="020F0502020204030204" pitchFamily="34" charset="0"/>
              </a:rPr>
              <a:t>Explícito</a:t>
            </a:r>
            <a:r>
              <a:rPr lang="es-ES" dirty="0">
                <a:effectLst/>
                <a:latin typeface="Calibri" panose="020F0502020204030204" pitchFamily="34" charset="0"/>
              </a:rPr>
              <a:t> es mejor que implícito.</a:t>
            </a:r>
          </a:p>
          <a:p>
            <a:pPr marL="342900" rtl="0" fontAlgn="ctr">
              <a:spcBef>
                <a:spcPts val="0"/>
              </a:spcBef>
              <a:spcAft>
                <a:spcPts val="600"/>
              </a:spcAft>
              <a:buFont typeface="Arial" panose="020B0604020202020204" pitchFamily="34" charset="0"/>
              <a:buChar char="•"/>
            </a:pPr>
            <a:r>
              <a:rPr lang="es-ES" b="1" dirty="0">
                <a:effectLst/>
                <a:latin typeface="Calibri" panose="020F0502020204030204" pitchFamily="34" charset="0"/>
              </a:rPr>
              <a:t>Simple</a:t>
            </a:r>
            <a:r>
              <a:rPr lang="es-ES" dirty="0">
                <a:effectLst/>
                <a:latin typeface="Calibri" panose="020F0502020204030204" pitchFamily="34" charset="0"/>
              </a:rPr>
              <a:t> es mejor que complejo.</a:t>
            </a:r>
          </a:p>
          <a:p>
            <a:pPr marL="800100" lvl="1" fontAlgn="ctr">
              <a:spcBef>
                <a:spcPts val="0"/>
              </a:spcBef>
              <a:spcAft>
                <a:spcPts val="600"/>
              </a:spcAft>
            </a:pPr>
            <a:r>
              <a:rPr lang="es-ES" dirty="0">
                <a:effectLst/>
                <a:latin typeface="Calibri" panose="020F0502020204030204" pitchFamily="34" charset="0"/>
              </a:rPr>
              <a:t>Complejo es mejor que complicado.</a:t>
            </a:r>
          </a:p>
          <a:p>
            <a:pPr marL="342900" rtl="0" fontAlgn="ctr">
              <a:spcBef>
                <a:spcPts val="0"/>
              </a:spcBef>
              <a:spcAft>
                <a:spcPts val="600"/>
              </a:spcAft>
              <a:buFont typeface="Arial" panose="020B0604020202020204" pitchFamily="34" charset="0"/>
              <a:buChar char="•"/>
            </a:pPr>
            <a:r>
              <a:rPr lang="es-ES" b="1" dirty="0">
                <a:effectLst/>
                <a:latin typeface="Calibri" panose="020F0502020204030204" pitchFamily="34" charset="0"/>
              </a:rPr>
              <a:t>Plano</a:t>
            </a:r>
            <a:r>
              <a:rPr lang="es-ES" dirty="0">
                <a:effectLst/>
                <a:latin typeface="Calibri" panose="020F0502020204030204" pitchFamily="34" charset="0"/>
              </a:rPr>
              <a:t> es mejor que anidado.</a:t>
            </a:r>
          </a:p>
          <a:p>
            <a:pPr marL="342900" rtl="0" fontAlgn="ctr">
              <a:spcBef>
                <a:spcPts val="0"/>
              </a:spcBef>
              <a:spcAft>
                <a:spcPts val="600"/>
              </a:spcAft>
              <a:buFont typeface="Arial" panose="020B0604020202020204" pitchFamily="34" charset="0"/>
              <a:buChar char="•"/>
            </a:pPr>
            <a:r>
              <a:rPr lang="es-ES" b="1" dirty="0">
                <a:effectLst/>
                <a:latin typeface="Calibri" panose="020F0502020204030204" pitchFamily="34" charset="0"/>
              </a:rPr>
              <a:t>Espaciado</a:t>
            </a:r>
            <a:r>
              <a:rPr lang="es-ES" dirty="0">
                <a:effectLst/>
                <a:latin typeface="Calibri" panose="020F0502020204030204" pitchFamily="34" charset="0"/>
              </a:rPr>
              <a:t> es mejor que denso.</a:t>
            </a:r>
          </a:p>
          <a:p>
            <a:pPr marL="342900" rtl="0" fontAlgn="ctr">
              <a:spcBef>
                <a:spcPts val="0"/>
              </a:spcBef>
              <a:spcAft>
                <a:spcPts val="600"/>
              </a:spcAft>
              <a:buFont typeface="Arial" panose="020B0604020202020204" pitchFamily="34" charset="0"/>
              <a:buChar char="•"/>
            </a:pPr>
            <a:endParaRPr lang="es-ES" dirty="0">
              <a:effectLst/>
              <a:latin typeface="Calibri" panose="020F0502020204030204" pitchFamily="34" charset="0"/>
            </a:endParaRPr>
          </a:p>
          <a:p>
            <a:pPr marL="800100" lvl="1" fontAlgn="ctr">
              <a:spcBef>
                <a:spcPts val="0"/>
              </a:spcBef>
              <a:spcAft>
                <a:spcPts val="600"/>
              </a:spcAft>
            </a:pPr>
            <a:r>
              <a:rPr lang="es-ES" dirty="0">
                <a:effectLst/>
                <a:latin typeface="Calibri" panose="020F0502020204030204" pitchFamily="34" charset="0"/>
              </a:rPr>
              <a:t>La legibilidad es importante.</a:t>
            </a:r>
          </a:p>
        </p:txBody>
      </p:sp>
    </p:spTree>
    <p:extLst>
      <p:ext uri="{BB962C8B-B14F-4D97-AF65-F5344CB8AC3E}">
        <p14:creationId xmlns:p14="http://schemas.microsoft.com/office/powerpoint/2010/main" val="27533930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Las funciones son objetos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574131" y="2785342"/>
            <a:ext cx="3502647" cy="3396253"/>
          </a:xfrm>
        </p:spPr>
        <p:txBody>
          <a:bodyPr vert="horz" lIns="91440" tIns="45720" rIns="91440" bIns="45720" rtlCol="0">
            <a:normAutofit/>
          </a:bodyPr>
          <a:lstStyle/>
          <a:p>
            <a:r>
              <a:rPr lang="es-ES" sz="2000" dirty="0"/>
              <a:t>Una función puede pasarse como parámetro</a:t>
            </a:r>
          </a:p>
          <a:p>
            <a:pPr marL="342900" indent="-342900">
              <a:buFontTx/>
              <a:buChar char="-"/>
            </a:pPr>
            <a:r>
              <a:rPr lang="es-ES" sz="2000" dirty="0"/>
              <a:t>La función que recibe otra como parámetro -&gt; Función de orden superior</a:t>
            </a:r>
          </a:p>
          <a:p>
            <a:pPr marL="342900" indent="-342900">
              <a:buFontTx/>
              <a:buChar char="-"/>
            </a:pPr>
            <a:r>
              <a:rPr lang="es-ES" sz="2000" dirty="0"/>
              <a:t>La función pasada como parámetro -&gt; </a:t>
            </a:r>
            <a:r>
              <a:rPr lang="es-ES" sz="2000" dirty="0" err="1"/>
              <a:t>Callback</a:t>
            </a:r>
            <a:endParaRPr lang="es-ES" sz="2000" dirty="0"/>
          </a:p>
          <a:p>
            <a:pPr marL="342900" indent="-342900">
              <a:buFontTx/>
              <a:buChar char="-"/>
            </a:pPr>
            <a:endParaRPr lang="es-ES" sz="2000" dirty="0"/>
          </a:p>
          <a:p>
            <a:r>
              <a:rPr lang="es-ES" sz="2000" dirty="0"/>
              <a:t>Los </a:t>
            </a:r>
            <a:r>
              <a:rPr lang="es-ES" sz="2000" dirty="0" err="1"/>
              <a:t>callback</a:t>
            </a:r>
            <a:r>
              <a:rPr lang="es-ES" sz="2000" dirty="0"/>
              <a:t> pueden ser funciones anónimas o lambdas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09_funcional_objetos.py</a:t>
            </a:r>
          </a:p>
          <a:p>
            <a:endParaRPr lang="es-ES" dirty="0">
              <a:solidFill>
                <a:srgbClr val="D4D4D4"/>
              </a:solidFill>
              <a:latin typeface="Consolas" panose="020B0609020204030204" pitchFamily="49" charset="0"/>
            </a:endParaRPr>
          </a:p>
        </p:txBody>
      </p:sp>
      <p:sp>
        <p:nvSpPr>
          <p:cNvPr id="15" name="CuadroTexto 14">
            <a:extLst>
              <a:ext uri="{FF2B5EF4-FFF2-40B4-BE49-F238E27FC236}">
                <a16:creationId xmlns:a16="http://schemas.microsoft.com/office/drawing/2014/main" id="{1776F3D3-DCC5-46FA-9203-ECC8236729D7}"/>
              </a:ext>
            </a:extLst>
          </p:cNvPr>
          <p:cNvSpPr txBox="1"/>
          <p:nvPr/>
        </p:nvSpPr>
        <p:spPr>
          <a:xfrm>
            <a:off x="5741994" y="3063092"/>
            <a:ext cx="5606587" cy="1754326"/>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calcular (</a:t>
            </a:r>
            <a:r>
              <a:rPr lang="es-ES" b="0" dirty="0" err="1">
                <a:solidFill>
                  <a:srgbClr val="D4D4D4"/>
                </a:solidFill>
                <a:effectLst/>
                <a:latin typeface="Consolas" panose="020B0609020204030204" pitchFamily="49" charset="0"/>
              </a:rPr>
              <a:t>a,b</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calc</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'El resultado es'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calc</a:t>
            </a:r>
            <a:r>
              <a:rPr lang="es-ES" b="0" dirty="0">
                <a:solidFill>
                  <a:srgbClr val="D4D4D4"/>
                </a:solidFill>
                <a:effectLst/>
                <a:latin typeface="Consolas" panose="020B0609020204030204" pitchFamily="49" charset="0"/>
              </a:rPr>
              <a:t>(a, b))</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calcular(</a:t>
            </a:r>
            <a:r>
              <a:rPr lang="es-ES" b="0" dirty="0">
                <a:solidFill>
                  <a:srgbClr val="B5CEA8"/>
                </a:solidFill>
                <a:effectLst/>
                <a:latin typeface="Consolas" panose="020B0609020204030204" pitchFamily="49" charset="0"/>
              </a:rPr>
              <a:t>4</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,suma)</a:t>
            </a:r>
          </a:p>
          <a:p>
            <a:r>
              <a:rPr lang="es-ES" b="0" dirty="0">
                <a:solidFill>
                  <a:srgbClr val="D4D4D4"/>
                </a:solidFill>
                <a:effectLst/>
                <a:latin typeface="Consolas" panose="020B0609020204030204" pitchFamily="49" charset="0"/>
              </a:rPr>
              <a:t>calcular(</a:t>
            </a:r>
            <a:r>
              <a:rPr lang="es-ES" b="0" dirty="0">
                <a:solidFill>
                  <a:srgbClr val="B5CEA8"/>
                </a:solidFill>
                <a:effectLst/>
                <a:latin typeface="Consolas" panose="020B0609020204030204" pitchFamily="49" charset="0"/>
              </a:rPr>
              <a:t>4</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,resta)</a:t>
            </a:r>
          </a:p>
          <a:p>
            <a:r>
              <a:rPr lang="es-ES" b="0" dirty="0">
                <a:solidFill>
                  <a:srgbClr val="D4D4D4"/>
                </a:solidFill>
                <a:effectLst/>
                <a:latin typeface="Consolas" panose="020B0609020204030204" pitchFamily="49" charset="0"/>
              </a:rPr>
              <a:t>calcular(</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7</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lambda</a:t>
            </a:r>
            <a:r>
              <a:rPr lang="es-ES" b="0" dirty="0">
                <a:solidFill>
                  <a:srgbClr val="D4D4D4"/>
                </a:solidFill>
                <a:effectLst/>
                <a:latin typeface="Consolas" panose="020B0609020204030204" pitchFamily="49" charset="0"/>
              </a:rPr>
              <a:t> a, b: a * b)</a:t>
            </a:r>
          </a:p>
        </p:txBody>
      </p:sp>
      <p:sp>
        <p:nvSpPr>
          <p:cNvPr id="12" name="CuadroTexto 11">
            <a:extLst>
              <a:ext uri="{FF2B5EF4-FFF2-40B4-BE49-F238E27FC236}">
                <a16:creationId xmlns:a16="http://schemas.microsoft.com/office/drawing/2014/main" id="{070DF599-2E3D-4ECB-8A6C-ABE63A9CED1B}"/>
              </a:ext>
            </a:extLst>
          </p:cNvPr>
          <p:cNvSpPr txBox="1"/>
          <p:nvPr/>
        </p:nvSpPr>
        <p:spPr>
          <a:xfrm>
            <a:off x="9342829" y="5258265"/>
            <a:ext cx="2275040" cy="923330"/>
          </a:xfrm>
          <a:prstGeom prst="rect">
            <a:avLst/>
          </a:prstGeom>
          <a:noFill/>
        </p:spPr>
        <p:txBody>
          <a:bodyPr wrap="square">
            <a:spAutoFit/>
          </a:bodyPr>
          <a:lstStyle/>
          <a:p>
            <a:r>
              <a:rPr lang="es-ES" dirty="0"/>
              <a:t>El resultado es 10</a:t>
            </a:r>
          </a:p>
          <a:p>
            <a:r>
              <a:rPr lang="es-ES" dirty="0"/>
              <a:t>El resultado es -2</a:t>
            </a:r>
          </a:p>
          <a:p>
            <a:r>
              <a:rPr lang="es-ES" dirty="0"/>
              <a:t>El resultado es 35</a:t>
            </a:r>
          </a:p>
        </p:txBody>
      </p:sp>
      <p:sp>
        <p:nvSpPr>
          <p:cNvPr id="13" name="CuadroTexto 12">
            <a:extLst>
              <a:ext uri="{FF2B5EF4-FFF2-40B4-BE49-F238E27FC236}">
                <a16:creationId xmlns:a16="http://schemas.microsoft.com/office/drawing/2014/main" id="{B571B640-3654-4108-8A4A-33C6BE686C0E}"/>
              </a:ext>
            </a:extLst>
          </p:cNvPr>
          <p:cNvSpPr txBox="1"/>
          <p:nvPr/>
        </p:nvSpPr>
        <p:spPr>
          <a:xfrm>
            <a:off x="5741994" y="917903"/>
            <a:ext cx="3659166" cy="1477328"/>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suma(a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b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 + b</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resta(a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b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 - b</a:t>
            </a:r>
          </a:p>
        </p:txBody>
      </p:sp>
    </p:spTree>
    <p:extLst>
      <p:ext uri="{BB962C8B-B14F-4D97-AF65-F5344CB8AC3E}">
        <p14:creationId xmlns:p14="http://schemas.microsoft.com/office/powerpoint/2010/main" val="2996842922"/>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Las funciones son objetos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574131" y="2785342"/>
            <a:ext cx="3502647" cy="3396253"/>
          </a:xfrm>
        </p:spPr>
        <p:txBody>
          <a:bodyPr vert="horz" lIns="91440" tIns="45720" rIns="91440" bIns="45720" rtlCol="0">
            <a:normAutofit/>
          </a:bodyPr>
          <a:lstStyle/>
          <a:p>
            <a:r>
              <a:rPr lang="es-ES" sz="2000" dirty="0"/>
              <a:t>Una función lambda</a:t>
            </a:r>
          </a:p>
          <a:p>
            <a:pPr marL="342900" indent="-342900">
              <a:buFontTx/>
              <a:buChar char="-"/>
            </a:pPr>
            <a:r>
              <a:rPr lang="es-ES" sz="2000" dirty="0"/>
              <a:t>Puede asignarse a una variable</a:t>
            </a:r>
          </a:p>
          <a:p>
            <a:pPr marL="342900" indent="-342900">
              <a:buFontTx/>
              <a:buChar char="-"/>
            </a:pPr>
            <a:r>
              <a:rPr lang="es-ES" sz="2000" dirty="0"/>
              <a:t>Puede ser el retorno del segundo tipo de función de orden superior</a:t>
            </a:r>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09_funcional_objetos.py</a:t>
            </a:r>
          </a:p>
          <a:p>
            <a:endParaRPr lang="es-ES" dirty="0">
              <a:solidFill>
                <a:srgbClr val="D4D4D4"/>
              </a:solidFill>
              <a:latin typeface="Consolas" panose="020B0609020204030204" pitchFamily="49" charset="0"/>
            </a:endParaRPr>
          </a:p>
        </p:txBody>
      </p:sp>
      <p:sp>
        <p:nvSpPr>
          <p:cNvPr id="12" name="CuadroTexto 11">
            <a:extLst>
              <a:ext uri="{FF2B5EF4-FFF2-40B4-BE49-F238E27FC236}">
                <a16:creationId xmlns:a16="http://schemas.microsoft.com/office/drawing/2014/main" id="{4E6AA194-1A9F-4DAB-B3BC-EA1108BB04FD}"/>
              </a:ext>
            </a:extLst>
          </p:cNvPr>
          <p:cNvSpPr txBox="1"/>
          <p:nvPr/>
        </p:nvSpPr>
        <p:spPr>
          <a:xfrm>
            <a:off x="5140361" y="1031196"/>
            <a:ext cx="6097044" cy="3693319"/>
          </a:xfrm>
          <a:prstGeom prst="rect">
            <a:avLst/>
          </a:prstGeom>
          <a:noFill/>
        </p:spPr>
        <p:txBody>
          <a:bodyPr wrap="square">
            <a:spAutoFit/>
          </a:bodyPr>
          <a:lstStyle/>
          <a:p>
            <a:r>
              <a:rPr lang="es-ES" b="0" dirty="0" err="1">
                <a:solidFill>
                  <a:srgbClr val="D4D4D4"/>
                </a:solidFill>
                <a:effectLst/>
                <a:latin typeface="Consolas" panose="020B0609020204030204" pitchFamily="49" charset="0"/>
              </a:rPr>
              <a:t>dividir_enteros</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lambda</a:t>
            </a:r>
            <a:r>
              <a:rPr lang="es-ES" b="0" dirty="0">
                <a:solidFill>
                  <a:srgbClr val="D4D4D4"/>
                </a:solidFill>
                <a:effectLst/>
                <a:latin typeface="Consolas" panose="020B0609020204030204" pitchFamily="49" charset="0"/>
              </a:rPr>
              <a:t> a, b: a // b</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'10 / 2:'</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dividir_enteros</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10</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Función de orden superior: </a:t>
            </a:r>
            <a:endParaRPr lang="es-ES" b="0" dirty="0">
              <a:solidFill>
                <a:srgbClr val="D4D4D4"/>
              </a:solidFill>
              <a:effectLst/>
              <a:latin typeface="Consolas" panose="020B0609020204030204" pitchFamily="49" charset="0"/>
            </a:endParaRPr>
          </a:p>
          <a:p>
            <a:r>
              <a:rPr lang="es-ES" b="0" dirty="0">
                <a:solidFill>
                  <a:srgbClr val="6A9955"/>
                </a:solidFill>
                <a:effectLst/>
                <a:latin typeface="Consolas" panose="020B0609020204030204" pitchFamily="49" charset="0"/>
              </a:rPr>
              <a:t># retorna una función como parámetro</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multiplicador(n):</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lambda</a:t>
            </a:r>
            <a:r>
              <a:rPr lang="es-ES" b="0" dirty="0">
                <a:solidFill>
                  <a:srgbClr val="D4D4D4"/>
                </a:solidFill>
                <a:effectLst/>
                <a:latin typeface="Consolas" panose="020B0609020204030204" pitchFamily="49" charset="0"/>
              </a:rPr>
              <a:t> a : a * n</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duplicar = multiplicador(</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triplicar = multiplicador(</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'Duplicar 11:'</a:t>
            </a:r>
            <a:r>
              <a:rPr lang="es-ES" b="0" dirty="0">
                <a:solidFill>
                  <a:srgbClr val="D4D4D4"/>
                </a:solidFill>
                <a:effectLst/>
                <a:latin typeface="Consolas" panose="020B0609020204030204" pitchFamily="49" charset="0"/>
              </a:rPr>
              <a:t>, duplicar(</a:t>
            </a:r>
            <a:r>
              <a:rPr lang="es-ES" b="0" dirty="0">
                <a:solidFill>
                  <a:srgbClr val="B5CEA8"/>
                </a:solidFill>
                <a:effectLst/>
                <a:latin typeface="Consolas" panose="020B0609020204030204" pitchFamily="49" charset="0"/>
              </a:rPr>
              <a:t>11</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'Triplicar 11:'</a:t>
            </a:r>
            <a:r>
              <a:rPr lang="es-ES" b="0" dirty="0">
                <a:solidFill>
                  <a:srgbClr val="D4D4D4"/>
                </a:solidFill>
                <a:effectLst/>
                <a:latin typeface="Consolas" panose="020B0609020204030204" pitchFamily="49" charset="0"/>
              </a:rPr>
              <a:t>, triplicar(</a:t>
            </a:r>
            <a:r>
              <a:rPr lang="es-ES" b="0" dirty="0">
                <a:solidFill>
                  <a:srgbClr val="B5CEA8"/>
                </a:solidFill>
                <a:effectLst/>
                <a:latin typeface="Consolas" panose="020B0609020204030204" pitchFamily="49" charset="0"/>
              </a:rPr>
              <a:t>11</a:t>
            </a:r>
            <a:r>
              <a:rPr lang="es-ES" b="0" dirty="0">
                <a:solidFill>
                  <a:srgbClr val="D4D4D4"/>
                </a:solidFill>
                <a:effectLst/>
                <a:latin typeface="Consolas" panose="020B0609020204030204" pitchFamily="49" charset="0"/>
              </a:rPr>
              <a:t>))</a:t>
            </a:r>
          </a:p>
        </p:txBody>
      </p:sp>
      <p:sp>
        <p:nvSpPr>
          <p:cNvPr id="13" name="CuadroTexto 12">
            <a:extLst>
              <a:ext uri="{FF2B5EF4-FFF2-40B4-BE49-F238E27FC236}">
                <a16:creationId xmlns:a16="http://schemas.microsoft.com/office/drawing/2014/main" id="{20262844-3EFE-4276-ABFB-77DAD3BFCA05}"/>
              </a:ext>
            </a:extLst>
          </p:cNvPr>
          <p:cNvSpPr txBox="1"/>
          <p:nvPr/>
        </p:nvSpPr>
        <p:spPr>
          <a:xfrm>
            <a:off x="8916958" y="5151794"/>
            <a:ext cx="1861688" cy="923330"/>
          </a:xfrm>
          <a:prstGeom prst="rect">
            <a:avLst/>
          </a:prstGeom>
          <a:noFill/>
        </p:spPr>
        <p:txBody>
          <a:bodyPr wrap="square">
            <a:spAutoFit/>
          </a:bodyPr>
          <a:lstStyle/>
          <a:p>
            <a:r>
              <a:rPr lang="es-ES" dirty="0"/>
              <a:t>10 / 2: 5</a:t>
            </a:r>
          </a:p>
          <a:p>
            <a:r>
              <a:rPr lang="es-ES" dirty="0"/>
              <a:t>Duplicar 11: 22</a:t>
            </a:r>
          </a:p>
          <a:p>
            <a:r>
              <a:rPr lang="es-ES" dirty="0"/>
              <a:t>Triplicar 11: 33</a:t>
            </a:r>
          </a:p>
        </p:txBody>
      </p:sp>
    </p:spTree>
    <p:extLst>
      <p:ext uri="{BB962C8B-B14F-4D97-AF65-F5344CB8AC3E}">
        <p14:creationId xmlns:p14="http://schemas.microsoft.com/office/powerpoint/2010/main" val="2969946269"/>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4B924FE-8C6C-4E3B-9BF7-2766272CE54D}"/>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Modulos y paquetes</a:t>
            </a:r>
          </a:p>
        </p:txBody>
      </p:sp>
      <p:sp>
        <p:nvSpPr>
          <p:cNvPr id="3" name="Marcador de contenido 2">
            <a:extLst>
              <a:ext uri="{FF2B5EF4-FFF2-40B4-BE49-F238E27FC236}">
                <a16:creationId xmlns:a16="http://schemas.microsoft.com/office/drawing/2014/main" id="{C416D26D-41F7-4DC3-A9A3-6A320C2DC468}"/>
              </a:ext>
            </a:extLst>
          </p:cNvPr>
          <p:cNvSpPr>
            <a:spLocks noGrp="1"/>
          </p:cNvSpPr>
          <p:nvPr>
            <p:ph idx="1"/>
          </p:nvPr>
        </p:nvSpPr>
        <p:spPr>
          <a:xfrm>
            <a:off x="4810259" y="649480"/>
            <a:ext cx="6555347" cy="5546047"/>
          </a:xfrm>
        </p:spPr>
        <p:txBody>
          <a:bodyPr anchor="ctr">
            <a:normAutofit/>
          </a:bodyPr>
          <a:lstStyle/>
          <a:p>
            <a:r>
              <a:rPr lang="es-ES" sz="2000"/>
              <a:t>Creación. Ficheros y carpetas.</a:t>
            </a:r>
          </a:p>
          <a:p>
            <a:pPr lvl="1"/>
            <a:r>
              <a:rPr lang="es-ES" sz="2000"/>
              <a:t>Cualquier fichero py es automáticamente un módulo</a:t>
            </a:r>
          </a:p>
          <a:p>
            <a:pPr lvl="1"/>
            <a:r>
              <a:rPr lang="es-ES" sz="2000"/>
              <a:t>Exporta los elementos que declara: funciones, clases o variables</a:t>
            </a:r>
          </a:p>
          <a:p>
            <a:pPr lvl="1"/>
            <a:r>
              <a:rPr lang="es-ES" sz="2000"/>
              <a:t>Las carpetas del FS constituyen automáticamente paquetes</a:t>
            </a:r>
          </a:p>
          <a:p>
            <a:r>
              <a:rPr lang="es-ES" sz="2000"/>
              <a:t>Importación</a:t>
            </a:r>
          </a:p>
          <a:p>
            <a:pPr lvl="1"/>
            <a:r>
              <a:rPr lang="es-ES" sz="2000"/>
              <a:t>Con espacio de nombres</a:t>
            </a:r>
          </a:p>
          <a:p>
            <a:pPr lvl="1"/>
            <a:r>
              <a:rPr lang="es-ES" sz="2000"/>
              <a:t>Importación directa</a:t>
            </a:r>
          </a:p>
          <a:p>
            <a:r>
              <a:rPr lang="es-ES" sz="2000"/>
              <a:t>Conocer el contenido de un módulo</a:t>
            </a:r>
          </a:p>
        </p:txBody>
      </p:sp>
    </p:spTree>
    <p:extLst>
      <p:ext uri="{BB962C8B-B14F-4D97-AF65-F5344CB8AC3E}">
        <p14:creationId xmlns:p14="http://schemas.microsoft.com/office/powerpoint/2010/main" val="17964350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Módulos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lnSpcReduction="10000"/>
          </a:bodyPr>
          <a:lstStyle/>
          <a:p>
            <a:r>
              <a:rPr lang="es-ES" sz="2000" dirty="0"/>
              <a:t>Importación</a:t>
            </a:r>
          </a:p>
          <a:p>
            <a:pPr marL="342900" indent="-342900">
              <a:buFontTx/>
              <a:buChar char="-"/>
            </a:pPr>
            <a:r>
              <a:rPr lang="es-ES" sz="2000" dirty="0"/>
              <a:t>Con espacio de nombres</a:t>
            </a:r>
            <a:br>
              <a:rPr lang="es-ES" sz="2000" dirty="0"/>
            </a:br>
            <a:r>
              <a:rPr lang="es-ES" sz="2000" b="1" dirty="0" err="1"/>
              <a:t>import</a:t>
            </a:r>
            <a:r>
              <a:rPr lang="es-ES" sz="2000" dirty="0"/>
              <a:t> &lt;module&gt; [as &lt;alias&gt;]</a:t>
            </a:r>
          </a:p>
          <a:p>
            <a:pPr marL="342900" indent="-342900">
              <a:buFontTx/>
              <a:buChar char="-"/>
            </a:pPr>
            <a:r>
              <a:rPr lang="es-ES" sz="2000" dirty="0"/>
              <a:t>Importación directa</a:t>
            </a:r>
            <a:br>
              <a:rPr lang="es-ES" sz="2000" dirty="0"/>
            </a:br>
            <a:r>
              <a:rPr lang="es-ES" sz="2000" b="1" dirty="0" err="1"/>
              <a:t>from</a:t>
            </a:r>
            <a:r>
              <a:rPr lang="es-ES" sz="2000" dirty="0"/>
              <a:t> &lt;module&gt; </a:t>
            </a:r>
            <a:r>
              <a:rPr lang="es-ES" sz="2000" dirty="0" err="1"/>
              <a:t>import</a:t>
            </a:r>
            <a:r>
              <a:rPr lang="es-ES" sz="2000" dirty="0"/>
              <a:t> &lt;elemento&gt;</a:t>
            </a:r>
          </a:p>
          <a:p>
            <a:r>
              <a:rPr lang="es-ES" sz="2000" dirty="0"/>
              <a:t>Contenido del módulo</a:t>
            </a:r>
          </a:p>
          <a:p>
            <a:pPr lvl="1"/>
            <a:r>
              <a:rPr lang="es-ES" sz="1800" dirty="0" err="1"/>
              <a:t>dir</a:t>
            </a:r>
            <a:r>
              <a:rPr lang="es-ES" sz="1800" dirty="0"/>
              <a:t>(&lt;module&gt;)</a:t>
            </a:r>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10_módulos.py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08D8E1D0-83F8-405A-BF26-33E2A3E9CF47}"/>
              </a:ext>
            </a:extLst>
          </p:cNvPr>
          <p:cNvSpPr txBox="1"/>
          <p:nvPr/>
        </p:nvSpPr>
        <p:spPr>
          <a:xfrm>
            <a:off x="5339997" y="953342"/>
            <a:ext cx="6097044" cy="230832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pkg_math.modulo_math</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as</a:t>
            </a:r>
            <a:r>
              <a:rPr lang="es-ES" b="0" dirty="0">
                <a:solidFill>
                  <a:srgbClr val="D4D4D4"/>
                </a:solidFill>
                <a:effectLst/>
                <a:latin typeface="Consolas" panose="020B0609020204030204" pitchFamily="49" charset="0"/>
              </a:rPr>
              <a:t> m</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pkg_math.modulo_math</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triplicar</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dir</a:t>
            </a:r>
            <a:r>
              <a:rPr lang="es-ES" b="0" dirty="0">
                <a:solidFill>
                  <a:srgbClr val="D4D4D4"/>
                </a:solidFill>
                <a:effectLst/>
                <a:latin typeface="Consolas" panose="020B0609020204030204" pitchFamily="49" charset="0"/>
              </a:rPr>
              <a:t>(m))</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m.add</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7</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(triplicar(</a:t>
            </a:r>
            <a:r>
              <a:rPr lang="es-ES" b="0" dirty="0">
                <a:solidFill>
                  <a:srgbClr val="B5CEA8"/>
                </a:solidFill>
                <a:effectLst/>
                <a:latin typeface="Consolas" panose="020B0609020204030204" pitchFamily="49" charset="0"/>
              </a:rPr>
              <a:t>12</a:t>
            </a:r>
            <a:r>
              <a:rPr lang="es-ES"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2D2002BD-73E0-4503-9C28-ECACA88DC1A0}"/>
              </a:ext>
            </a:extLst>
          </p:cNvPr>
          <p:cNvSpPr txBox="1"/>
          <p:nvPr/>
        </p:nvSpPr>
        <p:spPr>
          <a:xfrm>
            <a:off x="7488998" y="3734121"/>
            <a:ext cx="3890897" cy="2585323"/>
          </a:xfrm>
          <a:prstGeom prst="rect">
            <a:avLst/>
          </a:prstGeom>
          <a:noFill/>
        </p:spPr>
        <p:txBody>
          <a:bodyPr wrap="square">
            <a:spAutoFit/>
          </a:bodyPr>
          <a:lstStyle/>
          <a:p>
            <a:r>
              <a:rPr lang="es-ES" dirty="0"/>
              <a:t>['__</a:t>
            </a:r>
            <a:r>
              <a:rPr lang="es-ES" dirty="0" err="1"/>
              <a:t>builtins</a:t>
            </a:r>
            <a:r>
              <a:rPr lang="es-ES" dirty="0"/>
              <a:t>__', '__</a:t>
            </a:r>
            <a:r>
              <a:rPr lang="es-ES" dirty="0" err="1"/>
              <a:t>cached</a:t>
            </a:r>
            <a:r>
              <a:rPr lang="es-ES" dirty="0"/>
              <a:t>__', '__</a:t>
            </a:r>
            <a:r>
              <a:rPr lang="es-ES" dirty="0" err="1"/>
              <a:t>doc</a:t>
            </a:r>
            <a:r>
              <a:rPr lang="es-ES" dirty="0"/>
              <a:t>__', '__file__', '__</a:t>
            </a:r>
            <a:r>
              <a:rPr lang="es-ES" dirty="0" err="1"/>
              <a:t>loader</a:t>
            </a:r>
            <a:r>
              <a:rPr lang="es-ES" dirty="0"/>
              <a:t>__', '__</a:t>
            </a:r>
            <a:r>
              <a:rPr lang="es-ES" dirty="0" err="1"/>
              <a:t>name</a:t>
            </a:r>
            <a:r>
              <a:rPr lang="es-ES" dirty="0"/>
              <a:t>__', '__</a:t>
            </a:r>
            <a:r>
              <a:rPr lang="es-ES" dirty="0" err="1"/>
              <a:t>package</a:t>
            </a:r>
            <a:r>
              <a:rPr lang="es-ES" dirty="0"/>
              <a:t>__', '__</a:t>
            </a:r>
            <a:r>
              <a:rPr lang="es-ES" dirty="0" err="1"/>
              <a:t>spec</a:t>
            </a:r>
            <a:r>
              <a:rPr lang="es-ES" dirty="0"/>
              <a:t>__', '</a:t>
            </a:r>
            <a:r>
              <a:rPr lang="es-ES" dirty="0" err="1"/>
              <a:t>add</a:t>
            </a:r>
            <a:r>
              <a:rPr lang="es-ES" dirty="0"/>
              <a:t>', 'calcular', '</a:t>
            </a:r>
            <a:r>
              <a:rPr lang="es-ES" dirty="0" err="1"/>
              <a:t>dividir_enteros</a:t>
            </a:r>
            <a:r>
              <a:rPr lang="es-ES" dirty="0"/>
              <a:t>', 'duplicar', 'multiplicador', 'resta', 'suma', 'triplicar’]</a:t>
            </a:r>
          </a:p>
          <a:p>
            <a:endParaRPr lang="es-ES" dirty="0"/>
          </a:p>
          <a:p>
            <a:r>
              <a:rPr lang="es-ES" dirty="0"/>
              <a:t>10</a:t>
            </a:r>
          </a:p>
          <a:p>
            <a:r>
              <a:rPr lang="es-ES" dirty="0"/>
              <a:t>36</a:t>
            </a:r>
          </a:p>
        </p:txBody>
      </p:sp>
    </p:spTree>
    <p:extLst>
      <p:ext uri="{BB962C8B-B14F-4D97-AF65-F5344CB8AC3E}">
        <p14:creationId xmlns:p14="http://schemas.microsoft.com/office/powerpoint/2010/main" val="3387244444"/>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6A986A5-7142-4FA6-92B2-118EB76A1D15}"/>
              </a:ext>
            </a:extLst>
          </p:cNvPr>
          <p:cNvSpPr>
            <a:spLocks noGrp="1"/>
          </p:cNvSpPr>
          <p:nvPr>
            <p:ph type="title"/>
          </p:nvPr>
        </p:nvSpPr>
        <p:spPr>
          <a:xfrm>
            <a:off x="4965430" y="629268"/>
            <a:ext cx="6586491" cy="1286160"/>
          </a:xfrm>
        </p:spPr>
        <p:txBody>
          <a:bodyPr anchor="b">
            <a:normAutofit/>
          </a:bodyPr>
          <a:lstStyle/>
          <a:p>
            <a:r>
              <a:rPr lang="es-ES" dirty="0"/>
              <a:t>Módulos </a:t>
            </a:r>
            <a:r>
              <a:rPr lang="en-GB" i="1" dirty="0"/>
              <a:t>built-in</a:t>
            </a:r>
            <a:r>
              <a:rPr lang="es-ES" dirty="0"/>
              <a:t> en Python</a:t>
            </a:r>
          </a:p>
        </p:txBody>
      </p:sp>
      <p:sp>
        <p:nvSpPr>
          <p:cNvPr id="6" name="Marcador de contenido 5">
            <a:extLst>
              <a:ext uri="{FF2B5EF4-FFF2-40B4-BE49-F238E27FC236}">
                <a16:creationId xmlns:a16="http://schemas.microsoft.com/office/drawing/2014/main" id="{30938A94-FB24-422B-B642-7182769E97E8}"/>
              </a:ext>
            </a:extLst>
          </p:cNvPr>
          <p:cNvSpPr>
            <a:spLocks noGrp="1"/>
          </p:cNvSpPr>
          <p:nvPr>
            <p:ph idx="1"/>
          </p:nvPr>
        </p:nvSpPr>
        <p:spPr>
          <a:xfrm>
            <a:off x="4965431" y="2438400"/>
            <a:ext cx="6586489" cy="3785419"/>
          </a:xfrm>
        </p:spPr>
        <p:txBody>
          <a:bodyPr>
            <a:normAutofit/>
          </a:bodyPr>
          <a:lstStyle/>
          <a:p>
            <a:r>
              <a:rPr lang="es-ES" sz="2000" dirty="0" err="1"/>
              <a:t>platform</a:t>
            </a:r>
            <a:endParaRPr lang="es-ES" sz="2000" dirty="0"/>
          </a:p>
          <a:p>
            <a:r>
              <a:rPr lang="es-ES" sz="2000" dirty="0"/>
              <a:t>dates</a:t>
            </a:r>
          </a:p>
          <a:p>
            <a:r>
              <a:rPr lang="es-ES" sz="2000" dirty="0" err="1"/>
              <a:t>math</a:t>
            </a:r>
            <a:endParaRPr lang="es-ES" sz="2000" dirty="0"/>
          </a:p>
          <a:p>
            <a:r>
              <a:rPr lang="es-ES" sz="2000" dirty="0" err="1"/>
              <a:t>statistics</a:t>
            </a:r>
            <a:endParaRPr lang="es-ES" sz="2000" dirty="0"/>
          </a:p>
          <a:p>
            <a:r>
              <a:rPr lang="es-ES" sz="2000" dirty="0" err="1"/>
              <a:t>json</a:t>
            </a:r>
            <a:endParaRPr lang="es-ES" sz="2000" dirty="0"/>
          </a:p>
          <a:p>
            <a:r>
              <a:rPr lang="es-ES" sz="2000" dirty="0"/>
              <a:t>re (</a:t>
            </a:r>
            <a:r>
              <a:rPr lang="es-ES" sz="2000" dirty="0" err="1"/>
              <a:t>RegEx</a:t>
            </a:r>
            <a:r>
              <a:rPr lang="es-ES" sz="2000" dirty="0"/>
              <a:t>)</a:t>
            </a:r>
          </a:p>
          <a:p>
            <a:r>
              <a:rPr lang="es-ES" sz="2000" dirty="0">
                <a:hlinkClick r:id="rId2"/>
              </a:rPr>
              <a:t>https://docs.python.org/3/py-modindex.html</a:t>
            </a:r>
            <a:endParaRPr lang="es-ES" sz="2000" dirty="0"/>
          </a:p>
        </p:txBody>
      </p:sp>
      <p:pic>
        <p:nvPicPr>
          <p:cNvPr id="8" name="Picture 7" descr="Gráfico de cotizaciones bursátiles en pantalla">
            <a:extLst>
              <a:ext uri="{FF2B5EF4-FFF2-40B4-BE49-F238E27FC236}">
                <a16:creationId xmlns:a16="http://schemas.microsoft.com/office/drawing/2014/main" id="{94271735-CA0D-43F6-98A6-592FC314AE0E}"/>
              </a:ext>
            </a:extLst>
          </p:cNvPr>
          <p:cNvPicPr>
            <a:picLocks noChangeAspect="1"/>
          </p:cNvPicPr>
          <p:nvPr/>
        </p:nvPicPr>
        <p:blipFill rotWithShape="1">
          <a:blip r:embed="rId3"/>
          <a:srcRect l="43325" r="17470" b="-1"/>
          <a:stretch/>
        </p:blipFill>
        <p:spPr>
          <a:xfrm>
            <a:off x="20" y="10"/>
            <a:ext cx="4635571" cy="6857990"/>
          </a:xfrm>
          <a:prstGeom prst="rect">
            <a:avLst/>
          </a:prstGeom>
          <a:effectLst/>
        </p:spPr>
      </p:pic>
      <p:cxnSp>
        <p:nvCxnSpPr>
          <p:cNvPr id="12"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7BD90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6905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Módulo fechas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err="1"/>
              <a:t>datatime</a:t>
            </a:r>
            <a:r>
              <a:rPr lang="es-ES" sz="2000" dirty="0"/>
              <a:t>()</a:t>
            </a:r>
          </a:p>
          <a:p>
            <a:r>
              <a:rPr lang="es-ES" sz="2000" dirty="0" err="1"/>
              <a:t>datatime.now</a:t>
            </a:r>
            <a:r>
              <a:rPr lang="es-ES" sz="2000" dirty="0"/>
              <a:t>()</a:t>
            </a:r>
          </a:p>
          <a:p>
            <a:endParaRPr lang="es-ES" sz="2000" dirty="0"/>
          </a:p>
          <a:p>
            <a:r>
              <a:rPr lang="es-ES" sz="2000" dirty="0"/>
              <a:t>&lt;date&gt;.&lt;propiedades&gt;</a:t>
            </a:r>
          </a:p>
          <a:p>
            <a:endParaRPr lang="es-ES" sz="2000" dirty="0"/>
          </a:p>
          <a:p>
            <a:r>
              <a:rPr lang="es-ES" sz="2000" dirty="0"/>
              <a:t>&lt;data&gt;.</a:t>
            </a:r>
            <a:r>
              <a:rPr lang="es-ES" sz="2000" dirty="0" err="1"/>
              <a:t>strftime</a:t>
            </a:r>
            <a:r>
              <a:rPr lang="es-ES" sz="2000" dirty="0"/>
              <a:t>()</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10_módulos.py</a:t>
            </a:r>
          </a:p>
          <a:p>
            <a:endParaRPr lang="es-ES" dirty="0">
              <a:solidFill>
                <a:srgbClr val="D4D4D4"/>
              </a:solidFill>
              <a:latin typeface="Consolas" panose="020B0609020204030204" pitchFamily="49" charset="0"/>
            </a:endParaRPr>
          </a:p>
        </p:txBody>
      </p:sp>
      <p:sp>
        <p:nvSpPr>
          <p:cNvPr id="10" name="CuadroTexto 9">
            <a:extLst>
              <a:ext uri="{FF2B5EF4-FFF2-40B4-BE49-F238E27FC236}">
                <a16:creationId xmlns:a16="http://schemas.microsoft.com/office/drawing/2014/main" id="{18F9C78B-C73D-42C6-A1BB-2CAB0055A540}"/>
              </a:ext>
            </a:extLst>
          </p:cNvPr>
          <p:cNvSpPr txBox="1"/>
          <p:nvPr/>
        </p:nvSpPr>
        <p:spPr>
          <a:xfrm>
            <a:off x="5297763" y="872173"/>
            <a:ext cx="4948896" cy="4247317"/>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datetime</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now</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datetime.datetime.now</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now</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now.day</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now.month</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now.year</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fecha = </a:t>
            </a:r>
            <a:r>
              <a:rPr lang="es-ES" b="0" dirty="0" err="1">
                <a:solidFill>
                  <a:srgbClr val="D4D4D4"/>
                </a:solidFill>
                <a:effectLst/>
                <a:latin typeface="Consolas" panose="020B0609020204030204" pitchFamily="49" charset="0"/>
              </a:rPr>
              <a:t>datetime.datetime</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2000</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(fecha)</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fecha.strftime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"%c"</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fecha.strftime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now</a:t>
            </a:r>
            <a:r>
              <a:rPr lang="es-ES" b="0" dirty="0">
                <a:solidFill>
                  <a:srgbClr val="D4D4D4"/>
                </a:solidFill>
                <a:effectLst/>
                <a:latin typeface="Consolas" panose="020B0609020204030204" pitchFamily="49" charset="0"/>
              </a:rPr>
              <a:t> - fecha)</a:t>
            </a:r>
          </a:p>
        </p:txBody>
      </p:sp>
      <p:sp>
        <p:nvSpPr>
          <p:cNvPr id="11" name="CuadroTexto 10">
            <a:extLst>
              <a:ext uri="{FF2B5EF4-FFF2-40B4-BE49-F238E27FC236}">
                <a16:creationId xmlns:a16="http://schemas.microsoft.com/office/drawing/2014/main" id="{55A7953A-0A07-4A53-95C8-85C2DCF85566}"/>
              </a:ext>
            </a:extLst>
          </p:cNvPr>
          <p:cNvSpPr txBox="1"/>
          <p:nvPr/>
        </p:nvSpPr>
        <p:spPr>
          <a:xfrm>
            <a:off x="8499972" y="1995118"/>
            <a:ext cx="3048560" cy="1200329"/>
          </a:xfrm>
          <a:prstGeom prst="rect">
            <a:avLst/>
          </a:prstGeom>
          <a:noFill/>
        </p:spPr>
        <p:txBody>
          <a:bodyPr wrap="square">
            <a:spAutoFit/>
          </a:bodyPr>
          <a:lstStyle/>
          <a:p>
            <a:r>
              <a:rPr lang="es-ES" dirty="0"/>
              <a:t>2021-02-04 13:07:00.733530</a:t>
            </a:r>
          </a:p>
          <a:p>
            <a:r>
              <a:rPr lang="es-ES" dirty="0"/>
              <a:t>4</a:t>
            </a:r>
          </a:p>
          <a:p>
            <a:r>
              <a:rPr lang="es-ES" dirty="0"/>
              <a:t>2</a:t>
            </a:r>
          </a:p>
          <a:p>
            <a:r>
              <a:rPr lang="es-ES" dirty="0"/>
              <a:t>2021</a:t>
            </a:r>
          </a:p>
        </p:txBody>
      </p:sp>
      <p:sp>
        <p:nvSpPr>
          <p:cNvPr id="13" name="CuadroTexto 12">
            <a:extLst>
              <a:ext uri="{FF2B5EF4-FFF2-40B4-BE49-F238E27FC236}">
                <a16:creationId xmlns:a16="http://schemas.microsoft.com/office/drawing/2014/main" id="{EF477BE0-1551-4ABE-91BC-49B842593DF0}"/>
              </a:ext>
            </a:extLst>
          </p:cNvPr>
          <p:cNvSpPr txBox="1"/>
          <p:nvPr/>
        </p:nvSpPr>
        <p:spPr>
          <a:xfrm>
            <a:off x="8388519" y="4785498"/>
            <a:ext cx="3323869" cy="1200329"/>
          </a:xfrm>
          <a:prstGeom prst="rect">
            <a:avLst/>
          </a:prstGeom>
          <a:noFill/>
        </p:spPr>
        <p:txBody>
          <a:bodyPr wrap="square">
            <a:spAutoFit/>
          </a:bodyPr>
          <a:lstStyle/>
          <a:p>
            <a:r>
              <a:rPr lang="en-GB" dirty="0"/>
              <a:t>2000-01-01 00:00:00</a:t>
            </a:r>
          </a:p>
          <a:p>
            <a:r>
              <a:rPr lang="en-GB" dirty="0"/>
              <a:t>Sat Jan  1 00:00:00 2000</a:t>
            </a:r>
          </a:p>
          <a:p>
            <a:r>
              <a:rPr lang="en-GB" dirty="0"/>
              <a:t>01/01/00</a:t>
            </a:r>
          </a:p>
          <a:p>
            <a:r>
              <a:rPr lang="en-GB" dirty="0"/>
              <a:t>7705 days, 13:07:00.733530</a:t>
            </a:r>
            <a:endParaRPr lang="es-ES" dirty="0"/>
          </a:p>
        </p:txBody>
      </p:sp>
      <p:sp>
        <p:nvSpPr>
          <p:cNvPr id="15" name="CuadroTexto 14">
            <a:extLst>
              <a:ext uri="{FF2B5EF4-FFF2-40B4-BE49-F238E27FC236}">
                <a16:creationId xmlns:a16="http://schemas.microsoft.com/office/drawing/2014/main" id="{072F81EB-4851-4DE6-9C4D-3B41DC64FEC2}"/>
              </a:ext>
            </a:extLst>
          </p:cNvPr>
          <p:cNvSpPr txBox="1"/>
          <p:nvPr/>
        </p:nvSpPr>
        <p:spPr>
          <a:xfrm>
            <a:off x="643467" y="5911442"/>
            <a:ext cx="3769659" cy="646331"/>
          </a:xfrm>
          <a:prstGeom prst="rect">
            <a:avLst/>
          </a:prstGeom>
          <a:noFill/>
        </p:spPr>
        <p:txBody>
          <a:bodyPr wrap="square">
            <a:spAutoFit/>
          </a:bodyPr>
          <a:lstStyle/>
          <a:p>
            <a:r>
              <a:rPr lang="es-ES" dirty="0">
                <a:hlinkClick r:id="rId2"/>
              </a:rPr>
              <a:t>https://www.w3schools.com/python/python_datetime.asp</a:t>
            </a:r>
            <a:r>
              <a:rPr lang="es-ES" dirty="0"/>
              <a:t> </a:t>
            </a:r>
          </a:p>
        </p:txBody>
      </p:sp>
    </p:spTree>
    <p:extLst>
      <p:ext uri="{BB962C8B-B14F-4D97-AF65-F5344CB8AC3E}">
        <p14:creationId xmlns:p14="http://schemas.microsoft.com/office/powerpoint/2010/main" val="3526034602"/>
      </p:ext>
    </p:extLst>
  </p:cSld>
  <p:clrMapOvr>
    <a:overrideClrMapping bg1="dk1" tx1="lt1" bg2="dk2" tx2="lt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ítulo 1">
            <a:extLst>
              <a:ext uri="{FF2B5EF4-FFF2-40B4-BE49-F238E27FC236}">
                <a16:creationId xmlns:a16="http://schemas.microsoft.com/office/drawing/2014/main" id="{1C3CF358-4018-47B5-8BA7-FE818A365069}"/>
              </a:ext>
            </a:extLst>
          </p:cNvPr>
          <p:cNvSpPr>
            <a:spLocks noGrp="1"/>
          </p:cNvSpPr>
          <p:nvPr>
            <p:ph type="title"/>
          </p:nvPr>
        </p:nvSpPr>
        <p:spPr>
          <a:xfrm>
            <a:off x="1014141" y="1450655"/>
            <a:ext cx="3932030" cy="3956690"/>
          </a:xfrm>
        </p:spPr>
        <p:txBody>
          <a:bodyPr anchor="ctr">
            <a:normAutofit/>
          </a:bodyPr>
          <a:lstStyle/>
          <a:p>
            <a:r>
              <a:rPr lang="es-ES" sz="8000">
                <a:solidFill>
                  <a:schemeClr val="bg1"/>
                </a:solidFill>
              </a:rPr>
              <a:t>Librerias externas</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0BAEAADE-94F2-4D6E-9A7F-F683C0BB077F}"/>
              </a:ext>
            </a:extLst>
          </p:cNvPr>
          <p:cNvSpPr>
            <a:spLocks noGrp="1"/>
          </p:cNvSpPr>
          <p:nvPr>
            <p:ph idx="1"/>
          </p:nvPr>
        </p:nvSpPr>
        <p:spPr>
          <a:xfrm>
            <a:off x="6096000" y="1108061"/>
            <a:ext cx="5008901" cy="4571972"/>
          </a:xfrm>
        </p:spPr>
        <p:txBody>
          <a:bodyPr anchor="ctr">
            <a:normAutofit/>
          </a:bodyPr>
          <a:lstStyle/>
          <a:p>
            <a:r>
              <a:rPr lang="es-ES" sz="2000">
                <a:solidFill>
                  <a:schemeClr val="bg1"/>
                </a:solidFill>
              </a:rPr>
              <a:t>PIP es el gestor de paquetes estándar de Phyton</a:t>
            </a:r>
            <a:br>
              <a:rPr lang="es-ES" sz="2000">
                <a:solidFill>
                  <a:schemeClr val="bg1"/>
                </a:solidFill>
              </a:rPr>
            </a:br>
            <a:r>
              <a:rPr lang="es-ES" sz="2000">
                <a:solidFill>
                  <a:schemeClr val="bg1"/>
                </a:solidFill>
              </a:rPr>
              <a:t>(incluido por defecto a partir de la versión 3.4)</a:t>
            </a:r>
          </a:p>
          <a:p>
            <a:pPr lvl="1"/>
            <a:r>
              <a:rPr lang="es-ES" sz="2000">
                <a:solidFill>
                  <a:schemeClr val="bg1"/>
                </a:solidFill>
              </a:rPr>
              <a:t>pip --versión indica la versión instalada</a:t>
            </a:r>
          </a:p>
          <a:p>
            <a:pPr lvl="1"/>
            <a:r>
              <a:rPr lang="es-ES" sz="2000">
                <a:solidFill>
                  <a:schemeClr val="bg1"/>
                </a:solidFill>
              </a:rPr>
              <a:t>pip --help  muestra la información de ayuda</a:t>
            </a:r>
          </a:p>
          <a:p>
            <a:pPr lvl="1"/>
            <a:r>
              <a:rPr lang="es-ES" sz="2000">
                <a:solidFill>
                  <a:schemeClr val="bg1"/>
                </a:solidFill>
              </a:rPr>
              <a:t>pip install &lt;package&gt; </a:t>
            </a:r>
          </a:p>
          <a:p>
            <a:r>
              <a:rPr lang="es-ES" sz="2000">
                <a:solidFill>
                  <a:schemeClr val="bg1"/>
                </a:solidFill>
              </a:rPr>
              <a:t>Ejemplos</a:t>
            </a:r>
          </a:p>
          <a:p>
            <a:pPr lvl="1"/>
            <a:r>
              <a:rPr lang="es-ES" sz="2000">
                <a:solidFill>
                  <a:schemeClr val="bg1"/>
                </a:solidFill>
              </a:rPr>
              <a:t>NumPy (arrays, matrices, algebra linear, transformadas de Fourier…)</a:t>
            </a:r>
          </a:p>
          <a:p>
            <a:pPr lvl="1"/>
            <a:r>
              <a:rPr lang="es-ES" sz="2000">
                <a:solidFill>
                  <a:schemeClr val="bg1"/>
                </a:solidFill>
              </a:rPr>
              <a:t>Panda (data sets, estadística, big data…)</a:t>
            </a:r>
          </a:p>
          <a:p>
            <a:pPr lvl="1"/>
            <a:r>
              <a:rPr lang="es-ES" sz="2000" b="0" i="0">
                <a:solidFill>
                  <a:schemeClr val="bg1"/>
                </a:solidFill>
                <a:effectLst/>
                <a:latin typeface="Segoe UI" panose="020B0502040204020203" pitchFamily="34" charset="0"/>
              </a:rPr>
              <a:t>Matplotlib (gráficos matemáticos)</a:t>
            </a:r>
          </a:p>
          <a:p>
            <a:pPr lvl="1"/>
            <a:r>
              <a:rPr lang="es-ES" sz="2000">
                <a:solidFill>
                  <a:schemeClr val="bg1"/>
                </a:solidFill>
                <a:latin typeface="Segoe UI" panose="020B0502040204020203" pitchFamily="34" charset="0"/>
              </a:rPr>
              <a:t>ScyPy (computación científica) …</a:t>
            </a:r>
            <a:endParaRPr lang="es-ES" sz="2000" b="0" i="0">
              <a:solidFill>
                <a:schemeClr val="bg1"/>
              </a:solidFill>
              <a:effectLst/>
              <a:latin typeface="Segoe UI" panose="020B0502040204020203" pitchFamily="34" charset="0"/>
            </a:endParaRPr>
          </a:p>
          <a:p>
            <a:pPr lvl="1"/>
            <a:endParaRPr lang="es-ES" sz="2000">
              <a:solidFill>
                <a:schemeClr val="bg1"/>
              </a:solidFill>
            </a:endParaRPr>
          </a:p>
        </p:txBody>
      </p:sp>
    </p:spTree>
    <p:extLst>
      <p:ext uri="{BB962C8B-B14F-4D97-AF65-F5344CB8AC3E}">
        <p14:creationId xmlns:p14="http://schemas.microsoft.com/office/powerpoint/2010/main" val="29547788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bros en un estante">
            <a:extLst>
              <a:ext uri="{FF2B5EF4-FFF2-40B4-BE49-F238E27FC236}">
                <a16:creationId xmlns:a16="http://schemas.microsoft.com/office/drawing/2014/main" id="{2D445305-EEFB-437C-95C5-75CD00A4F3A4}"/>
              </a:ext>
            </a:extLst>
          </p:cNvPr>
          <p:cNvPicPr>
            <a:picLocks noChangeAspect="1"/>
          </p:cNvPicPr>
          <p:nvPr/>
        </p:nvPicPr>
        <p:blipFill rotWithShape="1">
          <a:blip r:embed="rId2"/>
          <a:srcRect t="706" b="14708"/>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EBB6896-E304-4348-89B4-5CE47DF9B72C}"/>
              </a:ext>
            </a:extLst>
          </p:cNvPr>
          <p:cNvSpPr>
            <a:spLocks noGrp="1"/>
          </p:cNvSpPr>
          <p:nvPr>
            <p:ph type="title"/>
          </p:nvPr>
        </p:nvSpPr>
        <p:spPr>
          <a:xfrm>
            <a:off x="2100632" y="2542643"/>
            <a:ext cx="4597522" cy="1060036"/>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6000" b="1" dirty="0" err="1">
                <a:solidFill>
                  <a:srgbClr val="C00000"/>
                </a:solidFill>
                <a:latin typeface="Helvetica Neue"/>
              </a:rPr>
              <a:t>Librerías</a:t>
            </a:r>
            <a:endParaRPr lang="en-US" sz="6000" b="1" dirty="0">
              <a:solidFill>
                <a:srgbClr val="C00000"/>
              </a:solidFill>
              <a:latin typeface="Helvetica Neue"/>
            </a:endParaRPr>
          </a:p>
        </p:txBody>
      </p:sp>
      <p:sp>
        <p:nvSpPr>
          <p:cNvPr id="7" name="Google Shape;341;g95f45dbb88_3_172">
            <a:extLst>
              <a:ext uri="{FF2B5EF4-FFF2-40B4-BE49-F238E27FC236}">
                <a16:creationId xmlns:a16="http://schemas.microsoft.com/office/drawing/2014/main" id="{A4042108-9EDA-44A0-AC23-75D6F0746760}"/>
              </a:ext>
            </a:extLst>
          </p:cNvPr>
          <p:cNvSpPr txBox="1"/>
          <p:nvPr/>
        </p:nvSpPr>
        <p:spPr>
          <a:xfrm>
            <a:off x="415600" y="3083800"/>
            <a:ext cx="1413044"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requests</a:t>
            </a:r>
            <a:endParaRPr lang="es-ES" sz="1867" dirty="0">
              <a:solidFill>
                <a:srgbClr val="000000"/>
              </a:solidFill>
              <a:latin typeface="Helvetica Neue"/>
              <a:ea typeface="Helvetica Neue"/>
              <a:cs typeface="Helvetica Neue"/>
              <a:sym typeface="Helvetica Neue"/>
            </a:endParaRPr>
          </a:p>
        </p:txBody>
      </p:sp>
      <p:sp>
        <p:nvSpPr>
          <p:cNvPr id="8" name="Google Shape;342;g95f45dbb88_3_172">
            <a:extLst>
              <a:ext uri="{FF2B5EF4-FFF2-40B4-BE49-F238E27FC236}">
                <a16:creationId xmlns:a16="http://schemas.microsoft.com/office/drawing/2014/main" id="{DA52F4B2-7560-4599-85E8-2AB010A3ACB9}"/>
              </a:ext>
            </a:extLst>
          </p:cNvPr>
          <p:cNvSpPr txBox="1"/>
          <p:nvPr/>
        </p:nvSpPr>
        <p:spPr>
          <a:xfrm>
            <a:off x="6698154" y="887944"/>
            <a:ext cx="1992946"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SQLAlchemy</a:t>
            </a:r>
            <a:endParaRPr lang="es-ES" sz="1867" dirty="0">
              <a:solidFill>
                <a:srgbClr val="000000"/>
              </a:solidFill>
              <a:latin typeface="Helvetica Neue"/>
              <a:ea typeface="Helvetica Neue"/>
              <a:cs typeface="Helvetica Neue"/>
              <a:sym typeface="Helvetica Neue"/>
            </a:endParaRPr>
          </a:p>
        </p:txBody>
      </p:sp>
      <p:sp>
        <p:nvSpPr>
          <p:cNvPr id="10" name="Google Shape;343;g95f45dbb88_3_172">
            <a:extLst>
              <a:ext uri="{FF2B5EF4-FFF2-40B4-BE49-F238E27FC236}">
                <a16:creationId xmlns:a16="http://schemas.microsoft.com/office/drawing/2014/main" id="{890A9DD9-1D36-45A0-9C9E-BC2BFCBF3C0C}"/>
              </a:ext>
            </a:extLst>
          </p:cNvPr>
          <p:cNvSpPr txBox="1"/>
          <p:nvPr/>
        </p:nvSpPr>
        <p:spPr>
          <a:xfrm>
            <a:off x="2861915" y="3753992"/>
            <a:ext cx="1469132"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2400" b="1" dirty="0">
                <a:solidFill>
                  <a:srgbClr val="000000"/>
                </a:solidFill>
                <a:latin typeface="Helvetica Neue"/>
                <a:ea typeface="Helvetica Neue"/>
                <a:cs typeface="Helvetica Neue"/>
                <a:sym typeface="Helvetica Neue"/>
              </a:rPr>
              <a:t>Pandas</a:t>
            </a:r>
            <a:endParaRPr lang="es-ES" sz="1867" b="1" dirty="0">
              <a:solidFill>
                <a:srgbClr val="000000"/>
              </a:solidFill>
              <a:latin typeface="Helvetica Neue"/>
              <a:ea typeface="Helvetica Neue"/>
              <a:cs typeface="Helvetica Neue"/>
              <a:sym typeface="Helvetica Neue"/>
            </a:endParaRPr>
          </a:p>
        </p:txBody>
      </p:sp>
      <p:sp>
        <p:nvSpPr>
          <p:cNvPr id="12" name="Google Shape;344;g95f45dbb88_3_172">
            <a:extLst>
              <a:ext uri="{FF2B5EF4-FFF2-40B4-BE49-F238E27FC236}">
                <a16:creationId xmlns:a16="http://schemas.microsoft.com/office/drawing/2014/main" id="{B29DAC68-860B-46E1-9A9F-0AC7FA5882BD}"/>
              </a:ext>
            </a:extLst>
          </p:cNvPr>
          <p:cNvSpPr txBox="1"/>
          <p:nvPr/>
        </p:nvSpPr>
        <p:spPr>
          <a:xfrm>
            <a:off x="6935282" y="3816572"/>
            <a:ext cx="2433304"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2400" b="1" dirty="0" err="1">
                <a:latin typeface="Helvetica Neue"/>
                <a:ea typeface="Helvetica Neue"/>
                <a:cs typeface="Helvetica Neue"/>
                <a:sym typeface="Helvetica Neue"/>
              </a:rPr>
              <a:t>Numpy</a:t>
            </a:r>
            <a:endParaRPr lang="es-ES" sz="1867" b="1" dirty="0">
              <a:latin typeface="Helvetica Neue"/>
              <a:ea typeface="Helvetica Neue"/>
              <a:cs typeface="Helvetica Neue"/>
              <a:sym typeface="Helvetica Neue"/>
            </a:endParaRPr>
          </a:p>
        </p:txBody>
      </p:sp>
      <p:sp>
        <p:nvSpPr>
          <p:cNvPr id="13" name="Google Shape;345;g95f45dbb88_3_172">
            <a:extLst>
              <a:ext uri="{FF2B5EF4-FFF2-40B4-BE49-F238E27FC236}">
                <a16:creationId xmlns:a16="http://schemas.microsoft.com/office/drawing/2014/main" id="{CFA94093-CCF6-41A5-B1E9-72FBAC5F07A9}"/>
              </a:ext>
            </a:extLst>
          </p:cNvPr>
          <p:cNvSpPr txBox="1"/>
          <p:nvPr/>
        </p:nvSpPr>
        <p:spPr>
          <a:xfrm>
            <a:off x="3426952" y="762089"/>
            <a:ext cx="1924764"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Marshmallow</a:t>
            </a:r>
            <a:endParaRPr lang="es-ES" sz="1867" dirty="0">
              <a:solidFill>
                <a:srgbClr val="000000"/>
              </a:solidFill>
              <a:latin typeface="Helvetica Neue"/>
              <a:ea typeface="Helvetica Neue"/>
              <a:cs typeface="Helvetica Neue"/>
              <a:sym typeface="Helvetica Neue"/>
            </a:endParaRPr>
          </a:p>
        </p:txBody>
      </p:sp>
      <p:sp>
        <p:nvSpPr>
          <p:cNvPr id="14" name="Google Shape;346;g95f45dbb88_3_172">
            <a:extLst>
              <a:ext uri="{FF2B5EF4-FFF2-40B4-BE49-F238E27FC236}">
                <a16:creationId xmlns:a16="http://schemas.microsoft.com/office/drawing/2014/main" id="{A597B2F2-0485-4609-A6F1-6B1BE4E87300}"/>
              </a:ext>
            </a:extLst>
          </p:cNvPr>
          <p:cNvSpPr txBox="1"/>
          <p:nvPr/>
        </p:nvSpPr>
        <p:spPr>
          <a:xfrm>
            <a:off x="3942327" y="4473224"/>
            <a:ext cx="1781503"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Celery</a:t>
            </a:r>
            <a:endParaRPr lang="es-ES" sz="1867" dirty="0">
              <a:solidFill>
                <a:srgbClr val="000000"/>
              </a:solidFill>
              <a:latin typeface="Helvetica Neue"/>
              <a:ea typeface="Helvetica Neue"/>
              <a:cs typeface="Helvetica Neue"/>
              <a:sym typeface="Helvetica Neue"/>
            </a:endParaRPr>
          </a:p>
        </p:txBody>
      </p:sp>
      <p:sp>
        <p:nvSpPr>
          <p:cNvPr id="15" name="Google Shape;347;g95f45dbb88_3_172">
            <a:extLst>
              <a:ext uri="{FF2B5EF4-FFF2-40B4-BE49-F238E27FC236}">
                <a16:creationId xmlns:a16="http://schemas.microsoft.com/office/drawing/2014/main" id="{1D20F685-A093-4F18-ADD8-B900D6DC008A}"/>
              </a:ext>
            </a:extLst>
          </p:cNvPr>
          <p:cNvSpPr txBox="1"/>
          <p:nvPr/>
        </p:nvSpPr>
        <p:spPr>
          <a:xfrm>
            <a:off x="574781" y="2191771"/>
            <a:ext cx="1832207"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a:solidFill>
                  <a:srgbClr val="000000"/>
                </a:solidFill>
                <a:latin typeface="Helvetica Neue"/>
                <a:ea typeface="Helvetica Neue"/>
                <a:cs typeface="Helvetica Neue"/>
                <a:sym typeface="Helvetica Neue"/>
              </a:rPr>
              <a:t>Boto</a:t>
            </a:r>
          </a:p>
        </p:txBody>
      </p:sp>
      <p:sp>
        <p:nvSpPr>
          <p:cNvPr id="16" name="Google Shape;348;g95f45dbb88_3_172">
            <a:extLst>
              <a:ext uri="{FF2B5EF4-FFF2-40B4-BE49-F238E27FC236}">
                <a16:creationId xmlns:a16="http://schemas.microsoft.com/office/drawing/2014/main" id="{2C9EAAD2-C444-439E-8A48-9FCD4563B670}"/>
              </a:ext>
            </a:extLst>
          </p:cNvPr>
          <p:cNvSpPr txBox="1"/>
          <p:nvPr/>
        </p:nvSpPr>
        <p:spPr>
          <a:xfrm>
            <a:off x="6935282" y="2893902"/>
            <a:ext cx="1413252"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latin typeface="Helvetica Neue"/>
                <a:ea typeface="Helvetica Neue"/>
                <a:cs typeface="Helvetica Neue"/>
                <a:sym typeface="Helvetica Neue"/>
              </a:rPr>
              <a:t>Click</a:t>
            </a:r>
            <a:endParaRPr lang="es-ES" sz="1867" dirty="0">
              <a:latin typeface="Helvetica Neue"/>
              <a:ea typeface="Helvetica Neue"/>
              <a:cs typeface="Helvetica Neue"/>
              <a:sym typeface="Helvetica Neue"/>
            </a:endParaRPr>
          </a:p>
        </p:txBody>
      </p:sp>
      <p:sp>
        <p:nvSpPr>
          <p:cNvPr id="17" name="Google Shape;349;g95f45dbb88_3_172">
            <a:extLst>
              <a:ext uri="{FF2B5EF4-FFF2-40B4-BE49-F238E27FC236}">
                <a16:creationId xmlns:a16="http://schemas.microsoft.com/office/drawing/2014/main" id="{5ED9B949-B730-49C5-8B0F-8B5814EC84AE}"/>
              </a:ext>
            </a:extLst>
          </p:cNvPr>
          <p:cNvSpPr txBox="1"/>
          <p:nvPr/>
        </p:nvSpPr>
        <p:spPr>
          <a:xfrm>
            <a:off x="1299114" y="4489589"/>
            <a:ext cx="1562801"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Pylint</a:t>
            </a:r>
            <a:endParaRPr lang="es-ES" sz="1867" dirty="0">
              <a:solidFill>
                <a:srgbClr val="000000"/>
              </a:solidFill>
              <a:latin typeface="Helvetica Neue"/>
              <a:ea typeface="Helvetica Neue"/>
              <a:cs typeface="Helvetica Neue"/>
              <a:sym typeface="Helvetica Neue"/>
            </a:endParaRPr>
          </a:p>
        </p:txBody>
      </p:sp>
      <p:sp>
        <p:nvSpPr>
          <p:cNvPr id="18" name="Google Shape;350;g95f45dbb88_3_172">
            <a:extLst>
              <a:ext uri="{FF2B5EF4-FFF2-40B4-BE49-F238E27FC236}">
                <a16:creationId xmlns:a16="http://schemas.microsoft.com/office/drawing/2014/main" id="{EE11D1AC-3E8E-48AA-BA38-5E7097447DAD}"/>
              </a:ext>
            </a:extLst>
          </p:cNvPr>
          <p:cNvSpPr txBox="1"/>
          <p:nvPr/>
        </p:nvSpPr>
        <p:spPr>
          <a:xfrm>
            <a:off x="3516598" y="1710173"/>
            <a:ext cx="1832207"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Bandit</a:t>
            </a:r>
            <a:endParaRPr lang="es-ES" sz="1867" dirty="0">
              <a:solidFill>
                <a:srgbClr val="000000"/>
              </a:solidFill>
              <a:latin typeface="Helvetica Neue"/>
              <a:ea typeface="Helvetica Neue"/>
              <a:cs typeface="Helvetica Neue"/>
              <a:sym typeface="Helvetica Neue"/>
            </a:endParaRPr>
          </a:p>
        </p:txBody>
      </p:sp>
      <p:sp>
        <p:nvSpPr>
          <p:cNvPr id="19" name="Google Shape;351;g95f45dbb88_3_172">
            <a:extLst>
              <a:ext uri="{FF2B5EF4-FFF2-40B4-BE49-F238E27FC236}">
                <a16:creationId xmlns:a16="http://schemas.microsoft.com/office/drawing/2014/main" id="{51AEF938-7CA4-4C26-B44F-2498D4E28977}"/>
              </a:ext>
            </a:extLst>
          </p:cNvPr>
          <p:cNvSpPr txBox="1"/>
          <p:nvPr/>
        </p:nvSpPr>
        <p:spPr>
          <a:xfrm>
            <a:off x="6751156" y="5110696"/>
            <a:ext cx="1781503"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a:solidFill>
                  <a:srgbClr val="000000"/>
                </a:solidFill>
                <a:latin typeface="Helvetica Neue"/>
                <a:ea typeface="Helvetica Neue"/>
                <a:cs typeface="Helvetica Neue"/>
                <a:sym typeface="Helvetica Neue"/>
              </a:rPr>
              <a:t>Flake8</a:t>
            </a:r>
          </a:p>
        </p:txBody>
      </p:sp>
      <p:sp>
        <p:nvSpPr>
          <p:cNvPr id="20" name="Google Shape;353;g95f45dbb88_3_172">
            <a:extLst>
              <a:ext uri="{FF2B5EF4-FFF2-40B4-BE49-F238E27FC236}">
                <a16:creationId xmlns:a16="http://schemas.microsoft.com/office/drawing/2014/main" id="{77A79952-2D44-441A-807A-F72A436CE60A}"/>
              </a:ext>
            </a:extLst>
          </p:cNvPr>
          <p:cNvSpPr txBox="1"/>
          <p:nvPr/>
        </p:nvSpPr>
        <p:spPr>
          <a:xfrm>
            <a:off x="2734598" y="5387493"/>
            <a:ext cx="1980867"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TensorFlow</a:t>
            </a:r>
            <a:endParaRPr lang="es-ES" sz="1867" dirty="0">
              <a:solidFill>
                <a:srgbClr val="000000"/>
              </a:solidFill>
              <a:latin typeface="Helvetica Neue"/>
              <a:ea typeface="Helvetica Neue"/>
              <a:cs typeface="Helvetica Neue"/>
              <a:sym typeface="Helvetica Neue"/>
            </a:endParaRPr>
          </a:p>
        </p:txBody>
      </p:sp>
      <p:sp>
        <p:nvSpPr>
          <p:cNvPr id="21" name="Google Shape;354;g95f45dbb88_3_172">
            <a:extLst>
              <a:ext uri="{FF2B5EF4-FFF2-40B4-BE49-F238E27FC236}">
                <a16:creationId xmlns:a16="http://schemas.microsoft.com/office/drawing/2014/main" id="{590BBD01-FC6E-4688-86DA-A016592A9707}"/>
              </a:ext>
            </a:extLst>
          </p:cNvPr>
          <p:cNvSpPr txBox="1"/>
          <p:nvPr/>
        </p:nvSpPr>
        <p:spPr>
          <a:xfrm>
            <a:off x="1581015" y="383606"/>
            <a:ext cx="12809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Pillow</a:t>
            </a:r>
            <a:endParaRPr lang="es-ES" sz="1867" dirty="0">
              <a:solidFill>
                <a:srgbClr val="000000"/>
              </a:solidFill>
              <a:latin typeface="Helvetica Neue"/>
              <a:ea typeface="Helvetica Neue"/>
              <a:cs typeface="Helvetica Neue"/>
              <a:sym typeface="Helvetica Neue"/>
            </a:endParaRPr>
          </a:p>
        </p:txBody>
      </p:sp>
      <p:sp>
        <p:nvSpPr>
          <p:cNvPr id="22" name="Google Shape;355;g95f45dbb88_3_172">
            <a:extLst>
              <a:ext uri="{FF2B5EF4-FFF2-40B4-BE49-F238E27FC236}">
                <a16:creationId xmlns:a16="http://schemas.microsoft.com/office/drawing/2014/main" id="{F348A385-0A50-499E-90BC-EB2415297AD5}"/>
              </a:ext>
            </a:extLst>
          </p:cNvPr>
          <p:cNvSpPr txBox="1"/>
          <p:nvPr/>
        </p:nvSpPr>
        <p:spPr>
          <a:xfrm>
            <a:off x="6840580" y="1776546"/>
            <a:ext cx="2492812"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2400" b="1" dirty="0" err="1">
                <a:solidFill>
                  <a:srgbClr val="000000"/>
                </a:solidFill>
                <a:latin typeface="Helvetica Neue"/>
                <a:ea typeface="Helvetica Neue"/>
                <a:cs typeface="Helvetica Neue"/>
                <a:sym typeface="Helvetica Neue"/>
              </a:rPr>
              <a:t>Matplotlib</a:t>
            </a:r>
            <a:endParaRPr lang="es-ES" sz="1867" b="1" dirty="0">
              <a:solidFill>
                <a:srgbClr val="000000"/>
              </a:solidFill>
              <a:latin typeface="Helvetica Neue"/>
              <a:ea typeface="Helvetica Neue"/>
              <a:cs typeface="Helvetica Neue"/>
              <a:sym typeface="Helvetica Neue"/>
            </a:endParaRPr>
          </a:p>
        </p:txBody>
      </p:sp>
      <p:sp>
        <p:nvSpPr>
          <p:cNvPr id="23" name="Google Shape;356;g95f45dbb88_3_172">
            <a:extLst>
              <a:ext uri="{FF2B5EF4-FFF2-40B4-BE49-F238E27FC236}">
                <a16:creationId xmlns:a16="http://schemas.microsoft.com/office/drawing/2014/main" id="{28D6B558-B703-422C-85D0-65802855E4D4}"/>
              </a:ext>
            </a:extLst>
          </p:cNvPr>
          <p:cNvSpPr txBox="1"/>
          <p:nvPr/>
        </p:nvSpPr>
        <p:spPr>
          <a:xfrm>
            <a:off x="623326" y="1315573"/>
            <a:ext cx="1457188"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2400" b="1" dirty="0" err="1">
                <a:solidFill>
                  <a:srgbClr val="000000"/>
                </a:solidFill>
                <a:latin typeface="Helvetica Neue"/>
                <a:ea typeface="Helvetica Neue"/>
                <a:cs typeface="Helvetica Neue"/>
                <a:sym typeface="Helvetica Neue"/>
              </a:rPr>
              <a:t>ScyPy</a:t>
            </a:r>
            <a:endParaRPr lang="es-ES" sz="2400" b="1" dirty="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1573194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17" name="Freeform: Shape 16">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0"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25" name="Freeform: Shape 24">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 name="Título 1">
            <a:extLst>
              <a:ext uri="{FF2B5EF4-FFF2-40B4-BE49-F238E27FC236}">
                <a16:creationId xmlns:a16="http://schemas.microsoft.com/office/drawing/2014/main" id="{5BBF2DAB-0D86-4625-9FC8-6DB9B7C17F7B}"/>
              </a:ext>
            </a:extLst>
          </p:cNvPr>
          <p:cNvSpPr>
            <a:spLocks noGrp="1"/>
          </p:cNvSpPr>
          <p:nvPr>
            <p:ph type="title"/>
          </p:nvPr>
        </p:nvSpPr>
        <p:spPr>
          <a:xfrm>
            <a:off x="838200" y="1391619"/>
            <a:ext cx="4905401" cy="4042196"/>
          </a:xfrm>
        </p:spPr>
        <p:txBody>
          <a:bodyPr>
            <a:normAutofit/>
          </a:bodyPr>
          <a:lstStyle/>
          <a:p>
            <a:pPr algn="ctr"/>
            <a:r>
              <a:rPr lang="es-ES">
                <a:solidFill>
                  <a:schemeClr val="bg1"/>
                </a:solidFill>
              </a:rPr>
              <a:t>Ficheros</a:t>
            </a:r>
          </a:p>
        </p:txBody>
      </p:sp>
      <p:sp>
        <p:nvSpPr>
          <p:cNvPr id="3" name="Marcador de contenido 2">
            <a:extLst>
              <a:ext uri="{FF2B5EF4-FFF2-40B4-BE49-F238E27FC236}">
                <a16:creationId xmlns:a16="http://schemas.microsoft.com/office/drawing/2014/main" id="{4232AA76-9601-4DBC-AB0E-A457E53B0E31}"/>
              </a:ext>
            </a:extLst>
          </p:cNvPr>
          <p:cNvSpPr>
            <a:spLocks noGrp="1"/>
          </p:cNvSpPr>
          <p:nvPr>
            <p:ph idx="1"/>
          </p:nvPr>
        </p:nvSpPr>
        <p:spPr>
          <a:xfrm>
            <a:off x="6477270" y="1130846"/>
            <a:ext cx="5073876" cy="4351338"/>
          </a:xfrm>
        </p:spPr>
        <p:txBody>
          <a:bodyPr>
            <a:normAutofit/>
          </a:bodyPr>
          <a:lstStyle/>
          <a:p>
            <a:r>
              <a:rPr lang="es-ES" dirty="0">
                <a:solidFill>
                  <a:schemeClr val="bg1"/>
                </a:solidFill>
              </a:rPr>
              <a:t>Apertura : open()  -&gt; devuelve el </a:t>
            </a:r>
            <a:r>
              <a:rPr lang="es-ES" dirty="0" err="1">
                <a:solidFill>
                  <a:schemeClr val="bg1"/>
                </a:solidFill>
              </a:rPr>
              <a:t>handler</a:t>
            </a:r>
            <a:r>
              <a:rPr lang="es-ES" dirty="0">
                <a:solidFill>
                  <a:schemeClr val="bg1"/>
                </a:solidFill>
              </a:rPr>
              <a:t> del fichero (e.g. f)</a:t>
            </a:r>
            <a:br>
              <a:rPr lang="es-ES" dirty="0">
                <a:solidFill>
                  <a:schemeClr val="bg1"/>
                </a:solidFill>
              </a:rPr>
            </a:br>
            <a:r>
              <a:rPr lang="es-ES" dirty="0">
                <a:solidFill>
                  <a:schemeClr val="bg1"/>
                </a:solidFill>
              </a:rPr>
              <a:t>el segundo parámetro indica el modo de apertura</a:t>
            </a:r>
          </a:p>
          <a:p>
            <a:r>
              <a:rPr lang="es-ES" dirty="0">
                <a:solidFill>
                  <a:schemeClr val="bg1"/>
                </a:solidFill>
              </a:rPr>
              <a:t>Cierre : </a:t>
            </a:r>
            <a:r>
              <a:rPr lang="es-ES" dirty="0" err="1">
                <a:solidFill>
                  <a:schemeClr val="bg1"/>
                </a:solidFill>
              </a:rPr>
              <a:t>f.close</a:t>
            </a:r>
            <a:r>
              <a:rPr lang="es-ES" dirty="0">
                <a:solidFill>
                  <a:schemeClr val="bg1"/>
                </a:solidFill>
              </a:rPr>
              <a:t>()</a:t>
            </a:r>
          </a:p>
          <a:p>
            <a:r>
              <a:rPr lang="es-ES" dirty="0">
                <a:solidFill>
                  <a:schemeClr val="bg1"/>
                </a:solidFill>
              </a:rPr>
              <a:t>Lectura : </a:t>
            </a:r>
            <a:r>
              <a:rPr lang="es-ES" dirty="0" err="1">
                <a:solidFill>
                  <a:schemeClr val="bg1"/>
                </a:solidFill>
              </a:rPr>
              <a:t>f.read</a:t>
            </a:r>
            <a:r>
              <a:rPr lang="es-ES" dirty="0">
                <a:solidFill>
                  <a:schemeClr val="bg1"/>
                </a:solidFill>
              </a:rPr>
              <a:t>(</a:t>
            </a:r>
            <a:r>
              <a:rPr lang="es-ES" dirty="0" err="1">
                <a:solidFill>
                  <a:schemeClr val="bg1"/>
                </a:solidFill>
              </a:rPr>
              <a:t>nc</a:t>
            </a:r>
            <a:r>
              <a:rPr lang="es-ES" dirty="0">
                <a:solidFill>
                  <a:schemeClr val="bg1"/>
                </a:solidFill>
              </a:rPr>
              <a:t>) / </a:t>
            </a:r>
            <a:r>
              <a:rPr lang="es-ES" dirty="0" err="1">
                <a:solidFill>
                  <a:schemeClr val="bg1"/>
                </a:solidFill>
              </a:rPr>
              <a:t>f.readline</a:t>
            </a:r>
            <a:r>
              <a:rPr lang="es-ES" dirty="0">
                <a:solidFill>
                  <a:schemeClr val="bg1"/>
                </a:solidFill>
              </a:rPr>
              <a:t>() </a:t>
            </a:r>
          </a:p>
          <a:p>
            <a:r>
              <a:rPr lang="es-ES" dirty="0">
                <a:solidFill>
                  <a:schemeClr val="bg1"/>
                </a:solidFill>
              </a:rPr>
              <a:t>Escritura / Creación : </a:t>
            </a:r>
            <a:r>
              <a:rPr lang="es-ES" dirty="0" err="1">
                <a:solidFill>
                  <a:schemeClr val="bg1"/>
                </a:solidFill>
              </a:rPr>
              <a:t>f.write</a:t>
            </a:r>
            <a:r>
              <a:rPr lang="es-ES" dirty="0">
                <a:solidFill>
                  <a:schemeClr val="bg1"/>
                </a:solidFill>
              </a:rPr>
              <a:t>()</a:t>
            </a:r>
          </a:p>
          <a:p>
            <a:r>
              <a:rPr lang="es-ES" dirty="0">
                <a:solidFill>
                  <a:schemeClr val="bg1"/>
                </a:solidFill>
              </a:rPr>
              <a:t>Eliminación : </a:t>
            </a:r>
            <a:r>
              <a:rPr lang="es-ES" dirty="0" err="1">
                <a:solidFill>
                  <a:schemeClr val="bg1"/>
                </a:solidFill>
              </a:rPr>
              <a:t>os.remove</a:t>
            </a:r>
            <a:r>
              <a:rPr lang="es-ES" dirty="0">
                <a:solidFill>
                  <a:schemeClr val="bg1"/>
                </a:solidFill>
              </a:rPr>
              <a:t>()</a:t>
            </a:r>
          </a:p>
        </p:txBody>
      </p:sp>
    </p:spTree>
    <p:extLst>
      <p:ext uri="{BB962C8B-B14F-4D97-AF65-F5344CB8AC3E}">
        <p14:creationId xmlns:p14="http://schemas.microsoft.com/office/powerpoint/2010/main" val="20017533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13AA3A-43AA-45C7-9322-8AAC48396B90}"/>
              </a:ext>
            </a:extLst>
          </p:cNvPr>
          <p:cNvPicPr>
            <a:picLocks noChangeAspect="1"/>
          </p:cNvPicPr>
          <p:nvPr/>
        </p:nvPicPr>
        <p:blipFill rotWithShape="1">
          <a:blip r:embed="rId2"/>
          <a:srcRect l="21159" r="18405" b="-1"/>
          <a:stretch/>
        </p:blipFill>
        <p:spPr>
          <a:xfrm>
            <a:off x="5982788" y="10"/>
            <a:ext cx="6209211" cy="6857990"/>
          </a:xfrm>
          <a:prstGeom prst="rect">
            <a:avLst/>
          </a:prstGeom>
        </p:spPr>
      </p:pic>
      <p:sp>
        <p:nvSpPr>
          <p:cNvPr id="10" name="Freeform: Shape 9">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1590134A-3A94-40DF-A1C6-2872F7CBF42C}"/>
              </a:ext>
            </a:extLst>
          </p:cNvPr>
          <p:cNvSpPr>
            <a:spLocks noGrp="1"/>
          </p:cNvSpPr>
          <p:nvPr>
            <p:ph type="title"/>
          </p:nvPr>
        </p:nvSpPr>
        <p:spPr>
          <a:xfrm>
            <a:off x="804671" y="365125"/>
            <a:ext cx="6806609" cy="1325563"/>
          </a:xfrm>
        </p:spPr>
        <p:txBody>
          <a:bodyPr>
            <a:normAutofit/>
          </a:bodyPr>
          <a:lstStyle/>
          <a:p>
            <a:r>
              <a:rPr lang="es-ES" dirty="0"/>
              <a:t>Apertura de ficheros</a:t>
            </a:r>
          </a:p>
        </p:txBody>
      </p:sp>
      <p:graphicFrame>
        <p:nvGraphicFramePr>
          <p:cNvPr id="5" name="Marcador de contenido 2">
            <a:extLst>
              <a:ext uri="{FF2B5EF4-FFF2-40B4-BE49-F238E27FC236}">
                <a16:creationId xmlns:a16="http://schemas.microsoft.com/office/drawing/2014/main" id="{481636FC-3026-4893-90AE-899BBF07D6F5}"/>
              </a:ext>
            </a:extLst>
          </p:cNvPr>
          <p:cNvGraphicFramePr>
            <a:graphicFrameLocks noGrp="1"/>
          </p:cNvGraphicFramePr>
          <p:nvPr>
            <p:ph idx="1"/>
            <p:extLst>
              <p:ext uri="{D42A27DB-BD31-4B8C-83A1-F6EECF244321}">
                <p14:modId xmlns:p14="http://schemas.microsoft.com/office/powerpoint/2010/main" val="1894699024"/>
              </p:ext>
            </p:extLst>
          </p:nvPr>
        </p:nvGraphicFramePr>
        <p:xfrm>
          <a:off x="804672" y="2022601"/>
          <a:ext cx="5851850"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077781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E041863-BB32-41A7-8C81-FF1C2AB009DA}"/>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cs typeface="Calibri Light"/>
              </a:rPr>
              <a:t>Zen de Phyton</a:t>
            </a:r>
            <a:endParaRPr lang="es-ES" sz="4000">
              <a:solidFill>
                <a:srgbClr val="FFFFFF"/>
              </a:solidFill>
            </a:endParaRPr>
          </a:p>
        </p:txBody>
      </p:sp>
      <p:sp>
        <p:nvSpPr>
          <p:cNvPr id="3" name="Marcador de contenido 2">
            <a:extLst>
              <a:ext uri="{FF2B5EF4-FFF2-40B4-BE49-F238E27FC236}">
                <a16:creationId xmlns:a16="http://schemas.microsoft.com/office/drawing/2014/main" id="{4E2F4844-7F35-4D85-B66E-12E7EC2A36E9}"/>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Los casos especiales no son lo suficientemente especiales como para romper las reglas.</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Sin embargo la </a:t>
            </a:r>
            <a:r>
              <a:rPr lang="es-ES" sz="1800" b="1" dirty="0">
                <a:effectLst/>
                <a:latin typeface="Calibri" panose="020F0502020204030204" pitchFamily="34" charset="0"/>
              </a:rPr>
              <a:t>practicidad</a:t>
            </a:r>
            <a:r>
              <a:rPr lang="es-ES" sz="1800" dirty="0">
                <a:effectLst/>
                <a:latin typeface="Calibri" panose="020F0502020204030204" pitchFamily="34" charset="0"/>
              </a:rPr>
              <a:t> le gana a la pureza.</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Los errores nunca deberían pasar silenciosamente.</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A menos que se silencien explícitamente.</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Frente a la ambigüedad, evitar la tentación de adivinar.</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Debería haber una, y preferiblemente solo una, manera obvia de hacerlo.</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A pesar de que esa manera no sea obvia a menos que seas Holandés.</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Ahora es mejor que nunca.</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A pesar de que nunca es muchas veces mejor que *ahora* mismo.</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Si la implementación es difícil de explicar, es una mala idea.</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Si la implementación es fácil de explicar, puede que sea una buena idea.</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Los espacios de nombres son una gran idea, ¡tengamos más de esos!</a:t>
            </a:r>
          </a:p>
        </p:txBody>
      </p:sp>
    </p:spTree>
    <p:extLst>
      <p:ext uri="{BB962C8B-B14F-4D97-AF65-F5344CB8AC3E}">
        <p14:creationId xmlns:p14="http://schemas.microsoft.com/office/powerpoint/2010/main" val="38465436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Ficheros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Apertura</a:t>
            </a:r>
          </a:p>
          <a:p>
            <a:r>
              <a:rPr lang="es-ES" sz="2000" dirty="0"/>
              <a:t>Lectura</a:t>
            </a:r>
          </a:p>
          <a:p>
            <a:r>
              <a:rPr lang="es-ES" sz="2000" dirty="0"/>
              <a:t>Cierre</a:t>
            </a:r>
          </a:p>
          <a:p>
            <a:endParaRPr lang="es-ES" sz="2000" dirty="0"/>
          </a:p>
          <a:p>
            <a:r>
              <a:rPr lang="es-ES" sz="2000" dirty="0"/>
              <a:t>Controlamos que el fichero exista</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11_files.py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387F820B-B313-470A-BF7C-1E9BF0FAA106}"/>
              </a:ext>
            </a:extLst>
          </p:cNvPr>
          <p:cNvSpPr txBox="1"/>
          <p:nvPr/>
        </p:nvSpPr>
        <p:spPr>
          <a:xfrm>
            <a:off x="5451488" y="1039598"/>
            <a:ext cx="6097044" cy="2862322"/>
          </a:xfrm>
          <a:prstGeom prst="rect">
            <a:avLst/>
          </a:prstGeom>
          <a:noFill/>
        </p:spPr>
        <p:txBody>
          <a:bodyPr wrap="square">
            <a:spAutoFit/>
          </a:bodyPr>
          <a:lstStyle/>
          <a:p>
            <a:r>
              <a:rPr lang="es-ES" b="0" dirty="0">
                <a:solidFill>
                  <a:srgbClr val="569CD6"/>
                </a:solidFill>
                <a:effectLst/>
                <a:latin typeface="Consolas" panose="020B0609020204030204" pitchFamily="49" charset="0"/>
              </a:rPr>
              <a:t>try</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h = open(</a:t>
            </a:r>
            <a:r>
              <a:rPr lang="es-ES" b="0" dirty="0">
                <a:solidFill>
                  <a:srgbClr val="CE9178"/>
                </a:solidFill>
                <a:effectLst/>
                <a:latin typeface="Consolas" panose="020B0609020204030204" pitchFamily="49" charset="0"/>
              </a:rPr>
              <a:t>'sample.txt'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rt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text</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h.read</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h.close</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except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FileNotFoundError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text</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'El fichero no existe'</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text</a:t>
            </a:r>
            <a:r>
              <a:rPr lang="es-ES" b="0" dirty="0">
                <a:solidFill>
                  <a:srgbClr val="D4D4D4"/>
                </a:solidFill>
                <a:effectLst/>
                <a:latin typeface="Consolas" panose="020B0609020204030204" pitchFamily="49" charset="0"/>
              </a:rPr>
              <a:t>) </a:t>
            </a:r>
          </a:p>
        </p:txBody>
      </p:sp>
      <p:sp>
        <p:nvSpPr>
          <p:cNvPr id="11" name="CuadroTexto 10">
            <a:extLst>
              <a:ext uri="{FF2B5EF4-FFF2-40B4-BE49-F238E27FC236}">
                <a16:creationId xmlns:a16="http://schemas.microsoft.com/office/drawing/2014/main" id="{6A3223C5-226C-4E62-9F30-D6A0E1261D2C}"/>
              </a:ext>
            </a:extLst>
          </p:cNvPr>
          <p:cNvSpPr txBox="1"/>
          <p:nvPr/>
        </p:nvSpPr>
        <p:spPr>
          <a:xfrm>
            <a:off x="7537706" y="4208838"/>
            <a:ext cx="4489184" cy="369332"/>
          </a:xfrm>
          <a:prstGeom prst="rect">
            <a:avLst/>
          </a:prstGeom>
          <a:noFill/>
        </p:spPr>
        <p:txBody>
          <a:bodyPr wrap="square">
            <a:spAutoFit/>
          </a:bodyPr>
          <a:lstStyle/>
          <a:p>
            <a:r>
              <a:rPr lang="es-ES" dirty="0"/>
              <a:t>Esto es un ejemplo de fichero de texto</a:t>
            </a:r>
          </a:p>
        </p:txBody>
      </p:sp>
      <p:sp>
        <p:nvSpPr>
          <p:cNvPr id="13" name="CuadroTexto 12">
            <a:extLst>
              <a:ext uri="{FF2B5EF4-FFF2-40B4-BE49-F238E27FC236}">
                <a16:creationId xmlns:a16="http://schemas.microsoft.com/office/drawing/2014/main" id="{BFE5A0D5-06FE-4B68-BC0B-07033D5B766A}"/>
              </a:ext>
            </a:extLst>
          </p:cNvPr>
          <p:cNvSpPr txBox="1"/>
          <p:nvPr/>
        </p:nvSpPr>
        <p:spPr>
          <a:xfrm>
            <a:off x="6167503" y="4885088"/>
            <a:ext cx="3966053" cy="369332"/>
          </a:xfrm>
          <a:prstGeom prst="rect">
            <a:avLst/>
          </a:prstGeom>
          <a:noFill/>
        </p:spPr>
        <p:txBody>
          <a:bodyPr wrap="square">
            <a:spAutoFit/>
          </a:bodyPr>
          <a:lstStyle/>
          <a:p>
            <a:r>
              <a:rPr lang="es-ES" b="0" dirty="0">
                <a:solidFill>
                  <a:srgbClr val="D4D4D4"/>
                </a:solidFill>
                <a:effectLst/>
                <a:latin typeface="Consolas" panose="020B0609020204030204" pitchFamily="49" charset="0"/>
              </a:rPr>
              <a:t>h = open(</a:t>
            </a:r>
            <a:r>
              <a:rPr lang="es-ES" b="0" dirty="0">
                <a:solidFill>
                  <a:srgbClr val="CE9178"/>
                </a:solidFill>
                <a:effectLst/>
                <a:latin typeface="Consolas" panose="020B0609020204030204" pitchFamily="49" charset="0"/>
              </a:rPr>
              <a:t>'sample2.txt'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rt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endParaRPr lang="es-ES" dirty="0"/>
          </a:p>
        </p:txBody>
      </p:sp>
      <p:sp>
        <p:nvSpPr>
          <p:cNvPr id="15" name="CuadroTexto 14">
            <a:extLst>
              <a:ext uri="{FF2B5EF4-FFF2-40B4-BE49-F238E27FC236}">
                <a16:creationId xmlns:a16="http://schemas.microsoft.com/office/drawing/2014/main" id="{46997994-0031-4443-B8D2-E53A8F9EB928}"/>
              </a:ext>
            </a:extLst>
          </p:cNvPr>
          <p:cNvSpPr txBox="1"/>
          <p:nvPr/>
        </p:nvSpPr>
        <p:spPr>
          <a:xfrm>
            <a:off x="7537706" y="5633736"/>
            <a:ext cx="2625768" cy="369332"/>
          </a:xfrm>
          <a:prstGeom prst="rect">
            <a:avLst/>
          </a:prstGeom>
          <a:noFill/>
        </p:spPr>
        <p:txBody>
          <a:bodyPr wrap="square">
            <a:spAutoFit/>
          </a:bodyPr>
          <a:lstStyle/>
          <a:p>
            <a:r>
              <a:rPr lang="es-ES" dirty="0"/>
              <a:t>El fichero no existe</a:t>
            </a:r>
          </a:p>
        </p:txBody>
      </p:sp>
    </p:spTree>
    <p:extLst>
      <p:ext uri="{BB962C8B-B14F-4D97-AF65-F5344CB8AC3E}">
        <p14:creationId xmlns:p14="http://schemas.microsoft.com/office/powerpoint/2010/main" val="77931359"/>
      </p:ext>
    </p:extLst>
  </p:cSld>
  <p:clrMapOvr>
    <a:overrideClrMapping bg1="dk1" tx1="lt1" bg2="dk2" tx2="lt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Ficheros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Apertura - Creación</a:t>
            </a:r>
          </a:p>
          <a:p>
            <a:r>
              <a:rPr lang="es-ES" sz="2000" dirty="0"/>
              <a:t>Escritura</a:t>
            </a:r>
          </a:p>
          <a:p>
            <a:r>
              <a:rPr lang="es-ES" sz="2000" dirty="0"/>
              <a:t>Cierre</a:t>
            </a:r>
          </a:p>
          <a:p>
            <a:endParaRPr lang="es-ES" sz="2000" dirty="0"/>
          </a:p>
          <a:p>
            <a:r>
              <a:rPr lang="es-ES" sz="2000" dirty="0"/>
              <a:t>Controlamos que el fichero exista</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11_files.py</a:t>
            </a:r>
          </a:p>
          <a:p>
            <a:endParaRPr lang="es-ES" dirty="0">
              <a:solidFill>
                <a:srgbClr val="D4D4D4"/>
              </a:solidFill>
              <a:latin typeface="Consolas" panose="020B0609020204030204" pitchFamily="49" charset="0"/>
            </a:endParaRPr>
          </a:p>
        </p:txBody>
      </p:sp>
      <p:sp>
        <p:nvSpPr>
          <p:cNvPr id="12" name="CuadroTexto 11">
            <a:extLst>
              <a:ext uri="{FF2B5EF4-FFF2-40B4-BE49-F238E27FC236}">
                <a16:creationId xmlns:a16="http://schemas.microsoft.com/office/drawing/2014/main" id="{7C152B31-1932-4413-95E7-6B9A2A74787A}"/>
              </a:ext>
            </a:extLst>
          </p:cNvPr>
          <p:cNvSpPr txBox="1"/>
          <p:nvPr/>
        </p:nvSpPr>
        <p:spPr>
          <a:xfrm>
            <a:off x="5140361" y="754744"/>
            <a:ext cx="6578984" cy="5262979"/>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import</a:t>
            </a:r>
            <a:r>
              <a:rPr lang="es-ES" sz="1600" b="0" dirty="0">
                <a:solidFill>
                  <a:srgbClr val="D4D4D4"/>
                </a:solidFill>
                <a:effectLst/>
                <a:latin typeface="Consolas" panose="020B0609020204030204" pitchFamily="49" charset="0"/>
              </a:rPr>
              <a:t> os</a:t>
            </a:r>
          </a:p>
          <a:p>
            <a:br>
              <a:rPr lang="es-ES" sz="1600" b="0" dirty="0">
                <a:solidFill>
                  <a:srgbClr val="D4D4D4"/>
                </a:solidFill>
                <a:effectLst/>
                <a:latin typeface="Consolas" panose="020B0609020204030204" pitchFamily="49" charset="0"/>
              </a:rPr>
            </a:br>
            <a:r>
              <a:rPr lang="es-ES" sz="1600" b="0" dirty="0">
                <a:solidFill>
                  <a:srgbClr val="569CD6"/>
                </a:solidFill>
                <a:effectLst/>
                <a:latin typeface="Consolas" panose="020B0609020204030204" pitchFamily="49" charset="0"/>
              </a:rPr>
              <a:t>try</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f = open(</a:t>
            </a:r>
            <a:r>
              <a:rPr lang="es-ES" sz="1600" b="0" dirty="0">
                <a:solidFill>
                  <a:srgbClr val="CE9178"/>
                </a:solidFill>
                <a:effectLst/>
                <a:latin typeface="Consolas" panose="020B0609020204030204" pitchFamily="49" charset="0"/>
              </a:rPr>
              <a:t>'new_sample.txt'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xt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f.write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'Esto esta escrito desde un programa </a:t>
            </a:r>
            <a:r>
              <a:rPr lang="es-ES" sz="1600" b="0" dirty="0" err="1">
                <a:solidFill>
                  <a:srgbClr val="CE9178"/>
                </a:solidFill>
                <a:effectLst/>
                <a:latin typeface="Consolas" panose="020B0609020204030204" pitchFamily="49" charset="0"/>
              </a:rPr>
              <a:t>Phyton</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f.close</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f = open(</a:t>
            </a:r>
            <a:r>
              <a:rPr lang="es-ES" sz="1600" b="0" dirty="0">
                <a:solidFill>
                  <a:srgbClr val="CE9178"/>
                </a:solidFill>
                <a:effectLst/>
                <a:latin typeface="Consolas" panose="020B0609020204030204" pitchFamily="49" charset="0"/>
              </a:rPr>
              <a:t>'new_sample.txt'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rt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text</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f.read</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f.close</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except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FileExistsError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text</a:t>
            </a:r>
            <a:r>
              <a:rPr lang="es-ES" sz="1600" b="0" dirty="0">
                <a:solidFill>
                  <a:srgbClr val="D4D4D4"/>
                </a:solidFill>
                <a:effectLst/>
                <a:latin typeface="Consolas" panose="020B0609020204030204" pitchFamily="49" charset="0"/>
              </a:rPr>
              <a:t> = </a:t>
            </a:r>
            <a:r>
              <a:rPr lang="es-ES" sz="1600" b="0" dirty="0">
                <a:solidFill>
                  <a:srgbClr val="CE9178"/>
                </a:solidFill>
                <a:effectLst/>
                <a:latin typeface="Consolas" panose="020B0609020204030204" pitchFamily="49" charset="0"/>
              </a:rPr>
              <a:t>"El fichero ya existe, ¿desea borrarlo? (S/N)"</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option</a:t>
            </a:r>
            <a:r>
              <a:rPr lang="es-ES" sz="1600" b="0" dirty="0">
                <a:solidFill>
                  <a:srgbClr val="D4D4D4"/>
                </a:solidFill>
                <a:effectLst/>
                <a:latin typeface="Consolas" panose="020B0609020204030204" pitchFamily="49" charset="0"/>
              </a:rPr>
              <a:t> = input(</a:t>
            </a:r>
            <a:r>
              <a:rPr lang="es-ES" sz="1600" b="0" dirty="0" err="1">
                <a:solidFill>
                  <a:srgbClr val="D4D4D4"/>
                </a:solidFill>
                <a:effectLst/>
                <a:latin typeface="Consolas" panose="020B0609020204030204" pitchFamily="49" charset="0"/>
              </a:rPr>
              <a:t>text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option.upper</a:t>
            </a:r>
            <a:r>
              <a:rPr lang="es-ES" sz="1600" b="0" dirty="0">
                <a:solidFill>
                  <a:srgbClr val="D4D4D4"/>
                </a:solidFill>
                <a:effectLst/>
                <a:latin typeface="Consolas" panose="020B0609020204030204" pitchFamily="49" charset="0"/>
              </a:rPr>
              <a:t>() == </a:t>
            </a:r>
            <a:r>
              <a:rPr lang="es-ES" sz="1600" b="0" dirty="0">
                <a:solidFill>
                  <a:srgbClr val="CE9178"/>
                </a:solidFill>
                <a:effectLst/>
                <a:latin typeface="Consolas" panose="020B0609020204030204" pitchFamily="49" charset="0"/>
              </a:rPr>
              <a:t>'S'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os.remove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'new_sample.txt’</a:t>
            </a:r>
            <a:r>
              <a:rPr lang="es-ES" sz="1600" b="0" dirty="0">
                <a:solidFill>
                  <a:srgbClr val="D4D4D4"/>
                </a:solidFill>
                <a:effectLst/>
                <a:latin typeface="Consolas" panose="020B0609020204030204" pitchFamily="49" charset="0"/>
              </a:rPr>
              <a:t>)</a:t>
            </a:r>
          </a:p>
          <a:p>
            <a:endParaRPr lang="es-ES" sz="1600" b="0" dirty="0">
              <a:solidFill>
                <a:srgbClr val="569CD6"/>
              </a:solidFill>
              <a:effectLst/>
              <a:latin typeface="Consolas" panose="020B0609020204030204" pitchFamily="49" charset="0"/>
            </a:endParaRPr>
          </a:p>
          <a:p>
            <a:endParaRPr lang="es-ES" sz="1600" dirty="0">
              <a:solidFill>
                <a:srgbClr val="569CD6"/>
              </a:solidFill>
              <a:latin typeface="Consolas" panose="020B0609020204030204" pitchFamily="49" charset="0"/>
            </a:endParaRPr>
          </a:p>
          <a:p>
            <a:r>
              <a:rPr lang="es-ES" sz="1600" b="0" dirty="0" err="1">
                <a:solidFill>
                  <a:srgbClr val="569CD6"/>
                </a:solidFill>
                <a:effectLst/>
                <a:latin typeface="Consolas" panose="020B0609020204030204" pitchFamily="49" charset="0"/>
              </a:rPr>
              <a:t>else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text</a:t>
            </a:r>
            <a:r>
              <a:rPr lang="es-ES" sz="1600" b="0" dirty="0">
                <a:solidFill>
                  <a:srgbClr val="D4D4D4"/>
                </a:solidFill>
                <a:effectLst/>
                <a:latin typeface="Consolas" panose="020B0609020204030204" pitchFamily="49" charset="0"/>
              </a:rPr>
              <a:t>)</a:t>
            </a:r>
          </a:p>
        </p:txBody>
      </p:sp>
      <p:sp>
        <p:nvSpPr>
          <p:cNvPr id="16" name="CuadroTexto 15">
            <a:extLst>
              <a:ext uri="{FF2B5EF4-FFF2-40B4-BE49-F238E27FC236}">
                <a16:creationId xmlns:a16="http://schemas.microsoft.com/office/drawing/2014/main" id="{08C110BA-94D7-4DE5-9672-9C1617BE64E0}"/>
              </a:ext>
            </a:extLst>
          </p:cNvPr>
          <p:cNvSpPr txBox="1"/>
          <p:nvPr/>
        </p:nvSpPr>
        <p:spPr>
          <a:xfrm>
            <a:off x="7352459" y="5038730"/>
            <a:ext cx="4241627" cy="369332"/>
          </a:xfrm>
          <a:prstGeom prst="rect">
            <a:avLst/>
          </a:prstGeom>
          <a:noFill/>
        </p:spPr>
        <p:txBody>
          <a:bodyPr wrap="square">
            <a:spAutoFit/>
          </a:bodyPr>
          <a:lstStyle/>
          <a:p>
            <a:r>
              <a:rPr lang="es-ES" dirty="0"/>
              <a:t>El fichero ya existe, ¿desea borrarlo? (S/N)</a:t>
            </a:r>
          </a:p>
        </p:txBody>
      </p:sp>
      <p:sp>
        <p:nvSpPr>
          <p:cNvPr id="17" name="CuadroTexto 16">
            <a:extLst>
              <a:ext uri="{FF2B5EF4-FFF2-40B4-BE49-F238E27FC236}">
                <a16:creationId xmlns:a16="http://schemas.microsoft.com/office/drawing/2014/main" id="{76CBD449-A9F2-40A2-B751-54029E7BF04B}"/>
              </a:ext>
            </a:extLst>
          </p:cNvPr>
          <p:cNvSpPr txBox="1"/>
          <p:nvPr/>
        </p:nvSpPr>
        <p:spPr>
          <a:xfrm>
            <a:off x="7352459" y="6017723"/>
            <a:ext cx="4366886" cy="369332"/>
          </a:xfrm>
          <a:prstGeom prst="rect">
            <a:avLst/>
          </a:prstGeom>
          <a:noFill/>
        </p:spPr>
        <p:txBody>
          <a:bodyPr wrap="square">
            <a:spAutoFit/>
          </a:bodyPr>
          <a:lstStyle/>
          <a:p>
            <a:r>
              <a:rPr lang="es-ES" dirty="0"/>
              <a:t>Esto esta escrito desde un programa </a:t>
            </a:r>
            <a:r>
              <a:rPr lang="es-ES" dirty="0" err="1"/>
              <a:t>Phyton</a:t>
            </a:r>
            <a:endParaRPr lang="es-ES" dirty="0"/>
          </a:p>
        </p:txBody>
      </p:sp>
    </p:spTree>
    <p:extLst>
      <p:ext uri="{BB962C8B-B14F-4D97-AF65-F5344CB8AC3E}">
        <p14:creationId xmlns:p14="http://schemas.microsoft.com/office/powerpoint/2010/main" val="1973341997"/>
      </p:ext>
    </p:extLst>
  </p:cSld>
  <p:clrMapOvr>
    <a:overrideClrMapping bg1="dk1" tx1="lt1" bg2="dk2" tx2="lt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0F46F3-B28D-4113-81F4-FE15CEFA43B5}"/>
              </a:ext>
            </a:extLst>
          </p:cNvPr>
          <p:cNvSpPr>
            <a:spLocks noGrp="1"/>
          </p:cNvSpPr>
          <p:nvPr>
            <p:ph type="title"/>
          </p:nvPr>
        </p:nvSpPr>
        <p:spPr>
          <a:xfrm>
            <a:off x="4965430" y="629268"/>
            <a:ext cx="6586491" cy="1286160"/>
          </a:xfrm>
        </p:spPr>
        <p:txBody>
          <a:bodyPr anchor="b">
            <a:normAutofit/>
          </a:bodyPr>
          <a:lstStyle/>
          <a:p>
            <a:r>
              <a:rPr lang="es-ES" dirty="0"/>
              <a:t>OOP</a:t>
            </a:r>
          </a:p>
        </p:txBody>
      </p:sp>
      <p:sp>
        <p:nvSpPr>
          <p:cNvPr id="3" name="Marcador de contenido 2">
            <a:extLst>
              <a:ext uri="{FF2B5EF4-FFF2-40B4-BE49-F238E27FC236}">
                <a16:creationId xmlns:a16="http://schemas.microsoft.com/office/drawing/2014/main" id="{B5524457-1BA1-4562-A612-372BEC7AE46C}"/>
              </a:ext>
            </a:extLst>
          </p:cNvPr>
          <p:cNvSpPr>
            <a:spLocks noGrp="1"/>
          </p:cNvSpPr>
          <p:nvPr>
            <p:ph idx="1"/>
          </p:nvPr>
        </p:nvSpPr>
        <p:spPr>
          <a:xfrm>
            <a:off x="4965431" y="2438400"/>
            <a:ext cx="6586489" cy="3785419"/>
          </a:xfrm>
        </p:spPr>
        <p:txBody>
          <a:bodyPr>
            <a:normAutofit/>
          </a:bodyPr>
          <a:lstStyle/>
          <a:p>
            <a:r>
              <a:rPr lang="es-ES" sz="2000"/>
              <a:t>Abstracción</a:t>
            </a:r>
          </a:p>
          <a:p>
            <a:pPr lvl="1"/>
            <a:r>
              <a:rPr lang="es-ES" sz="2000"/>
              <a:t>Clases --- instanciación ---&gt; objetos</a:t>
            </a:r>
          </a:p>
          <a:p>
            <a:r>
              <a:rPr lang="es-ES" sz="2000"/>
              <a:t>Encapsulación : Objetos</a:t>
            </a:r>
          </a:p>
          <a:p>
            <a:pPr lvl="1"/>
            <a:r>
              <a:rPr lang="es-ES" sz="2000"/>
              <a:t>Métodos y propiedades (en los métodos) de instancia</a:t>
            </a:r>
          </a:p>
          <a:p>
            <a:pPr lvl="1"/>
            <a:r>
              <a:rPr lang="es-ES" sz="2000"/>
              <a:t>NO EXISTEN ámbitos de visibilidad (=&gt; todo Público)</a:t>
            </a:r>
          </a:p>
          <a:p>
            <a:pPr lvl="1"/>
            <a:r>
              <a:rPr lang="es-ES" sz="2000"/>
              <a:t>Métodos y propiedades de clase</a:t>
            </a:r>
          </a:p>
          <a:p>
            <a:r>
              <a:rPr lang="es-ES" sz="2000"/>
              <a:t>Herencia y polimorfismo</a:t>
            </a:r>
          </a:p>
          <a:p>
            <a:pPr lvl="1"/>
            <a:r>
              <a:rPr lang="es-ES" sz="2000"/>
              <a:t>Herencia múltiple</a:t>
            </a:r>
          </a:p>
          <a:p>
            <a:pPr lvl="1"/>
            <a:r>
              <a:rPr lang="es-ES" sz="2000"/>
              <a:t>Clases Abstractas ( alternativa a los interfaces)</a:t>
            </a:r>
          </a:p>
          <a:p>
            <a:r>
              <a:rPr lang="es-ES" sz="2000"/>
              <a:t>Composición</a:t>
            </a:r>
          </a:p>
        </p:txBody>
      </p:sp>
      <p:pic>
        <p:nvPicPr>
          <p:cNvPr id="5" name="Picture 4" descr="Biblioteca pública desenfocada abstracta con estanterías">
            <a:extLst>
              <a:ext uri="{FF2B5EF4-FFF2-40B4-BE49-F238E27FC236}">
                <a16:creationId xmlns:a16="http://schemas.microsoft.com/office/drawing/2014/main" id="{66922BC0-4FC7-4AAD-8AE0-0C5AD86313AE}"/>
              </a:ext>
            </a:extLst>
          </p:cNvPr>
          <p:cNvPicPr>
            <a:picLocks noChangeAspect="1"/>
          </p:cNvPicPr>
          <p:nvPr/>
        </p:nvPicPr>
        <p:blipFill rotWithShape="1">
          <a:blip r:embed="rId2"/>
          <a:srcRect l="16271" r="3861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3A9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2483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6B40B-8540-4E41-8CF7-478015F0E742}"/>
              </a:ext>
            </a:extLst>
          </p:cNvPr>
          <p:cNvSpPr>
            <a:spLocks noGrp="1"/>
          </p:cNvSpPr>
          <p:nvPr>
            <p:ph type="title"/>
          </p:nvPr>
        </p:nvSpPr>
        <p:spPr>
          <a:xfrm>
            <a:off x="4965430" y="629268"/>
            <a:ext cx="6586491" cy="1286160"/>
          </a:xfrm>
        </p:spPr>
        <p:txBody>
          <a:bodyPr anchor="b">
            <a:normAutofit/>
          </a:bodyPr>
          <a:lstStyle/>
          <a:p>
            <a:r>
              <a:rPr lang="es-ES" dirty="0"/>
              <a:t>Clases y Objetos</a:t>
            </a:r>
          </a:p>
        </p:txBody>
      </p:sp>
      <p:pic>
        <p:nvPicPr>
          <p:cNvPr id="6" name="Picture 5">
            <a:extLst>
              <a:ext uri="{FF2B5EF4-FFF2-40B4-BE49-F238E27FC236}">
                <a16:creationId xmlns:a16="http://schemas.microsoft.com/office/drawing/2014/main" id="{A5268A81-7F2F-46EA-A49B-AAD5E635FE9F}"/>
              </a:ext>
            </a:extLst>
          </p:cNvPr>
          <p:cNvPicPr>
            <a:picLocks noChangeAspect="1"/>
          </p:cNvPicPr>
          <p:nvPr/>
        </p:nvPicPr>
        <p:blipFill rotWithShape="1">
          <a:blip r:embed="rId2"/>
          <a:srcRect l="43188" r="7299"/>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CFA60"/>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20C96932-9100-42A9-BF4E-98B61A2627E7}"/>
              </a:ext>
            </a:extLst>
          </p:cNvPr>
          <p:cNvGraphicFramePr>
            <a:graphicFrameLocks noGrp="1"/>
          </p:cNvGraphicFramePr>
          <p:nvPr>
            <p:ph idx="1"/>
            <p:extLst>
              <p:ext uri="{D42A27DB-BD31-4B8C-83A1-F6EECF244321}">
                <p14:modId xmlns:p14="http://schemas.microsoft.com/office/powerpoint/2010/main" val="651507427"/>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5053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Clases.</a:t>
            </a:r>
            <a:br>
              <a:rPr lang="es-ES" sz="2800" kern="1200" dirty="0">
                <a:solidFill>
                  <a:schemeClr val="tx1"/>
                </a:solidFill>
                <a:latin typeface="+mj-lt"/>
                <a:ea typeface="+mj-ea"/>
                <a:cs typeface="+mj-cs"/>
              </a:rPr>
            </a:br>
            <a:r>
              <a:rPr lang="es-ES" sz="2800" kern="1200" dirty="0">
                <a:solidFill>
                  <a:schemeClr val="tx1"/>
                </a:solidFill>
                <a:latin typeface="+mj-lt"/>
                <a:ea typeface="+mj-ea"/>
                <a:cs typeface="+mj-cs"/>
              </a:rPr>
              <a:t>Atributos y métodos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El constructor __</a:t>
            </a:r>
            <a:r>
              <a:rPr lang="es-ES" sz="2000" dirty="0" err="1"/>
              <a:t>init</a:t>
            </a:r>
            <a:r>
              <a:rPr lang="es-ES" sz="2000" dirty="0"/>
              <a:t>__</a:t>
            </a:r>
          </a:p>
          <a:p>
            <a:pPr marL="342900" indent="-342900">
              <a:buFontTx/>
              <a:buChar char="-"/>
            </a:pPr>
            <a:r>
              <a:rPr lang="es-ES" sz="2000" dirty="0"/>
              <a:t>Parámetro </a:t>
            </a:r>
            <a:r>
              <a:rPr lang="es-ES" sz="2000" dirty="0" err="1"/>
              <a:t>self</a:t>
            </a:r>
            <a:endParaRPr lang="es-ES" sz="2000" dirty="0"/>
          </a:p>
          <a:p>
            <a:pPr marL="342900" indent="-342900">
              <a:buFontTx/>
              <a:buChar char="-"/>
            </a:pPr>
            <a:r>
              <a:rPr lang="es-ES" sz="2000" dirty="0"/>
              <a:t>Parámetros de propiedades</a:t>
            </a:r>
          </a:p>
          <a:p>
            <a:pPr marL="342900" indent="-342900">
              <a:buFontTx/>
              <a:buChar char="-"/>
            </a:pPr>
            <a:endParaRPr lang="es-ES" sz="2000" dirty="0"/>
          </a:p>
          <a:p>
            <a:pPr marL="342900" indent="-342900">
              <a:buFontTx/>
              <a:buChar char="-"/>
            </a:pPr>
            <a:r>
              <a:rPr lang="es-ES" sz="2000" dirty="0"/>
              <a:t>Creación e inicialización de las propiedades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persona.py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DB799B72-4ED9-46CE-85F0-EFCE2C72A70E}"/>
              </a:ext>
            </a:extLst>
          </p:cNvPr>
          <p:cNvSpPr txBox="1"/>
          <p:nvPr/>
        </p:nvSpPr>
        <p:spPr>
          <a:xfrm>
            <a:off x="5190473" y="872173"/>
            <a:ext cx="6097044" cy="1754326"/>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Persona():</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 correo, edad):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._correo = correo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.__edad = edad</a:t>
            </a:r>
          </a:p>
        </p:txBody>
      </p:sp>
      <p:sp>
        <p:nvSpPr>
          <p:cNvPr id="10" name="CuadroTexto 9">
            <a:extLst>
              <a:ext uri="{FF2B5EF4-FFF2-40B4-BE49-F238E27FC236}">
                <a16:creationId xmlns:a16="http://schemas.microsoft.com/office/drawing/2014/main" id="{30B810B4-1527-4C2E-962D-E3C4673C9BFD}"/>
              </a:ext>
            </a:extLst>
          </p:cNvPr>
          <p:cNvSpPr txBox="1"/>
          <p:nvPr/>
        </p:nvSpPr>
        <p:spPr>
          <a:xfrm>
            <a:off x="5190473" y="3105834"/>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12_clases.py</a:t>
            </a:r>
          </a:p>
          <a:p>
            <a:endParaRPr lang="es-ES" dirty="0">
              <a:solidFill>
                <a:srgbClr val="D4D4D4"/>
              </a:solidFill>
              <a:latin typeface="Consolas" panose="020B0609020204030204" pitchFamily="49" charset="0"/>
            </a:endParaRPr>
          </a:p>
        </p:txBody>
      </p:sp>
      <p:sp>
        <p:nvSpPr>
          <p:cNvPr id="12" name="CuadroTexto 11">
            <a:extLst>
              <a:ext uri="{FF2B5EF4-FFF2-40B4-BE49-F238E27FC236}">
                <a16:creationId xmlns:a16="http://schemas.microsoft.com/office/drawing/2014/main" id="{3FC6D9BB-56B3-4670-875F-06AD768C671F}"/>
              </a:ext>
            </a:extLst>
          </p:cNvPr>
          <p:cNvSpPr txBox="1"/>
          <p:nvPr/>
        </p:nvSpPr>
        <p:spPr>
          <a:xfrm>
            <a:off x="5140361" y="3804693"/>
            <a:ext cx="6097044" cy="1754326"/>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clases.persona</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Persona</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instanciación de la clase en objetos</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p1 = Persona(</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'pp@sample.com'</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32</a:t>
            </a:r>
            <a:r>
              <a:rPr lang="es-ES" b="0" dirty="0">
                <a:solidFill>
                  <a:srgbClr val="D4D4D4"/>
                </a:solidFill>
                <a:effectLst/>
                <a:latin typeface="Consolas" panose="020B0609020204030204" pitchFamily="49" charset="0"/>
              </a:rPr>
              <a:t>)</a:t>
            </a:r>
          </a:p>
          <a:p>
            <a:endParaRPr lang="es-ES" dirty="0">
              <a:solidFill>
                <a:srgbClr val="D4D4D4"/>
              </a:solidFill>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isinstance</a:t>
            </a:r>
            <a:r>
              <a:rPr lang="es-ES" b="0" dirty="0">
                <a:solidFill>
                  <a:srgbClr val="D4D4D4"/>
                </a:solidFill>
                <a:effectLst/>
                <a:latin typeface="Consolas" panose="020B0609020204030204" pitchFamily="49" charset="0"/>
              </a:rPr>
              <a:t>(p1, Persona))</a:t>
            </a:r>
          </a:p>
        </p:txBody>
      </p:sp>
    </p:spTree>
    <p:extLst>
      <p:ext uri="{BB962C8B-B14F-4D97-AF65-F5344CB8AC3E}">
        <p14:creationId xmlns:p14="http://schemas.microsoft.com/office/powerpoint/2010/main" val="1697743968"/>
      </p:ext>
    </p:extLst>
  </p:cSld>
  <p:clrMapOvr>
    <a:overrideClrMapping bg1="dk1" tx1="lt1" bg2="dk2" tx2="lt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Clases. Ámbitos de visibilidad</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05804" cy="2785727"/>
          </a:xfrm>
        </p:spPr>
        <p:txBody>
          <a:bodyPr vert="horz" lIns="91440" tIns="45720" rIns="91440" bIns="45720" rtlCol="0">
            <a:normAutofit/>
          </a:bodyPr>
          <a:lstStyle/>
          <a:p>
            <a:r>
              <a:rPr lang="es-ES" sz="2000" dirty="0"/>
              <a:t>Visibilidad de las propiedades:</a:t>
            </a:r>
          </a:p>
          <a:p>
            <a:r>
              <a:rPr lang="es-ES" sz="2000" dirty="0"/>
              <a:t>_nombre: privada por convenio</a:t>
            </a:r>
          </a:p>
          <a:p>
            <a:r>
              <a:rPr lang="es-ES" sz="2000" dirty="0"/>
              <a:t>__nombre: protegida por el compilador</a:t>
            </a:r>
          </a:p>
          <a:p>
            <a:r>
              <a:rPr lang="es-ES" sz="2000" dirty="0"/>
              <a:t>Accesible como _</a:t>
            </a:r>
            <a:r>
              <a:rPr lang="es-ES" sz="2000" dirty="0" err="1"/>
              <a:t>Clase__nombre</a:t>
            </a:r>
            <a:endParaRPr lang="es-ES" sz="2000" dirty="0"/>
          </a:p>
          <a:p>
            <a:endParaRPr lang="es-ES" sz="2000" dirty="0"/>
          </a:p>
          <a:p>
            <a:r>
              <a:rPr lang="es-ES" sz="2000" dirty="0"/>
              <a:t>Posible lectura y modificación</a:t>
            </a:r>
          </a:p>
        </p:txBody>
      </p:sp>
      <p:sp>
        <p:nvSpPr>
          <p:cNvPr id="9" name="CuadroTexto 8">
            <a:extLst>
              <a:ext uri="{FF2B5EF4-FFF2-40B4-BE49-F238E27FC236}">
                <a16:creationId xmlns:a16="http://schemas.microsoft.com/office/drawing/2014/main" id="{DB799B72-4ED9-46CE-85F0-EFCE2C72A70E}"/>
              </a:ext>
            </a:extLst>
          </p:cNvPr>
          <p:cNvSpPr txBox="1"/>
          <p:nvPr/>
        </p:nvSpPr>
        <p:spPr>
          <a:xfrm>
            <a:off x="5140361" y="323533"/>
            <a:ext cx="6097044" cy="1754326"/>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Persona():</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 correo, edad):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._correo = correo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.__edad = edad</a:t>
            </a:r>
          </a:p>
        </p:txBody>
      </p:sp>
      <p:sp>
        <p:nvSpPr>
          <p:cNvPr id="12" name="CuadroTexto 11">
            <a:extLst>
              <a:ext uri="{FF2B5EF4-FFF2-40B4-BE49-F238E27FC236}">
                <a16:creationId xmlns:a16="http://schemas.microsoft.com/office/drawing/2014/main" id="{3FC6D9BB-56B3-4670-875F-06AD768C671F}"/>
              </a:ext>
            </a:extLst>
          </p:cNvPr>
          <p:cNvSpPr txBox="1"/>
          <p:nvPr/>
        </p:nvSpPr>
        <p:spPr>
          <a:xfrm>
            <a:off x="5297763" y="2664383"/>
            <a:ext cx="6284260" cy="2585323"/>
          </a:xfrm>
          <a:prstGeom prst="rect">
            <a:avLst/>
          </a:prstGeom>
          <a:noFill/>
        </p:spPr>
        <p:txBody>
          <a:bodyPr wrap="square">
            <a:spAutoFit/>
          </a:bodyPr>
          <a:lstStyle/>
          <a:p>
            <a:r>
              <a:rPr lang="es-ES" b="0" dirty="0">
                <a:solidFill>
                  <a:srgbClr val="6A9955"/>
                </a:solidFill>
                <a:effectLst/>
                <a:latin typeface="Consolas" panose="020B0609020204030204" pitchFamily="49" charset="0"/>
              </a:rPr>
              <a:t># instanciación de la clase en objetos</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p1 = Persona(</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'pp@sample.com'</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32</a:t>
            </a:r>
            <a:r>
              <a:rPr lang="es-ES" b="0" dirty="0">
                <a:solidFill>
                  <a:srgbClr val="D4D4D4"/>
                </a:solidFill>
                <a:effectLst/>
                <a:latin typeface="Consolas" panose="020B0609020204030204" pitchFamily="49" charset="0"/>
              </a:rPr>
              <a:t>)</a:t>
            </a:r>
          </a:p>
          <a:p>
            <a:endParaRPr lang="es-ES" dirty="0">
              <a:solidFill>
                <a:srgbClr val="D4D4D4"/>
              </a:solidFill>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(p1)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(p1.nombre)</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(p1._correo) </a:t>
            </a:r>
            <a:r>
              <a:rPr lang="es-ES" b="0" dirty="0">
                <a:solidFill>
                  <a:srgbClr val="6A9955"/>
                </a:solidFill>
                <a:effectLst/>
                <a:latin typeface="Consolas" panose="020B0609020204030204" pitchFamily="49" charset="0"/>
              </a:rPr>
              <a:t># No se debe</a:t>
            </a:r>
            <a:endParaRPr lang="es-ES" b="0" dirty="0">
              <a:solidFill>
                <a:srgbClr val="D4D4D4"/>
              </a:solidFill>
              <a:effectLst/>
              <a:latin typeface="Consolas" panose="020B0609020204030204" pitchFamily="49" charset="0"/>
            </a:endParaRPr>
          </a:p>
          <a:p>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print</a:t>
            </a:r>
            <a:r>
              <a:rPr lang="es-ES" b="0" dirty="0">
                <a:solidFill>
                  <a:srgbClr val="6A9955"/>
                </a:solidFill>
                <a:effectLst/>
                <a:latin typeface="Consolas" panose="020B0609020204030204" pitchFamily="49" charset="0"/>
              </a:rPr>
              <a:t>(p1.__edad) # No se puede </a:t>
            </a:r>
            <a:r>
              <a:rPr lang="es-ES" b="0" dirty="0" err="1">
                <a:solidFill>
                  <a:srgbClr val="6A9955"/>
                </a:solidFill>
                <a:effectLst/>
                <a:latin typeface="Consolas" panose="020B0609020204030204" pitchFamily="49" charset="0"/>
              </a:rPr>
              <a:t>AttributeError</a:t>
            </a:r>
            <a:r>
              <a:rPr lang="es-ES" b="0" dirty="0">
                <a:solidFill>
                  <a:srgbClr val="6A9955"/>
                </a:solidFill>
                <a:effectLst/>
                <a:latin typeface="Consolas" panose="020B0609020204030204" pitchFamily="49" charset="0"/>
              </a:rPr>
              <a:t> ....</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(p1._Persona__edad) </a:t>
            </a:r>
            <a:r>
              <a:rPr lang="es-ES" b="0" dirty="0">
                <a:solidFill>
                  <a:srgbClr val="6A9955"/>
                </a:solidFill>
                <a:effectLst/>
                <a:latin typeface="Consolas" panose="020B0609020204030204" pitchFamily="49" charset="0"/>
              </a:rPr>
              <a:t># O si....</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19423785"/>
      </p:ext>
    </p:extLst>
  </p:cSld>
  <p:clrMapOvr>
    <a:overrideClrMapping bg1="dk1" tx1="lt1" bg2="dk2" tx2="lt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Clases. Propiedades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05804" cy="2785727"/>
          </a:xfrm>
        </p:spPr>
        <p:txBody>
          <a:bodyPr vert="horz" lIns="91440" tIns="45720" rIns="91440" bIns="45720" rtlCol="0">
            <a:normAutofit/>
          </a:bodyPr>
          <a:lstStyle/>
          <a:p>
            <a:r>
              <a:rPr lang="es-ES" sz="2000" dirty="0"/>
              <a:t>Posible lectura y modificación</a:t>
            </a:r>
          </a:p>
          <a:p>
            <a:endParaRPr lang="es-ES" sz="2000" dirty="0"/>
          </a:p>
          <a:p>
            <a:r>
              <a:rPr lang="es-ES" sz="2000" dirty="0"/>
              <a:t>Pueden crearse propiedades de instancia, independientes de la clase</a:t>
            </a:r>
          </a:p>
        </p:txBody>
      </p:sp>
      <p:sp>
        <p:nvSpPr>
          <p:cNvPr id="9" name="CuadroTexto 8">
            <a:extLst>
              <a:ext uri="{FF2B5EF4-FFF2-40B4-BE49-F238E27FC236}">
                <a16:creationId xmlns:a16="http://schemas.microsoft.com/office/drawing/2014/main" id="{DB799B72-4ED9-46CE-85F0-EFCE2C72A70E}"/>
              </a:ext>
            </a:extLst>
          </p:cNvPr>
          <p:cNvSpPr txBox="1"/>
          <p:nvPr/>
        </p:nvSpPr>
        <p:spPr>
          <a:xfrm>
            <a:off x="5140361" y="323533"/>
            <a:ext cx="6097044" cy="1754326"/>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Persona():</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 correo, edad):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._correo = correo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.__edad = edad</a:t>
            </a:r>
          </a:p>
        </p:txBody>
      </p:sp>
      <p:sp>
        <p:nvSpPr>
          <p:cNvPr id="12" name="CuadroTexto 11">
            <a:extLst>
              <a:ext uri="{FF2B5EF4-FFF2-40B4-BE49-F238E27FC236}">
                <a16:creationId xmlns:a16="http://schemas.microsoft.com/office/drawing/2014/main" id="{3FC6D9BB-56B3-4670-875F-06AD768C671F}"/>
              </a:ext>
            </a:extLst>
          </p:cNvPr>
          <p:cNvSpPr txBox="1"/>
          <p:nvPr/>
        </p:nvSpPr>
        <p:spPr>
          <a:xfrm>
            <a:off x="5297763" y="2564149"/>
            <a:ext cx="6284260" cy="3970318"/>
          </a:xfrm>
          <a:prstGeom prst="rect">
            <a:avLst/>
          </a:prstGeom>
          <a:noFill/>
        </p:spPr>
        <p:txBody>
          <a:bodyPr wrap="square">
            <a:spAutoFit/>
          </a:bodyPr>
          <a:lstStyle/>
          <a:p>
            <a:r>
              <a:rPr lang="es-ES" b="0" dirty="0">
                <a:solidFill>
                  <a:srgbClr val="6A9955"/>
                </a:solidFill>
                <a:effectLst/>
                <a:latin typeface="Consolas" panose="020B0609020204030204" pitchFamily="49" charset="0"/>
              </a:rPr>
              <a:t># instanciación de la clase en objetos</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p1 = Persona(</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'pp@sample.com'</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32</a:t>
            </a:r>
            <a:r>
              <a:rPr lang="es-ES" b="0" dirty="0">
                <a:solidFill>
                  <a:srgbClr val="D4D4D4"/>
                </a:solidFill>
                <a:effectLst/>
                <a:latin typeface="Consolas" panose="020B0609020204030204" pitchFamily="49" charset="0"/>
              </a:rPr>
              <a:t>)</a:t>
            </a: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Modificación</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p1.is_vivo = </a:t>
            </a:r>
            <a:r>
              <a:rPr lang="es-ES" b="0" dirty="0">
                <a:solidFill>
                  <a:srgbClr val="569CD6"/>
                </a:solidFill>
                <a:effectLst/>
                <a:latin typeface="Consolas" panose="020B0609020204030204" pitchFamily="49" charset="0"/>
              </a:rPr>
              <a:t>False</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'p1 </a:t>
            </a:r>
            <a:r>
              <a:rPr lang="es-ES" b="0" dirty="0" err="1">
                <a:solidFill>
                  <a:srgbClr val="CE9178"/>
                </a:solidFill>
                <a:effectLst/>
                <a:latin typeface="Consolas" panose="020B0609020204030204" pitchFamily="49" charset="0"/>
              </a:rPr>
              <a:t>is</a:t>
            </a:r>
            <a:r>
              <a:rPr lang="es-ES" b="0" dirty="0">
                <a:solidFill>
                  <a:srgbClr val="CE9178"/>
                </a:solidFill>
                <a:effectLst/>
                <a:latin typeface="Consolas" panose="020B0609020204030204" pitchFamily="49" charset="0"/>
              </a:rPr>
              <a:t> vivo?'</a:t>
            </a:r>
            <a:r>
              <a:rPr lang="es-ES" b="0" dirty="0">
                <a:solidFill>
                  <a:srgbClr val="D4D4D4"/>
                </a:solidFill>
                <a:effectLst/>
                <a:latin typeface="Consolas" panose="020B0609020204030204" pitchFamily="49" charset="0"/>
              </a:rPr>
              <a:t>, p1.is_vivo)</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Propiedades exclusivas del objeto</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p1.profesion = </a:t>
            </a:r>
            <a:r>
              <a:rPr lang="es-ES" b="0" dirty="0">
                <a:solidFill>
                  <a:srgbClr val="CE9178"/>
                </a:solidFill>
                <a:effectLst/>
                <a:latin typeface="Consolas" panose="020B0609020204030204" pitchFamily="49" charset="0"/>
              </a:rPr>
              <a:t>'Perito'</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(p1.profesion)</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isinstance</a:t>
            </a:r>
            <a:r>
              <a:rPr lang="es-ES" b="0" dirty="0">
                <a:solidFill>
                  <a:srgbClr val="D4D4D4"/>
                </a:solidFill>
                <a:effectLst/>
                <a:latin typeface="Consolas" panose="020B0609020204030204" pitchFamily="49" charset="0"/>
              </a:rPr>
              <a:t>(p1, Persona))</a:t>
            </a:r>
          </a:p>
        </p:txBody>
      </p:sp>
    </p:spTree>
    <p:extLst>
      <p:ext uri="{BB962C8B-B14F-4D97-AF65-F5344CB8AC3E}">
        <p14:creationId xmlns:p14="http://schemas.microsoft.com/office/powerpoint/2010/main" val="3708099186"/>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Clases. Métodos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48834" cy="2785727"/>
          </a:xfrm>
        </p:spPr>
        <p:txBody>
          <a:bodyPr vert="horz" lIns="91440" tIns="45720" rIns="91440" bIns="45720" rtlCol="0">
            <a:normAutofit/>
          </a:bodyPr>
          <a:lstStyle/>
          <a:p>
            <a:r>
              <a:rPr lang="es-ES" sz="2000" dirty="0"/>
              <a:t>Siempre reciben explícitamente el argumento de autorreferencia; por convenio </a:t>
            </a:r>
            <a:r>
              <a:rPr lang="es-ES" sz="2000" dirty="0" err="1"/>
              <a:t>self</a:t>
            </a:r>
            <a:endParaRPr lang="es-ES" sz="2000" dirty="0"/>
          </a:p>
          <a:p>
            <a:endParaRPr lang="es-ES" sz="2000" dirty="0"/>
          </a:p>
          <a:p>
            <a:r>
              <a:rPr lang="es-ES" sz="2000" dirty="0"/>
              <a:t>Pueden recibir parámetros como cualquier función y declarar sus valores por defecto</a:t>
            </a:r>
          </a:p>
        </p:txBody>
      </p:sp>
      <p:sp>
        <p:nvSpPr>
          <p:cNvPr id="9" name="CuadroTexto 8">
            <a:extLst>
              <a:ext uri="{FF2B5EF4-FFF2-40B4-BE49-F238E27FC236}">
                <a16:creationId xmlns:a16="http://schemas.microsoft.com/office/drawing/2014/main" id="{DB799B72-4ED9-46CE-85F0-EFCE2C72A70E}"/>
              </a:ext>
            </a:extLst>
          </p:cNvPr>
          <p:cNvSpPr txBox="1"/>
          <p:nvPr/>
        </p:nvSpPr>
        <p:spPr>
          <a:xfrm>
            <a:off x="5140359" y="323533"/>
            <a:ext cx="6789871" cy="203132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Persona():</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saludar(</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a:t>
            </a:r>
            <a:r>
              <a:rPr lang="es-ES" b="0" dirty="0" err="1">
                <a:solidFill>
                  <a:srgbClr val="CE9178"/>
                </a:solidFill>
                <a:effectLst/>
                <a:latin typeface="Consolas" panose="020B0609020204030204" pitchFamily="49" charset="0"/>
              </a:rPr>
              <a:t>'Hola</a:t>
            </a:r>
            <a:r>
              <a:rPr lang="es-ES" b="0" dirty="0">
                <a:solidFill>
                  <a:srgbClr val="CE9178"/>
                </a:solidFill>
                <a:effectLst/>
                <a:latin typeface="Consolas" panose="020B0609020204030204" pitchFamily="49" charset="0"/>
              </a:rPr>
              <a:t>, soy {</a:t>
            </a:r>
            <a:r>
              <a:rPr lang="es-ES" b="0" dirty="0" err="1">
                <a:solidFill>
                  <a:srgbClr val="CE9178"/>
                </a:solidFill>
                <a:effectLst/>
                <a:latin typeface="Consolas" panose="020B0609020204030204" pitchFamily="49" charset="0"/>
              </a:rPr>
              <a:t>self.nombre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saludar_a</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alguien = </a:t>
            </a:r>
            <a:r>
              <a:rPr lang="es-ES" b="0" dirty="0">
                <a:solidFill>
                  <a:srgbClr val="CE9178"/>
                </a:solidFill>
                <a:effectLst/>
                <a:latin typeface="Consolas" panose="020B0609020204030204" pitchFamily="49" charset="0"/>
              </a:rPr>
              <a:t>'amigo'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a:t>
            </a:r>
            <a:r>
              <a:rPr lang="es-ES" b="0" dirty="0" err="1">
                <a:solidFill>
                  <a:srgbClr val="CE9178"/>
                </a:solidFill>
                <a:effectLst/>
                <a:latin typeface="Consolas" panose="020B0609020204030204" pitchFamily="49" charset="0"/>
              </a:rPr>
              <a:t>'Hola</a:t>
            </a:r>
            <a:r>
              <a:rPr lang="es-ES" b="0" dirty="0">
                <a:solidFill>
                  <a:srgbClr val="CE9178"/>
                </a:solidFill>
                <a:effectLst/>
                <a:latin typeface="Consolas" panose="020B0609020204030204" pitchFamily="49" charset="0"/>
              </a:rPr>
              <a:t> {alguien}, soy {</a:t>
            </a:r>
            <a:r>
              <a:rPr lang="es-ES" b="0" dirty="0" err="1">
                <a:solidFill>
                  <a:srgbClr val="CE9178"/>
                </a:solidFill>
                <a:effectLst/>
                <a:latin typeface="Consolas" panose="020B0609020204030204" pitchFamily="49" charset="0"/>
              </a:rPr>
              <a:t>self.nombre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p:txBody>
      </p:sp>
      <p:sp>
        <p:nvSpPr>
          <p:cNvPr id="12" name="CuadroTexto 11">
            <a:extLst>
              <a:ext uri="{FF2B5EF4-FFF2-40B4-BE49-F238E27FC236}">
                <a16:creationId xmlns:a16="http://schemas.microsoft.com/office/drawing/2014/main" id="{3FC6D9BB-56B3-4670-875F-06AD768C671F}"/>
              </a:ext>
            </a:extLst>
          </p:cNvPr>
          <p:cNvSpPr txBox="1"/>
          <p:nvPr/>
        </p:nvSpPr>
        <p:spPr>
          <a:xfrm>
            <a:off x="5393164" y="3118918"/>
            <a:ext cx="6284260" cy="2585323"/>
          </a:xfrm>
          <a:prstGeom prst="rect">
            <a:avLst/>
          </a:prstGeom>
          <a:noFill/>
        </p:spPr>
        <p:txBody>
          <a:bodyPr wrap="square">
            <a:spAutoFit/>
          </a:bodyPr>
          <a:lstStyle/>
          <a:p>
            <a:r>
              <a:rPr lang="es-ES" b="0" dirty="0">
                <a:solidFill>
                  <a:srgbClr val="6A9955"/>
                </a:solidFill>
                <a:effectLst/>
                <a:latin typeface="Consolas" panose="020B0609020204030204" pitchFamily="49" charset="0"/>
              </a:rPr>
              <a:t># instanciación de la clase en objetos</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p1 = Persona(</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'pp@sample.com'</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32</a:t>
            </a:r>
            <a:r>
              <a:rPr lang="es-ES" b="0" dirty="0">
                <a:solidFill>
                  <a:srgbClr val="D4D4D4"/>
                </a:solidFill>
                <a:effectLst/>
                <a:latin typeface="Consolas" panose="020B0609020204030204" pitchFamily="49" charset="0"/>
              </a:rPr>
              <a:t>)</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p1.saludar()</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Métodos y </a:t>
            </a:r>
            <a:r>
              <a:rPr lang="es-ES" b="0" dirty="0" err="1">
                <a:solidFill>
                  <a:srgbClr val="6A9955"/>
                </a:solidFill>
                <a:effectLst/>
                <a:latin typeface="Consolas" panose="020B0609020204030204" pitchFamily="49" charset="0"/>
              </a:rPr>
              <a:t>parametros</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p1.saludar_a()</a:t>
            </a:r>
          </a:p>
          <a:p>
            <a:r>
              <a:rPr lang="es-ES" b="0" dirty="0">
                <a:solidFill>
                  <a:srgbClr val="D4D4D4"/>
                </a:solidFill>
                <a:effectLst/>
                <a:latin typeface="Consolas" panose="020B0609020204030204" pitchFamily="49" charset="0"/>
              </a:rPr>
              <a:t>p1.saludar_a(</a:t>
            </a:r>
            <a:r>
              <a:rPr lang="es-ES" b="0" dirty="0">
                <a:solidFill>
                  <a:srgbClr val="CE9178"/>
                </a:solidFill>
                <a:effectLst/>
                <a:latin typeface="Consolas" panose="020B0609020204030204" pitchFamily="49" charset="0"/>
              </a:rPr>
              <a:t>'Ernesto'</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443358993"/>
      </p:ext>
    </p:extLst>
  </p:cSld>
  <p:clrMapOvr>
    <a:overrideClrMapping bg1="dk1" tx1="lt1" bg2="dk2" tx2="lt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Clases. </a:t>
            </a:r>
            <a:r>
              <a:rPr lang="es-ES" sz="2800" kern="1200" dirty="0" err="1">
                <a:solidFill>
                  <a:schemeClr val="tx1"/>
                </a:solidFill>
                <a:latin typeface="+mj-lt"/>
                <a:ea typeface="+mj-ea"/>
                <a:cs typeface="+mj-cs"/>
              </a:rPr>
              <a:t>Settrs</a:t>
            </a:r>
            <a:r>
              <a:rPr lang="es-ES" sz="2800" kern="1200" dirty="0">
                <a:solidFill>
                  <a:schemeClr val="tx1"/>
                </a:solidFill>
                <a:latin typeface="+mj-lt"/>
                <a:ea typeface="+mj-ea"/>
                <a:cs typeface="+mj-cs"/>
              </a:rPr>
              <a:t> y </a:t>
            </a:r>
            <a:r>
              <a:rPr lang="es-ES" sz="2800" kern="1200" dirty="0" err="1">
                <a:solidFill>
                  <a:schemeClr val="tx1"/>
                </a:solidFill>
                <a:latin typeface="+mj-lt"/>
                <a:ea typeface="+mj-ea"/>
                <a:cs typeface="+mj-cs"/>
              </a:rPr>
              <a:t>getters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48834" cy="2785727"/>
          </a:xfrm>
        </p:spPr>
        <p:txBody>
          <a:bodyPr vert="horz" lIns="91440" tIns="45720" rIns="91440" bIns="45720" rtlCol="0">
            <a:normAutofit/>
          </a:bodyPr>
          <a:lstStyle/>
          <a:p>
            <a:r>
              <a:rPr lang="es-ES" sz="2000" dirty="0"/>
              <a:t>Métodos responsables de la lectura y escritura de los atributos ‘privados’</a:t>
            </a:r>
          </a:p>
          <a:p>
            <a:endParaRPr lang="es-ES" sz="2000" dirty="0"/>
          </a:p>
          <a:p>
            <a:r>
              <a:rPr lang="es-ES" sz="2000" dirty="0"/>
              <a:t>Para cada uno de ellos existirá </a:t>
            </a:r>
            <a:r>
              <a:rPr lang="es-ES" sz="2000" dirty="0" err="1"/>
              <a:t>getter</a:t>
            </a:r>
            <a:r>
              <a:rPr lang="es-ES" sz="2000" dirty="0"/>
              <a:t>, setter o ambos (normalmente en una sola función) </a:t>
            </a:r>
          </a:p>
        </p:txBody>
      </p:sp>
      <p:sp>
        <p:nvSpPr>
          <p:cNvPr id="9" name="CuadroTexto 8">
            <a:extLst>
              <a:ext uri="{FF2B5EF4-FFF2-40B4-BE49-F238E27FC236}">
                <a16:creationId xmlns:a16="http://schemas.microsoft.com/office/drawing/2014/main" id="{DB799B72-4ED9-46CE-85F0-EFCE2C72A70E}"/>
              </a:ext>
            </a:extLst>
          </p:cNvPr>
          <p:cNvSpPr txBox="1"/>
          <p:nvPr/>
        </p:nvSpPr>
        <p:spPr>
          <a:xfrm>
            <a:off x="5140359" y="623392"/>
            <a:ext cx="6408173" cy="480131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Persona():</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 correo, edad):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._nombre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._correo = correo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._edad = edad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.is_vivo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True</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get_nombre</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._nombre</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set_edad</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edad):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._edad = edad</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correo(</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correo = </a:t>
            </a:r>
            <a:r>
              <a:rPr lang="es-ES" b="0" dirty="0" err="1">
                <a:solidFill>
                  <a:srgbClr val="569CD6"/>
                </a:solidFill>
                <a:effectLst/>
                <a:latin typeface="Consolas" panose="020B0609020204030204" pitchFamily="49" charset="0"/>
              </a:rPr>
              <a:t>None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correo :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._correo = correo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._correo</a:t>
            </a:r>
          </a:p>
        </p:txBody>
      </p:sp>
    </p:spTree>
    <p:extLst>
      <p:ext uri="{BB962C8B-B14F-4D97-AF65-F5344CB8AC3E}">
        <p14:creationId xmlns:p14="http://schemas.microsoft.com/office/powerpoint/2010/main" val="4228470097"/>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Clases. Propiedades  ‘de clase’</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48834" cy="2785727"/>
          </a:xfrm>
        </p:spPr>
        <p:txBody>
          <a:bodyPr vert="horz" lIns="91440" tIns="45720" rIns="91440" bIns="45720" rtlCol="0">
            <a:normAutofit lnSpcReduction="10000"/>
          </a:bodyPr>
          <a:lstStyle/>
          <a:p>
            <a:r>
              <a:rPr lang="es-ES" sz="2000" dirty="0"/>
              <a:t>No corresponden a las instancias (objetos), sino a la propia clase</a:t>
            </a:r>
          </a:p>
          <a:p>
            <a:endParaRPr lang="es-ES" sz="2000" dirty="0"/>
          </a:p>
          <a:p>
            <a:r>
              <a:rPr lang="es-ES" sz="2000" dirty="0"/>
              <a:t>Las propiedades de clase son </a:t>
            </a:r>
            <a:r>
              <a:rPr lang="es-ES" sz="2000" dirty="0" err="1"/>
              <a:t>leibles</a:t>
            </a:r>
            <a:r>
              <a:rPr lang="es-ES" sz="2000" dirty="0"/>
              <a:t> desde la clase o sus instancias</a:t>
            </a:r>
          </a:p>
          <a:p>
            <a:endParaRPr lang="es-ES" sz="2000" dirty="0"/>
          </a:p>
          <a:p>
            <a:r>
              <a:rPr lang="es-ES" sz="2000" dirty="0"/>
              <a:t>Son modificables desde la clase</a:t>
            </a:r>
          </a:p>
        </p:txBody>
      </p:sp>
      <p:sp>
        <p:nvSpPr>
          <p:cNvPr id="7" name="CuadroTexto 6">
            <a:extLst>
              <a:ext uri="{FF2B5EF4-FFF2-40B4-BE49-F238E27FC236}">
                <a16:creationId xmlns:a16="http://schemas.microsoft.com/office/drawing/2014/main" id="{D0923FA9-C347-4149-999C-D5FB93479B76}"/>
              </a:ext>
            </a:extLst>
          </p:cNvPr>
          <p:cNvSpPr txBox="1"/>
          <p:nvPr/>
        </p:nvSpPr>
        <p:spPr>
          <a:xfrm>
            <a:off x="5467574" y="440512"/>
            <a:ext cx="5397649" cy="92333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Persona():</a:t>
            </a:r>
          </a:p>
          <a:p>
            <a:r>
              <a:rPr lang="es-ES" b="0" dirty="0">
                <a:solidFill>
                  <a:srgbClr val="D4D4D4"/>
                </a:solidFill>
                <a:effectLst/>
                <a:latin typeface="Consolas" panose="020B0609020204030204" pitchFamily="49" charset="0"/>
              </a:rPr>
              <a:t>    piensa = </a:t>
            </a:r>
            <a:r>
              <a:rPr lang="es-ES" b="0" dirty="0">
                <a:solidFill>
                  <a:srgbClr val="569CD6"/>
                </a:solidFill>
                <a:effectLst/>
                <a:latin typeface="Consolas" panose="020B0609020204030204" pitchFamily="49" charset="0"/>
              </a:rPr>
              <a:t>True</a:t>
            </a:r>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p:txBody>
      </p:sp>
      <p:sp>
        <p:nvSpPr>
          <p:cNvPr id="8" name="CuadroTexto 7">
            <a:extLst>
              <a:ext uri="{FF2B5EF4-FFF2-40B4-BE49-F238E27FC236}">
                <a16:creationId xmlns:a16="http://schemas.microsoft.com/office/drawing/2014/main" id="{DC0A26C6-DD92-44C0-879D-37F004AFD6DC}"/>
              </a:ext>
            </a:extLst>
          </p:cNvPr>
          <p:cNvSpPr txBox="1"/>
          <p:nvPr/>
        </p:nvSpPr>
        <p:spPr>
          <a:xfrm>
            <a:off x="5467574" y="1363842"/>
            <a:ext cx="6094206" cy="341632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'Las personas piensan?'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Persona.piensa</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(p1.nombre, </a:t>
            </a:r>
            <a:r>
              <a:rPr lang="es-ES" b="0" dirty="0">
                <a:solidFill>
                  <a:srgbClr val="CE9178"/>
                </a:solidFill>
                <a:effectLst/>
                <a:latin typeface="Consolas" panose="020B0609020204030204" pitchFamily="49" charset="0"/>
              </a:rPr>
              <a:t>'piensa?'</a:t>
            </a:r>
            <a:r>
              <a:rPr lang="es-ES" b="0" dirty="0">
                <a:solidFill>
                  <a:srgbClr val="D4D4D4"/>
                </a:solidFill>
                <a:effectLst/>
                <a:latin typeface="Consolas" panose="020B0609020204030204" pitchFamily="49" charset="0"/>
              </a:rPr>
              <a:t>, p1.piensa)</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Creamos una propiedad de objeto de la propiedad de clase</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p1.piensa = </a:t>
            </a:r>
            <a:r>
              <a:rPr lang="es-ES" b="0" dirty="0">
                <a:solidFill>
                  <a:srgbClr val="569CD6"/>
                </a:solidFill>
                <a:effectLst/>
                <a:latin typeface="Consolas" panose="020B0609020204030204" pitchFamily="49" charset="0"/>
              </a:rPr>
              <a:t>False</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(p1.nombre, </a:t>
            </a:r>
            <a:r>
              <a:rPr lang="es-ES" b="0" dirty="0">
                <a:solidFill>
                  <a:srgbClr val="CE9178"/>
                </a:solidFill>
                <a:effectLst/>
                <a:latin typeface="Consolas" panose="020B0609020204030204" pitchFamily="49" charset="0"/>
              </a:rPr>
              <a:t>'piensa?'</a:t>
            </a:r>
            <a:r>
              <a:rPr lang="es-ES" b="0" dirty="0">
                <a:solidFill>
                  <a:srgbClr val="D4D4D4"/>
                </a:solidFill>
                <a:effectLst/>
                <a:latin typeface="Consolas" panose="020B0609020204030204" pitchFamily="49" charset="0"/>
              </a:rPr>
              <a:t>, p1.piensa)</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(p2.nombre, </a:t>
            </a:r>
            <a:r>
              <a:rPr lang="es-ES" b="0" dirty="0">
                <a:solidFill>
                  <a:srgbClr val="CE9178"/>
                </a:solidFill>
                <a:effectLst/>
                <a:latin typeface="Consolas" panose="020B0609020204030204" pitchFamily="49" charset="0"/>
              </a:rPr>
              <a:t>'piensa?'</a:t>
            </a:r>
            <a:r>
              <a:rPr lang="es-ES" b="0" dirty="0">
                <a:solidFill>
                  <a:srgbClr val="D4D4D4"/>
                </a:solidFill>
                <a:effectLst/>
                <a:latin typeface="Consolas" panose="020B0609020204030204" pitchFamily="49" charset="0"/>
              </a:rPr>
              <a:t>, p2.piensa)</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Persona.piensa</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False</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(p2.nombre, </a:t>
            </a:r>
            <a:r>
              <a:rPr lang="es-ES" b="0" dirty="0">
                <a:solidFill>
                  <a:srgbClr val="CE9178"/>
                </a:solidFill>
                <a:effectLst/>
                <a:latin typeface="Consolas" panose="020B0609020204030204" pitchFamily="49" charset="0"/>
              </a:rPr>
              <a:t>'piensa?'</a:t>
            </a:r>
            <a:r>
              <a:rPr lang="es-ES" b="0" dirty="0">
                <a:solidFill>
                  <a:srgbClr val="D4D4D4"/>
                </a:solidFill>
                <a:effectLst/>
                <a:latin typeface="Consolas" panose="020B0609020204030204" pitchFamily="49" charset="0"/>
              </a:rPr>
              <a:t>, p2.piensa)</a:t>
            </a:r>
          </a:p>
        </p:txBody>
      </p:sp>
      <p:sp>
        <p:nvSpPr>
          <p:cNvPr id="9" name="CuadroTexto 8">
            <a:extLst>
              <a:ext uri="{FF2B5EF4-FFF2-40B4-BE49-F238E27FC236}">
                <a16:creationId xmlns:a16="http://schemas.microsoft.com/office/drawing/2014/main" id="{DD5AE9AC-B18F-4917-83CD-99B4AA451157}"/>
              </a:ext>
            </a:extLst>
          </p:cNvPr>
          <p:cNvSpPr txBox="1"/>
          <p:nvPr/>
        </p:nvSpPr>
        <p:spPr>
          <a:xfrm>
            <a:off x="8117610" y="5070465"/>
            <a:ext cx="3762487" cy="1477328"/>
          </a:xfrm>
          <a:prstGeom prst="rect">
            <a:avLst/>
          </a:prstGeom>
          <a:noFill/>
        </p:spPr>
        <p:txBody>
          <a:bodyPr wrap="square">
            <a:spAutoFit/>
          </a:bodyPr>
          <a:lstStyle/>
          <a:p>
            <a:r>
              <a:rPr lang="es-ES" dirty="0"/>
              <a:t>Las personas piensan? True</a:t>
            </a:r>
          </a:p>
          <a:p>
            <a:r>
              <a:rPr lang="es-ES" dirty="0"/>
              <a:t>Pepe piensa? True</a:t>
            </a:r>
          </a:p>
          <a:p>
            <a:r>
              <a:rPr lang="es-ES" dirty="0"/>
              <a:t>Pepe piensa? False</a:t>
            </a:r>
          </a:p>
          <a:p>
            <a:r>
              <a:rPr lang="es-ES" dirty="0"/>
              <a:t>Maria piensa? True</a:t>
            </a:r>
          </a:p>
          <a:p>
            <a:r>
              <a:rPr lang="es-ES" dirty="0"/>
              <a:t>Maria piensa? False</a:t>
            </a:r>
          </a:p>
        </p:txBody>
      </p:sp>
    </p:spTree>
    <p:extLst>
      <p:ext uri="{BB962C8B-B14F-4D97-AF65-F5344CB8AC3E}">
        <p14:creationId xmlns:p14="http://schemas.microsoft.com/office/powerpoint/2010/main" val="390901914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a14:imgEffect>
                  </a14:imgLayer>
                </a14:imgProps>
              </a:ext>
            </a:extLst>
          </a:blip>
          <a:tile tx="0" ty="0" sx="100000" sy="100000" flip="none" algn="tl"/>
        </a:blipFill>
        <a:effectLst/>
      </p:bgPr>
    </p:bg>
    <p:spTree>
      <p:nvGrpSpPr>
        <p:cNvPr id="1" name="Shape 338"/>
        <p:cNvGrpSpPr/>
        <p:nvPr/>
      </p:nvGrpSpPr>
      <p:grpSpPr>
        <a:xfrm>
          <a:off x="0" y="0"/>
          <a:ext cx="0" cy="0"/>
          <a:chOff x="0" y="0"/>
          <a:chExt cx="0" cy="0"/>
        </a:xfrm>
      </p:grpSpPr>
      <p:sp>
        <p:nvSpPr>
          <p:cNvPr id="339" name="Google Shape;339;g95f45dbb88_3_172"/>
          <p:cNvSpPr txBox="1">
            <a:spLocks noGrp="1"/>
          </p:cNvSpPr>
          <p:nvPr>
            <p:ph type="title"/>
          </p:nvPr>
        </p:nvSpPr>
        <p:spPr>
          <a:xfrm>
            <a:off x="415600" y="2867800"/>
            <a:ext cx="11360800" cy="1122400"/>
          </a:xfrm>
          <a:prstGeom prst="rect">
            <a:avLst/>
          </a:prstGeom>
          <a:noFill/>
          <a:ln>
            <a:noFill/>
          </a:ln>
        </p:spPr>
        <p:txBody>
          <a:bodyPr spcFirstLastPara="1" vert="horz" wrap="square" lIns="121900" tIns="121900" rIns="121900" bIns="121900" rtlCol="0" anchor="ctr" anchorCtr="0">
            <a:noAutofit/>
          </a:bodyPr>
          <a:lstStyle/>
          <a:p>
            <a:r>
              <a:rPr lang="es" sz="6000" b="1" dirty="0">
                <a:solidFill>
                  <a:srgbClr val="C00000"/>
                </a:solidFill>
                <a:latin typeface="Helvetica Neue"/>
                <a:ea typeface="Helvetica Neue"/>
                <a:cs typeface="Helvetica Neue"/>
                <a:sym typeface="Helvetica Neue"/>
              </a:rPr>
              <a:t>Librerías</a:t>
            </a:r>
            <a:endParaRPr sz="6000" b="1" dirty="0">
              <a:solidFill>
                <a:srgbClr val="C00000"/>
              </a:solidFill>
              <a:latin typeface="Helvetica Neue"/>
              <a:ea typeface="Helvetica Neue"/>
              <a:cs typeface="Helvetica Neue"/>
              <a:sym typeface="Helvetica Neue"/>
            </a:endParaRPr>
          </a:p>
        </p:txBody>
      </p:sp>
      <p:sp>
        <p:nvSpPr>
          <p:cNvPr id="341" name="Google Shape;341;g95f45dbb88_3_172"/>
          <p:cNvSpPr txBox="1"/>
          <p:nvPr/>
        </p:nvSpPr>
        <p:spPr>
          <a:xfrm>
            <a:off x="415600" y="30838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requests</a:t>
            </a:r>
            <a:endParaRPr sz="1867">
              <a:solidFill>
                <a:srgbClr val="000000"/>
              </a:solidFill>
              <a:latin typeface="Helvetica Neue"/>
              <a:ea typeface="Helvetica Neue"/>
              <a:cs typeface="Helvetica Neue"/>
              <a:sym typeface="Helvetica Neue"/>
            </a:endParaRPr>
          </a:p>
        </p:txBody>
      </p:sp>
      <p:sp>
        <p:nvSpPr>
          <p:cNvPr id="342" name="Google Shape;342;g95f45dbb88_3_172"/>
          <p:cNvSpPr txBox="1"/>
          <p:nvPr/>
        </p:nvSpPr>
        <p:spPr>
          <a:xfrm>
            <a:off x="7319733" y="1448767"/>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SQLAlchemy</a:t>
            </a:r>
            <a:endParaRPr sz="1867">
              <a:solidFill>
                <a:srgbClr val="000000"/>
              </a:solidFill>
              <a:latin typeface="Helvetica Neue"/>
              <a:ea typeface="Helvetica Neue"/>
              <a:cs typeface="Helvetica Neue"/>
              <a:sym typeface="Helvetica Neue"/>
            </a:endParaRPr>
          </a:p>
        </p:txBody>
      </p:sp>
      <p:sp>
        <p:nvSpPr>
          <p:cNvPr id="343" name="Google Shape;343;g95f45dbb88_3_172"/>
          <p:cNvSpPr txBox="1"/>
          <p:nvPr/>
        </p:nvSpPr>
        <p:spPr>
          <a:xfrm>
            <a:off x="1815767" y="3742233"/>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2400" b="1" dirty="0">
                <a:solidFill>
                  <a:srgbClr val="000000"/>
                </a:solidFill>
                <a:latin typeface="Helvetica Neue"/>
                <a:ea typeface="Helvetica Neue"/>
                <a:cs typeface="Helvetica Neue"/>
                <a:sym typeface="Helvetica Neue"/>
              </a:rPr>
              <a:t>Pandas</a:t>
            </a:r>
            <a:endParaRPr sz="1867" b="1" dirty="0">
              <a:solidFill>
                <a:srgbClr val="000000"/>
              </a:solidFill>
              <a:latin typeface="Helvetica Neue"/>
              <a:ea typeface="Helvetica Neue"/>
              <a:cs typeface="Helvetica Neue"/>
              <a:sym typeface="Helvetica Neue"/>
            </a:endParaRPr>
          </a:p>
        </p:txBody>
      </p:sp>
      <p:sp>
        <p:nvSpPr>
          <p:cNvPr id="344" name="Google Shape;344;g95f45dbb88_3_172"/>
          <p:cNvSpPr txBox="1"/>
          <p:nvPr/>
        </p:nvSpPr>
        <p:spPr>
          <a:xfrm>
            <a:off x="7784833" y="42625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2400" b="1" dirty="0">
                <a:solidFill>
                  <a:srgbClr val="000000"/>
                </a:solidFill>
                <a:latin typeface="Helvetica Neue"/>
                <a:ea typeface="Helvetica Neue"/>
                <a:cs typeface="Helvetica Neue"/>
                <a:sym typeface="Helvetica Neue"/>
              </a:rPr>
              <a:t>Numpy</a:t>
            </a:r>
            <a:endParaRPr sz="1867" b="1" dirty="0">
              <a:solidFill>
                <a:srgbClr val="000000"/>
              </a:solidFill>
              <a:latin typeface="Helvetica Neue"/>
              <a:ea typeface="Helvetica Neue"/>
              <a:cs typeface="Helvetica Neue"/>
              <a:sym typeface="Helvetica Neue"/>
            </a:endParaRPr>
          </a:p>
        </p:txBody>
      </p:sp>
      <p:sp>
        <p:nvSpPr>
          <p:cNvPr id="345" name="Google Shape;345;g95f45dbb88_3_172"/>
          <p:cNvSpPr txBox="1"/>
          <p:nvPr/>
        </p:nvSpPr>
        <p:spPr>
          <a:xfrm>
            <a:off x="5052233" y="4378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Marshmallow</a:t>
            </a:r>
            <a:endParaRPr sz="1867">
              <a:solidFill>
                <a:srgbClr val="000000"/>
              </a:solidFill>
              <a:latin typeface="Helvetica Neue"/>
              <a:ea typeface="Helvetica Neue"/>
              <a:cs typeface="Helvetica Neue"/>
              <a:sym typeface="Helvetica Neue"/>
            </a:endParaRPr>
          </a:p>
        </p:txBody>
      </p:sp>
      <p:sp>
        <p:nvSpPr>
          <p:cNvPr id="346" name="Google Shape;346;g95f45dbb88_3_172"/>
          <p:cNvSpPr txBox="1"/>
          <p:nvPr/>
        </p:nvSpPr>
        <p:spPr>
          <a:xfrm>
            <a:off x="4668267" y="4915533"/>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Celery</a:t>
            </a:r>
            <a:endParaRPr sz="1867">
              <a:solidFill>
                <a:srgbClr val="000000"/>
              </a:solidFill>
              <a:latin typeface="Helvetica Neue"/>
              <a:ea typeface="Helvetica Neue"/>
              <a:cs typeface="Helvetica Neue"/>
              <a:sym typeface="Helvetica Neue"/>
            </a:endParaRPr>
          </a:p>
        </p:txBody>
      </p:sp>
      <p:sp>
        <p:nvSpPr>
          <p:cNvPr id="347" name="Google Shape;347;g95f45dbb88_3_172"/>
          <p:cNvSpPr txBox="1"/>
          <p:nvPr/>
        </p:nvSpPr>
        <p:spPr>
          <a:xfrm>
            <a:off x="702667" y="23356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dirty="0">
                <a:solidFill>
                  <a:srgbClr val="000000"/>
                </a:solidFill>
                <a:latin typeface="Helvetica Neue"/>
                <a:ea typeface="Helvetica Neue"/>
                <a:cs typeface="Helvetica Neue"/>
                <a:sym typeface="Helvetica Neue"/>
              </a:rPr>
              <a:t>Boto</a:t>
            </a:r>
            <a:endParaRPr sz="1867" dirty="0">
              <a:solidFill>
                <a:srgbClr val="000000"/>
              </a:solidFill>
              <a:latin typeface="Helvetica Neue"/>
              <a:ea typeface="Helvetica Neue"/>
              <a:cs typeface="Helvetica Neue"/>
              <a:sym typeface="Helvetica Neue"/>
            </a:endParaRPr>
          </a:p>
        </p:txBody>
      </p:sp>
      <p:sp>
        <p:nvSpPr>
          <p:cNvPr id="348" name="Google Shape;348;g95f45dbb88_3_172"/>
          <p:cNvSpPr txBox="1"/>
          <p:nvPr/>
        </p:nvSpPr>
        <p:spPr>
          <a:xfrm>
            <a:off x="8206533" y="2855633"/>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Click</a:t>
            </a:r>
            <a:endParaRPr sz="1867">
              <a:solidFill>
                <a:srgbClr val="000000"/>
              </a:solidFill>
              <a:latin typeface="Helvetica Neue"/>
              <a:ea typeface="Helvetica Neue"/>
              <a:cs typeface="Helvetica Neue"/>
              <a:sym typeface="Helvetica Neue"/>
            </a:endParaRPr>
          </a:p>
        </p:txBody>
      </p:sp>
      <p:sp>
        <p:nvSpPr>
          <p:cNvPr id="349" name="Google Shape;349;g95f45dbb88_3_172"/>
          <p:cNvSpPr txBox="1"/>
          <p:nvPr/>
        </p:nvSpPr>
        <p:spPr>
          <a:xfrm>
            <a:off x="635767" y="46212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Pylint</a:t>
            </a:r>
            <a:endParaRPr sz="1867">
              <a:solidFill>
                <a:srgbClr val="000000"/>
              </a:solidFill>
              <a:latin typeface="Helvetica Neue"/>
              <a:ea typeface="Helvetica Neue"/>
              <a:cs typeface="Helvetica Neue"/>
              <a:sym typeface="Helvetica Neue"/>
            </a:endParaRPr>
          </a:p>
        </p:txBody>
      </p:sp>
      <p:sp>
        <p:nvSpPr>
          <p:cNvPr id="350" name="Google Shape;350;g95f45dbb88_3_172"/>
          <p:cNvSpPr txBox="1"/>
          <p:nvPr/>
        </p:nvSpPr>
        <p:spPr>
          <a:xfrm>
            <a:off x="3986133" y="15464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Bandit</a:t>
            </a:r>
            <a:endParaRPr sz="1867">
              <a:solidFill>
                <a:srgbClr val="000000"/>
              </a:solidFill>
              <a:latin typeface="Helvetica Neue"/>
              <a:ea typeface="Helvetica Neue"/>
              <a:cs typeface="Helvetica Neue"/>
              <a:sym typeface="Helvetica Neue"/>
            </a:endParaRPr>
          </a:p>
        </p:txBody>
      </p:sp>
      <p:sp>
        <p:nvSpPr>
          <p:cNvPr id="351" name="Google Shape;351;g95f45dbb88_3_172"/>
          <p:cNvSpPr txBox="1"/>
          <p:nvPr/>
        </p:nvSpPr>
        <p:spPr>
          <a:xfrm>
            <a:off x="7254300" y="51551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Flake8</a:t>
            </a:r>
            <a:endParaRPr sz="1867">
              <a:solidFill>
                <a:srgbClr val="000000"/>
              </a:solidFill>
              <a:latin typeface="Helvetica Neue"/>
              <a:ea typeface="Helvetica Neue"/>
              <a:cs typeface="Helvetica Neue"/>
              <a:sym typeface="Helvetica Neue"/>
            </a:endParaRPr>
          </a:p>
        </p:txBody>
      </p:sp>
      <p:sp>
        <p:nvSpPr>
          <p:cNvPr id="353" name="Google Shape;353;g95f45dbb88_3_172"/>
          <p:cNvSpPr txBox="1"/>
          <p:nvPr/>
        </p:nvSpPr>
        <p:spPr>
          <a:xfrm>
            <a:off x="2647500" y="5148867"/>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TensorFlow</a:t>
            </a:r>
            <a:endParaRPr sz="1867">
              <a:solidFill>
                <a:srgbClr val="000000"/>
              </a:solidFill>
              <a:latin typeface="Helvetica Neue"/>
              <a:ea typeface="Helvetica Neue"/>
              <a:cs typeface="Helvetica Neue"/>
              <a:sym typeface="Helvetica Neue"/>
            </a:endParaRPr>
          </a:p>
        </p:txBody>
      </p:sp>
      <p:sp>
        <p:nvSpPr>
          <p:cNvPr id="354" name="Google Shape;354;g95f45dbb88_3_172"/>
          <p:cNvSpPr txBox="1"/>
          <p:nvPr/>
        </p:nvSpPr>
        <p:spPr>
          <a:xfrm>
            <a:off x="2380967" y="4378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Pillow</a:t>
            </a:r>
            <a:endParaRPr sz="1867">
              <a:solidFill>
                <a:srgbClr val="000000"/>
              </a:solidFill>
              <a:latin typeface="Helvetica Neue"/>
              <a:ea typeface="Helvetica Neue"/>
              <a:cs typeface="Helvetica Neue"/>
              <a:sym typeface="Helvetica Neue"/>
            </a:endParaRPr>
          </a:p>
        </p:txBody>
      </p:sp>
      <p:sp>
        <p:nvSpPr>
          <p:cNvPr id="355" name="Google Shape;355;g95f45dbb88_3_172"/>
          <p:cNvSpPr txBox="1"/>
          <p:nvPr/>
        </p:nvSpPr>
        <p:spPr>
          <a:xfrm>
            <a:off x="6718700" y="2128684"/>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2400" b="1" dirty="0">
                <a:solidFill>
                  <a:srgbClr val="000000"/>
                </a:solidFill>
                <a:latin typeface="Helvetica Neue"/>
                <a:ea typeface="Helvetica Neue"/>
                <a:cs typeface="Helvetica Neue"/>
                <a:sym typeface="Helvetica Neue"/>
              </a:rPr>
              <a:t>Matplotlib</a:t>
            </a:r>
            <a:endParaRPr sz="1867" b="1" dirty="0">
              <a:solidFill>
                <a:srgbClr val="000000"/>
              </a:solidFill>
              <a:latin typeface="Helvetica Neue"/>
              <a:ea typeface="Helvetica Neue"/>
              <a:cs typeface="Helvetica Neue"/>
              <a:sym typeface="Helvetica Neue"/>
            </a:endParaRPr>
          </a:p>
        </p:txBody>
      </p:sp>
      <p:sp>
        <p:nvSpPr>
          <p:cNvPr id="356" name="Google Shape;356;g95f45dbb88_3_172"/>
          <p:cNvSpPr txBox="1"/>
          <p:nvPr/>
        </p:nvSpPr>
        <p:spPr>
          <a:xfrm>
            <a:off x="1465268" y="1360067"/>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2400" b="1" dirty="0">
                <a:solidFill>
                  <a:srgbClr val="000000"/>
                </a:solidFill>
                <a:latin typeface="Helvetica Neue"/>
                <a:ea typeface="Helvetica Neue"/>
                <a:cs typeface="Helvetica Neue"/>
                <a:sym typeface="Helvetica Neue"/>
              </a:rPr>
              <a:t>ScyPy</a:t>
            </a:r>
            <a:endParaRPr sz="2400" b="1" dirty="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9878928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Clases. Métodos ‘de clase’</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48834" cy="2785727"/>
          </a:xfrm>
        </p:spPr>
        <p:txBody>
          <a:bodyPr vert="horz" lIns="91440" tIns="45720" rIns="91440" bIns="45720" rtlCol="0">
            <a:normAutofit/>
          </a:bodyPr>
          <a:lstStyle/>
          <a:p>
            <a:r>
              <a:rPr lang="es-ES" sz="2000" dirty="0"/>
              <a:t>No corresponden a las instancias (objetos), sino a la propia clase</a:t>
            </a:r>
          </a:p>
          <a:p>
            <a:endParaRPr lang="es-ES" sz="2000" dirty="0"/>
          </a:p>
          <a:p>
            <a:r>
              <a:rPr lang="es-ES" sz="2000" dirty="0"/>
              <a:t>El decorador @classmetod permite que accedan a la clase y a sus propiedades con un argumento de autorreferencia (por convenio </a:t>
            </a:r>
            <a:r>
              <a:rPr lang="es-ES" sz="2000" dirty="0" err="1"/>
              <a:t>cls</a:t>
            </a:r>
            <a:r>
              <a:rPr lang="es-ES" sz="2000" dirty="0"/>
              <a:t>)</a:t>
            </a:r>
          </a:p>
        </p:txBody>
      </p:sp>
      <p:sp>
        <p:nvSpPr>
          <p:cNvPr id="7" name="CuadroTexto 6">
            <a:extLst>
              <a:ext uri="{FF2B5EF4-FFF2-40B4-BE49-F238E27FC236}">
                <a16:creationId xmlns:a16="http://schemas.microsoft.com/office/drawing/2014/main" id="{D0923FA9-C347-4149-999C-D5FB93479B76}"/>
              </a:ext>
            </a:extLst>
          </p:cNvPr>
          <p:cNvSpPr txBox="1"/>
          <p:nvPr/>
        </p:nvSpPr>
        <p:spPr>
          <a:xfrm>
            <a:off x="5467574" y="440512"/>
            <a:ext cx="5397649" cy="2585323"/>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Persona():</a:t>
            </a:r>
          </a:p>
          <a:p>
            <a:r>
              <a:rPr lang="es-ES" b="0" dirty="0">
                <a:solidFill>
                  <a:srgbClr val="D4D4D4"/>
                </a:solidFill>
                <a:effectLst/>
                <a:latin typeface="Consolas" panose="020B0609020204030204" pitchFamily="49" charset="0"/>
              </a:rPr>
              <a:t>    piensa = </a:t>
            </a:r>
            <a:r>
              <a:rPr lang="es-ES" b="0" dirty="0">
                <a:solidFill>
                  <a:srgbClr val="569CD6"/>
                </a:solidFill>
                <a:effectLst/>
                <a:latin typeface="Consolas" panose="020B0609020204030204" pitchFamily="49" charset="0"/>
              </a:rPr>
              <a:t>True</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respirar():</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uffff</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@classmethod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pensar(</a:t>
            </a:r>
            <a:r>
              <a:rPr lang="es-ES" b="0" dirty="0" err="1">
                <a:solidFill>
                  <a:srgbClr val="D4D4D4"/>
                </a:solidFill>
                <a:effectLst/>
                <a:latin typeface="Consolas" panose="020B0609020204030204" pitchFamily="49" charset="0"/>
              </a:rPr>
              <a:t>cls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cls</a:t>
            </a:r>
            <a:r>
              <a:rPr lang="es-ES" b="0" dirty="0" err="1">
                <a:solidFill>
                  <a:srgbClr val="D4D4D4"/>
                </a:solidFill>
                <a:effectLst/>
                <a:latin typeface="Consolas" panose="020B0609020204030204" pitchFamily="49" charset="0"/>
              </a:rPr>
              <a:t>.piensa</a:t>
            </a:r>
            <a:r>
              <a:rPr lang="es-ES" b="0" dirty="0">
                <a:solidFill>
                  <a:srgbClr val="D4D4D4"/>
                </a:solidFill>
                <a:effectLst/>
                <a:latin typeface="Consolas" panose="020B0609020204030204" pitchFamily="49" charset="0"/>
              </a:rPr>
              <a:t>) </a:t>
            </a:r>
          </a:p>
        </p:txBody>
      </p:sp>
      <p:sp>
        <p:nvSpPr>
          <p:cNvPr id="11" name="CuadroTexto 10">
            <a:extLst>
              <a:ext uri="{FF2B5EF4-FFF2-40B4-BE49-F238E27FC236}">
                <a16:creationId xmlns:a16="http://schemas.microsoft.com/office/drawing/2014/main" id="{28B7BB07-8555-48C5-BA12-7A48889B087F}"/>
              </a:ext>
            </a:extLst>
          </p:cNvPr>
          <p:cNvSpPr txBox="1"/>
          <p:nvPr/>
        </p:nvSpPr>
        <p:spPr>
          <a:xfrm>
            <a:off x="5467574" y="3694837"/>
            <a:ext cx="6094206" cy="1754326"/>
          </a:xfrm>
          <a:prstGeom prst="rect">
            <a:avLst/>
          </a:prstGeom>
          <a:noFill/>
        </p:spPr>
        <p:txBody>
          <a:bodyPr wrap="square">
            <a:spAutoFit/>
          </a:bodyPr>
          <a:lstStyle/>
          <a:p>
            <a:r>
              <a:rPr lang="es-ES" b="0" dirty="0">
                <a:solidFill>
                  <a:srgbClr val="6A9955"/>
                </a:solidFill>
                <a:effectLst/>
                <a:latin typeface="Consolas" panose="020B0609020204030204" pitchFamily="49" charset="0"/>
              </a:rPr>
              <a:t># p1.respirar() # </a:t>
            </a:r>
            <a:r>
              <a:rPr lang="es-ES" b="0" dirty="0" err="1">
                <a:solidFill>
                  <a:srgbClr val="6A9955"/>
                </a:solidFill>
                <a:effectLst/>
                <a:latin typeface="Consolas" panose="020B0609020204030204" pitchFamily="49" charset="0"/>
              </a:rPr>
              <a:t>takes</a:t>
            </a:r>
            <a:r>
              <a:rPr lang="es-ES" b="0" dirty="0">
                <a:solidFill>
                  <a:srgbClr val="6A9955"/>
                </a:solidFill>
                <a:effectLst/>
                <a:latin typeface="Consolas" panose="020B0609020204030204" pitchFamily="49" charset="0"/>
              </a:rPr>
              <a:t> 0 </a:t>
            </a:r>
            <a:r>
              <a:rPr lang="es-ES" b="0" dirty="0" err="1">
                <a:solidFill>
                  <a:srgbClr val="6A9955"/>
                </a:solidFill>
                <a:effectLst/>
                <a:latin typeface="Consolas" panose="020B0609020204030204" pitchFamily="49" charset="0"/>
              </a:rPr>
              <a:t>positional</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arguments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but</a:t>
            </a:r>
            <a:r>
              <a:rPr lang="es-ES" b="0" dirty="0">
                <a:solidFill>
                  <a:srgbClr val="6A9955"/>
                </a:solidFill>
                <a:effectLst/>
                <a:latin typeface="Consolas" panose="020B0609020204030204" pitchFamily="49" charset="0"/>
              </a:rPr>
              <a:t> 1 </a:t>
            </a:r>
            <a:r>
              <a:rPr lang="es-ES" b="0" dirty="0" err="1">
                <a:solidFill>
                  <a:srgbClr val="6A9955"/>
                </a:solidFill>
                <a:effectLst/>
                <a:latin typeface="Consolas" panose="020B0609020204030204" pitchFamily="49" charset="0"/>
              </a:rPr>
              <a:t>was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given</a:t>
            </a:r>
            <a:endParaRPr lang="es-ES" b="0" dirty="0">
              <a:solidFill>
                <a:srgbClr val="D4D4D4"/>
              </a:solidFill>
              <a:effectLst/>
              <a:latin typeface="Consolas" panose="020B0609020204030204" pitchFamily="49" charset="0"/>
            </a:endParaRPr>
          </a:p>
          <a:p>
            <a:r>
              <a:rPr lang="es-ES" b="0" dirty="0" err="1">
                <a:solidFill>
                  <a:srgbClr val="D4D4D4"/>
                </a:solidFill>
                <a:effectLst/>
                <a:latin typeface="Consolas" panose="020B0609020204030204" pitchFamily="49" charset="0"/>
              </a:rPr>
              <a:t>Persona.respirar</a:t>
            </a:r>
            <a:r>
              <a:rPr lang="es-ES" b="0" dirty="0">
                <a:solidFill>
                  <a:srgbClr val="D4D4D4"/>
                </a:solidFill>
                <a:effectLst/>
                <a:latin typeface="Consolas" panose="020B0609020204030204" pitchFamily="49" charset="0"/>
              </a:rPr>
              <a:t>()</a:t>
            </a:r>
          </a:p>
          <a:p>
            <a:r>
              <a:rPr lang="es-ES" b="0" dirty="0">
                <a:solidFill>
                  <a:srgbClr val="6A9955"/>
                </a:solidFill>
                <a:effectLst/>
                <a:latin typeface="Consolas" panose="020B0609020204030204" pitchFamily="49" charset="0"/>
              </a:rPr>
              <a:t># p1.respirar() # Error</a:t>
            </a:r>
            <a:endParaRPr lang="es-ES" b="0" dirty="0">
              <a:solidFill>
                <a:srgbClr val="D4D4D4"/>
              </a:solidFill>
              <a:effectLst/>
              <a:latin typeface="Consolas" panose="020B0609020204030204" pitchFamily="49" charset="0"/>
            </a:endParaRPr>
          </a:p>
          <a:p>
            <a:r>
              <a:rPr lang="es-ES" b="0" dirty="0" err="1">
                <a:solidFill>
                  <a:srgbClr val="D4D4D4"/>
                </a:solidFill>
                <a:effectLst/>
                <a:latin typeface="Consolas" panose="020B0609020204030204" pitchFamily="49" charset="0"/>
              </a:rPr>
              <a:t>Persona.pensar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p1.pensar()</a:t>
            </a:r>
          </a:p>
        </p:txBody>
      </p:sp>
    </p:spTree>
    <p:extLst>
      <p:ext uri="{BB962C8B-B14F-4D97-AF65-F5344CB8AC3E}">
        <p14:creationId xmlns:p14="http://schemas.microsoft.com/office/powerpoint/2010/main" val="3380395501"/>
      </p:ext>
    </p:extLst>
  </p:cSld>
  <p:clrMapOvr>
    <a:overrideClrMapping bg1="dk1" tx1="lt1" bg2="dk2" tx2="lt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61737"/>
            <a:ext cx="2149361" cy="1870055"/>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52604"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21E4B7E8-F850-4CCD-9A5F-12592B917672}"/>
              </a:ext>
            </a:extLst>
          </p:cNvPr>
          <p:cNvSpPr>
            <a:spLocks noGrp="1"/>
          </p:cNvSpPr>
          <p:nvPr>
            <p:ph type="title"/>
          </p:nvPr>
        </p:nvSpPr>
        <p:spPr>
          <a:xfrm>
            <a:off x="3045213" y="731520"/>
            <a:ext cx="6089904" cy="1426464"/>
          </a:xfrm>
        </p:spPr>
        <p:txBody>
          <a:bodyPr>
            <a:normAutofit/>
          </a:bodyPr>
          <a:lstStyle/>
          <a:p>
            <a:pPr algn="ctr"/>
            <a:r>
              <a:rPr lang="es-ES">
                <a:solidFill>
                  <a:srgbClr val="FFFFFF"/>
                </a:solidFill>
              </a:rPr>
              <a:t>OOP. Otros elementos</a:t>
            </a:r>
          </a:p>
        </p:txBody>
      </p:sp>
      <p:sp>
        <p:nvSpPr>
          <p:cNvPr id="13" name="Rectangle 12">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28D0A151-E6F3-4DFF-B754-C645D8CA1A73}"/>
              </a:ext>
            </a:extLst>
          </p:cNvPr>
          <p:cNvGraphicFramePr>
            <a:graphicFrameLocks noGrp="1"/>
          </p:cNvGraphicFramePr>
          <p:nvPr>
            <p:ph idx="1"/>
            <p:extLst>
              <p:ext uri="{D42A27DB-BD31-4B8C-83A1-F6EECF244321}">
                <p14:modId xmlns:p14="http://schemas.microsoft.com/office/powerpoint/2010/main" val="3381115696"/>
              </p:ext>
            </p:extLst>
          </p:nvPr>
        </p:nvGraphicFramePr>
        <p:xfrm>
          <a:off x="788988" y="2798763"/>
          <a:ext cx="10598150" cy="3282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11817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Métodos mágicos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48834" cy="2785727"/>
          </a:xfrm>
        </p:spPr>
        <p:txBody>
          <a:bodyPr vert="horz" lIns="91440" tIns="45720" rIns="91440" bIns="45720" rtlCol="0">
            <a:normAutofit/>
          </a:bodyPr>
          <a:lstStyle/>
          <a:p>
            <a:r>
              <a:rPr lang="es-ES" sz="2000" dirty="0"/>
              <a:t>Su nombre esta definido como parte del lenguaje: __n__</a:t>
            </a:r>
          </a:p>
          <a:p>
            <a:endParaRPr lang="es-ES" sz="2000" dirty="0"/>
          </a:p>
          <a:p>
            <a:r>
              <a:rPr lang="es-ES" sz="2000" dirty="0"/>
              <a:t>Se invocan </a:t>
            </a:r>
            <a:r>
              <a:rPr lang="es-ES" sz="2000" dirty="0" err="1"/>
              <a:t>implicitamente</a:t>
            </a:r>
            <a:r>
              <a:rPr lang="es-ES" sz="2000" dirty="0"/>
              <a:t> como consecuencia de alguna acción</a:t>
            </a:r>
          </a:p>
          <a:p>
            <a:endParaRPr lang="es-ES" sz="2000" dirty="0"/>
          </a:p>
          <a:p>
            <a:r>
              <a:rPr lang="es-ES" sz="2000" dirty="0"/>
              <a:t>No se </a:t>
            </a:r>
            <a:r>
              <a:rPr lang="es-ES" sz="2000" dirty="0" err="1"/>
              <a:t>invovan</a:t>
            </a:r>
            <a:r>
              <a:rPr lang="es-ES" sz="2000" dirty="0"/>
              <a:t> </a:t>
            </a:r>
            <a:r>
              <a:rPr lang="es-ES" sz="2000" dirty="0" err="1"/>
              <a:t>explicitamente</a:t>
            </a:r>
            <a:endParaRPr lang="es-ES" sz="2000" dirty="0"/>
          </a:p>
        </p:txBody>
      </p:sp>
      <p:sp>
        <p:nvSpPr>
          <p:cNvPr id="9" name="CuadroTexto 8">
            <a:extLst>
              <a:ext uri="{FF2B5EF4-FFF2-40B4-BE49-F238E27FC236}">
                <a16:creationId xmlns:a16="http://schemas.microsoft.com/office/drawing/2014/main" id="{BF078732-7175-4256-8B6C-62B35EE7696E}"/>
              </a:ext>
            </a:extLst>
          </p:cNvPr>
          <p:cNvSpPr txBox="1"/>
          <p:nvPr/>
        </p:nvSpPr>
        <p:spPr>
          <a:xfrm>
            <a:off x="5297763" y="341059"/>
            <a:ext cx="6043109" cy="3970318"/>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Libro:</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titulo, autor, año):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.titulo</a:t>
            </a:r>
            <a:r>
              <a:rPr lang="es-ES" b="0" dirty="0">
                <a:solidFill>
                  <a:srgbClr val="D4D4D4"/>
                </a:solidFill>
                <a:effectLst/>
                <a:latin typeface="Consolas" panose="020B0609020204030204" pitchFamily="49" charset="0"/>
              </a:rPr>
              <a:t> = titulo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.autor</a:t>
            </a:r>
            <a:r>
              <a:rPr lang="es-ES" b="0" dirty="0">
                <a:solidFill>
                  <a:srgbClr val="D4D4D4"/>
                </a:solidFill>
                <a:effectLst/>
                <a:latin typeface="Consolas" panose="020B0609020204030204" pitchFamily="49" charset="0"/>
              </a:rPr>
              <a:t> = autor</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.año</a:t>
            </a:r>
            <a:r>
              <a:rPr lang="es-ES" b="0" dirty="0">
                <a:solidFill>
                  <a:srgbClr val="D4D4D4"/>
                </a:solidFill>
                <a:effectLst/>
                <a:latin typeface="Consolas" panose="020B0609020204030204" pitchFamily="49" charset="0"/>
              </a:rPr>
              <a:t> = año</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str</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f</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self.titulo</a:t>
            </a:r>
            <a:r>
              <a:rPr lang="es-ES" b="0" dirty="0">
                <a:solidFill>
                  <a:srgbClr val="CE9178"/>
                </a:solidFill>
                <a:effectLst/>
                <a:latin typeface="Consolas" panose="020B0609020204030204" pitchFamily="49" charset="0"/>
              </a:rPr>
              <a:t>} de {</a:t>
            </a:r>
            <a:r>
              <a:rPr lang="es-ES" b="0" dirty="0" err="1">
                <a:solidFill>
                  <a:srgbClr val="CE9178"/>
                </a:solidFill>
                <a:effectLst/>
                <a:latin typeface="Consolas" panose="020B0609020204030204" pitchFamily="49" charset="0"/>
              </a:rPr>
              <a:t>self.autor</a:t>
            </a:r>
            <a:r>
              <a:rPr lang="es-ES" b="0" dirty="0">
                <a:solidFill>
                  <a:srgbClr val="CE9178"/>
                </a:solidFill>
                <a:effectLst/>
                <a:latin typeface="Consolas" panose="020B0609020204030204" pitchFamily="49" charset="0"/>
              </a:rPr>
              <a:t>}</a:t>
            </a:r>
            <a:br>
              <a:rPr lang="es-ES" b="0" dirty="0">
                <a:solidFill>
                  <a:srgbClr val="CE9178"/>
                </a:solidFill>
                <a:effectLst/>
                <a:latin typeface="Consolas" panose="020B0609020204030204" pitchFamily="49" charset="0"/>
              </a:rPr>
            </a:b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self.año</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repr</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str</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dict</a:t>
            </a:r>
            <a:r>
              <a:rPr lang="es-ES" b="0" dirty="0">
                <a:solidFill>
                  <a:srgbClr val="D4D4D4"/>
                </a:solidFill>
                <a:effectLst/>
                <a:latin typeface="Consolas" panose="020B0609020204030204" pitchFamily="49" charset="0"/>
              </a:rPr>
              <a:t>(titulo=</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.titulo</a:t>
            </a:r>
            <a:r>
              <a:rPr lang="es-ES" b="0" dirty="0">
                <a:solidFill>
                  <a:srgbClr val="D4D4D4"/>
                </a:solidFill>
                <a:effectLst/>
                <a:latin typeface="Consolas" panose="020B0609020204030204" pitchFamily="49" charset="0"/>
              </a:rPr>
              <a:t>,</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autor=</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.autor,año</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.año</a:t>
            </a:r>
            <a:r>
              <a:rPr lang="es-ES"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34A641F8-6AF9-4059-8B25-CC3B3084CC02}"/>
              </a:ext>
            </a:extLst>
          </p:cNvPr>
          <p:cNvSpPr txBox="1"/>
          <p:nvPr/>
        </p:nvSpPr>
        <p:spPr>
          <a:xfrm>
            <a:off x="5297763" y="4827078"/>
            <a:ext cx="4844877" cy="1754326"/>
          </a:xfrm>
          <a:prstGeom prst="rect">
            <a:avLst/>
          </a:prstGeom>
          <a:noFill/>
        </p:spPr>
        <p:txBody>
          <a:bodyPr wrap="square">
            <a:spAutoFit/>
          </a:bodyPr>
          <a:lstStyle/>
          <a:p>
            <a:r>
              <a:rPr lang="es-ES" b="0" dirty="0">
                <a:solidFill>
                  <a:srgbClr val="D4D4D4"/>
                </a:solidFill>
                <a:effectLst/>
                <a:latin typeface="Consolas" panose="020B0609020204030204" pitchFamily="49" charset="0"/>
              </a:rPr>
              <a:t>b1 = Libro(</a:t>
            </a:r>
            <a:r>
              <a:rPr lang="es-ES" b="0" dirty="0">
                <a:solidFill>
                  <a:srgbClr val="CE9178"/>
                </a:solidFill>
                <a:effectLst/>
                <a:latin typeface="Consolas" panose="020B0609020204030204" pitchFamily="49" charset="0"/>
              </a:rPr>
              <a:t>'Señor de los Anillos’</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CE9178"/>
                </a:solidFill>
                <a:effectLst/>
                <a:latin typeface="Consolas" panose="020B0609020204030204" pitchFamily="49" charset="0"/>
              </a:rPr>
              <a:t>'J.R.R. Tolkien'</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1954</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(b1)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str</a:t>
            </a:r>
            <a:r>
              <a:rPr lang="es-ES" b="0" dirty="0">
                <a:solidFill>
                  <a:srgbClr val="D4D4D4"/>
                </a:solidFill>
                <a:effectLst/>
                <a:latin typeface="Consolas" panose="020B0609020204030204" pitchFamily="49" charset="0"/>
              </a:rPr>
              <a:t>(b1))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repr</a:t>
            </a:r>
            <a:r>
              <a:rPr lang="es-ES" b="0" dirty="0">
                <a:solidFill>
                  <a:srgbClr val="D4D4D4"/>
                </a:solidFill>
                <a:effectLst/>
                <a:latin typeface="Consolas" panose="020B0609020204030204" pitchFamily="49" charset="0"/>
              </a:rPr>
              <a:t>(b1))</a:t>
            </a:r>
          </a:p>
        </p:txBody>
      </p:sp>
    </p:spTree>
    <p:extLst>
      <p:ext uri="{BB962C8B-B14F-4D97-AF65-F5344CB8AC3E}">
        <p14:creationId xmlns:p14="http://schemas.microsoft.com/office/powerpoint/2010/main" val="1029875803"/>
      </p:ext>
    </p:extLst>
  </p:cSld>
  <p:clrMapOvr>
    <a:overrideClrMapping bg1="dk1" tx1="lt1" bg2="dk2" tx2="lt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Data clases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48834" cy="2785727"/>
          </a:xfrm>
        </p:spPr>
        <p:txBody>
          <a:bodyPr vert="horz" lIns="91440" tIns="45720" rIns="91440" bIns="45720" rtlCol="0">
            <a:normAutofit/>
          </a:bodyPr>
          <a:lstStyle/>
          <a:p>
            <a:r>
              <a:rPr lang="es-ES" sz="2000" dirty="0"/>
              <a:t>Nuevo formato</a:t>
            </a:r>
          </a:p>
          <a:p>
            <a:pPr marL="342900" indent="-342900">
              <a:buFontTx/>
              <a:buChar char="-"/>
            </a:pPr>
            <a:r>
              <a:rPr lang="es-ES" sz="2000" dirty="0"/>
              <a:t>Compacto</a:t>
            </a:r>
          </a:p>
          <a:p>
            <a:pPr marL="342900" indent="-342900">
              <a:buFontTx/>
              <a:buChar char="-"/>
            </a:pPr>
            <a:r>
              <a:rPr lang="es-ES" sz="2000" dirty="0"/>
              <a:t>Varios Métodos Mágicos implementados</a:t>
            </a:r>
          </a:p>
          <a:p>
            <a:pPr marL="342900" indent="-342900">
              <a:buFontTx/>
              <a:buChar char="-"/>
            </a:pPr>
            <a:r>
              <a:rPr lang="es-ES" sz="2000" dirty="0"/>
              <a:t>Aprovecha los “tipos” incluidos en </a:t>
            </a:r>
            <a:r>
              <a:rPr lang="es-ES" sz="2000" dirty="0" err="1"/>
              <a:t>Phyton</a:t>
            </a:r>
            <a:r>
              <a:rPr lang="es-ES" sz="2000" dirty="0"/>
              <a:t> 3.5</a:t>
            </a:r>
          </a:p>
        </p:txBody>
      </p:sp>
      <p:sp>
        <p:nvSpPr>
          <p:cNvPr id="8" name="CuadroTexto 7">
            <a:extLst>
              <a:ext uri="{FF2B5EF4-FFF2-40B4-BE49-F238E27FC236}">
                <a16:creationId xmlns:a16="http://schemas.microsoft.com/office/drawing/2014/main" id="{45E33246-706D-4CA3-8FAA-DD52C9A4888E}"/>
              </a:ext>
            </a:extLst>
          </p:cNvPr>
          <p:cNvSpPr txBox="1"/>
          <p:nvPr/>
        </p:nvSpPr>
        <p:spPr>
          <a:xfrm>
            <a:off x="5454326" y="623392"/>
            <a:ext cx="6094206" cy="4247317"/>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dataclasses</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dataclass</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@dataclass</a:t>
            </a:r>
          </a:p>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Libro:</a:t>
            </a:r>
          </a:p>
          <a:p>
            <a:r>
              <a:rPr lang="es-ES" b="0" dirty="0">
                <a:solidFill>
                  <a:srgbClr val="D4D4D4"/>
                </a:solidFill>
                <a:effectLst/>
                <a:latin typeface="Consolas" panose="020B0609020204030204" pitchFamily="49" charset="0"/>
              </a:rPr>
              <a:t>        titulo : </a:t>
            </a:r>
            <a:r>
              <a:rPr lang="es-ES" b="0" dirty="0" err="1">
                <a:solidFill>
                  <a:srgbClr val="D4D4D4"/>
                </a:solidFill>
                <a:effectLst/>
                <a:latin typeface="Consolas" panose="020B0609020204030204" pitchFamily="49" charset="0"/>
              </a:rPr>
              <a:t>str</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autor : </a:t>
            </a:r>
            <a:r>
              <a:rPr lang="es-ES" b="0" dirty="0" err="1">
                <a:solidFill>
                  <a:srgbClr val="D4D4D4"/>
                </a:solidFill>
                <a:effectLst/>
                <a:latin typeface="Consolas" panose="020B0609020204030204" pitchFamily="49" charset="0"/>
              </a:rPr>
              <a:t>str</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año : </a:t>
            </a:r>
            <a:r>
              <a:rPr lang="es-ES" b="0" dirty="0" err="1">
                <a:solidFill>
                  <a:srgbClr val="D4D4D4"/>
                </a:solidFill>
                <a:effectLst/>
                <a:latin typeface="Consolas" panose="020B0609020204030204" pitchFamily="49" charset="0"/>
              </a:rPr>
              <a:t>int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b1 = Libro(</a:t>
            </a:r>
            <a:r>
              <a:rPr lang="es-ES" b="0" dirty="0">
                <a:solidFill>
                  <a:srgbClr val="CE9178"/>
                </a:solidFill>
                <a:effectLst/>
                <a:latin typeface="Consolas" panose="020B0609020204030204" pitchFamily="49" charset="0"/>
              </a:rPr>
              <a:t>'Señor de los Anillos’</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CE9178"/>
                </a:solidFill>
                <a:effectLst/>
                <a:latin typeface="Consolas" panose="020B0609020204030204" pitchFamily="49" charset="0"/>
              </a:rPr>
              <a:t>'J.R.R. Tolkien'</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1954</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(b1)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str</a:t>
            </a:r>
            <a:r>
              <a:rPr lang="es-ES" b="0" dirty="0">
                <a:solidFill>
                  <a:srgbClr val="D4D4D4"/>
                </a:solidFill>
                <a:effectLst/>
                <a:latin typeface="Consolas" panose="020B0609020204030204" pitchFamily="49" charset="0"/>
              </a:rPr>
              <a:t>(b1))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repr</a:t>
            </a:r>
            <a:r>
              <a:rPr lang="es-ES" b="0" dirty="0">
                <a:solidFill>
                  <a:srgbClr val="D4D4D4"/>
                </a:solidFill>
                <a:effectLst/>
                <a:latin typeface="Consolas" panose="020B0609020204030204" pitchFamily="49" charset="0"/>
              </a:rPr>
              <a:t>(b1))</a:t>
            </a:r>
          </a:p>
        </p:txBody>
      </p:sp>
    </p:spTree>
    <p:extLst>
      <p:ext uri="{BB962C8B-B14F-4D97-AF65-F5344CB8AC3E}">
        <p14:creationId xmlns:p14="http://schemas.microsoft.com/office/powerpoint/2010/main" val="1729008378"/>
      </p:ext>
    </p:extLst>
  </p:cSld>
  <p:clrMapOvr>
    <a:overrideClrMapping bg1="dk1" tx1="lt1" bg2="dk2" tx2="lt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9FE816-FB12-4AF2-AD74-AF0C39E90E96}"/>
              </a:ext>
            </a:extLst>
          </p:cNvPr>
          <p:cNvSpPr>
            <a:spLocks noGrp="1"/>
          </p:cNvSpPr>
          <p:nvPr>
            <p:ph type="title"/>
          </p:nvPr>
        </p:nvSpPr>
        <p:spPr>
          <a:xfrm>
            <a:off x="5297762" y="329184"/>
            <a:ext cx="6251110" cy="1783080"/>
          </a:xfrm>
        </p:spPr>
        <p:txBody>
          <a:bodyPr anchor="b">
            <a:normAutofit/>
          </a:bodyPr>
          <a:lstStyle/>
          <a:p>
            <a:r>
              <a:rPr lang="es-ES" sz="5400" dirty="0"/>
              <a:t>Relaciones</a:t>
            </a:r>
          </a:p>
        </p:txBody>
      </p:sp>
      <p:pic>
        <p:nvPicPr>
          <p:cNvPr id="5" name="Picture 4" descr="Un grupo de figuras de palos de madera multicolores">
            <a:extLst>
              <a:ext uri="{FF2B5EF4-FFF2-40B4-BE49-F238E27FC236}">
                <a16:creationId xmlns:a16="http://schemas.microsoft.com/office/drawing/2014/main" id="{C8A2A138-2861-4C9A-A4BD-6213769C5136}"/>
              </a:ext>
            </a:extLst>
          </p:cNvPr>
          <p:cNvPicPr>
            <a:picLocks noChangeAspect="1"/>
          </p:cNvPicPr>
          <p:nvPr/>
        </p:nvPicPr>
        <p:blipFill rotWithShape="1">
          <a:blip r:embed="rId2"/>
          <a:srcRect l="19420" r="3355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363BACEF-579B-46ED-88E2-068793DF831C}"/>
              </a:ext>
            </a:extLst>
          </p:cNvPr>
          <p:cNvSpPr>
            <a:spLocks noGrp="1"/>
          </p:cNvSpPr>
          <p:nvPr>
            <p:ph idx="1"/>
          </p:nvPr>
        </p:nvSpPr>
        <p:spPr>
          <a:xfrm>
            <a:off x="5297762" y="2706624"/>
            <a:ext cx="6251110" cy="3483864"/>
          </a:xfrm>
        </p:spPr>
        <p:txBody>
          <a:bodyPr>
            <a:normAutofit/>
          </a:bodyPr>
          <a:lstStyle/>
          <a:p>
            <a:r>
              <a:rPr lang="es-ES" sz="2200" dirty="0"/>
              <a:t>Herencia y polimorfismo</a:t>
            </a:r>
          </a:p>
          <a:p>
            <a:pPr lvl="1"/>
            <a:r>
              <a:rPr lang="es-ES" sz="1800" dirty="0"/>
              <a:t>Herencia simple</a:t>
            </a:r>
          </a:p>
          <a:p>
            <a:pPr lvl="1"/>
            <a:r>
              <a:rPr lang="es-ES" sz="1800" dirty="0"/>
              <a:t>Polimorfismo por sobrecarga de métodos</a:t>
            </a:r>
          </a:p>
          <a:p>
            <a:pPr lvl="1"/>
            <a:r>
              <a:rPr lang="es-ES" sz="1800" dirty="0"/>
              <a:t>Herencia Múltiple</a:t>
            </a:r>
          </a:p>
          <a:p>
            <a:pPr lvl="1"/>
            <a:r>
              <a:rPr lang="es-ES" sz="1800" dirty="0"/>
              <a:t>Clases Abstractas</a:t>
            </a:r>
          </a:p>
          <a:p>
            <a:r>
              <a:rPr lang="es-ES" sz="2200" dirty="0"/>
              <a:t>Composición</a:t>
            </a:r>
          </a:p>
        </p:txBody>
      </p:sp>
    </p:spTree>
    <p:extLst>
      <p:ext uri="{BB962C8B-B14F-4D97-AF65-F5344CB8AC3E}">
        <p14:creationId xmlns:p14="http://schemas.microsoft.com/office/powerpoint/2010/main" val="33825144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Herencia Simple</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48834" cy="2785727"/>
          </a:xfrm>
        </p:spPr>
        <p:txBody>
          <a:bodyPr vert="horz" lIns="91440" tIns="45720" rIns="91440" bIns="45720" rtlCol="0">
            <a:normAutofit/>
          </a:bodyPr>
          <a:lstStyle/>
          <a:p>
            <a:r>
              <a:rPr lang="es-ES" sz="2000" dirty="0"/>
              <a:t>La clase Alumno extiende la clase Persona</a:t>
            </a:r>
          </a:p>
          <a:p>
            <a:r>
              <a:rPr lang="es-ES" sz="2000" dirty="0"/>
              <a:t>Su constructor invoca al de la clase padre.</a:t>
            </a:r>
          </a:p>
          <a:p>
            <a:endParaRPr lang="es-ES" sz="2000" dirty="0"/>
          </a:p>
          <a:p>
            <a:r>
              <a:rPr lang="es-ES" sz="2000" dirty="0"/>
              <a:t>La clase hija accede a las propiedades y métodos de la clase padre</a:t>
            </a:r>
          </a:p>
        </p:txBody>
      </p:sp>
      <p:sp>
        <p:nvSpPr>
          <p:cNvPr id="8" name="CuadroTexto 7">
            <a:extLst>
              <a:ext uri="{FF2B5EF4-FFF2-40B4-BE49-F238E27FC236}">
                <a16:creationId xmlns:a16="http://schemas.microsoft.com/office/drawing/2014/main" id="{B0AD5DA2-CB49-4B12-B5EA-43FCEAD8CD57}"/>
              </a:ext>
            </a:extLst>
          </p:cNvPr>
          <p:cNvSpPr txBox="1"/>
          <p:nvPr/>
        </p:nvSpPr>
        <p:spPr>
          <a:xfrm>
            <a:off x="5297764" y="623392"/>
            <a:ext cx="6094206" cy="2862322"/>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Persona():</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 correo, edad):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.__nombre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.__correo = correo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.__edad = edad</a:t>
            </a:r>
          </a:p>
          <a:p>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saludar(</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aQuien</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'amigo’</a:t>
            </a:r>
            <a:r>
              <a:rPr lang="es-ES" b="0" dirty="0">
                <a:solidFill>
                  <a:srgbClr val="D4D4D4"/>
                </a:solidFill>
                <a:effectLst/>
                <a:latin typeface="Consolas" panose="020B0609020204030204" pitchFamily="49" charset="0"/>
              </a:rPr>
              <a:t>):</a:t>
            </a:r>
          </a:p>
          <a:p>
            <a:r>
              <a:rPr lang="es-ES" dirty="0">
                <a:solidFill>
                  <a:srgbClr val="569CD6"/>
                </a:solidFill>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a:t>
            </a:r>
            <a:r>
              <a:rPr lang="es-ES" b="0" dirty="0" err="1">
                <a:solidFill>
                  <a:srgbClr val="CE9178"/>
                </a:solidFill>
                <a:effectLst/>
                <a:latin typeface="Consolas" panose="020B0609020204030204" pitchFamily="49" charset="0"/>
              </a:rPr>
              <a:t>'Hola</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aQuien</a:t>
            </a:r>
            <a:r>
              <a:rPr lang="es-ES" b="0" dirty="0">
                <a:solidFill>
                  <a:srgbClr val="CE9178"/>
                </a:solidFill>
                <a:effectLst/>
                <a:latin typeface="Consolas" panose="020B0609020204030204" pitchFamily="49" charset="0"/>
              </a:rPr>
              <a:t>}, soy {</a:t>
            </a:r>
            <a:r>
              <a:rPr lang="es-ES" b="0" dirty="0" err="1">
                <a:solidFill>
                  <a:srgbClr val="CE9178"/>
                </a:solidFill>
                <a:effectLst/>
                <a:latin typeface="Consolas" panose="020B0609020204030204" pitchFamily="49" charset="0"/>
              </a:rPr>
              <a:t>self</a:t>
            </a:r>
            <a:r>
              <a:rPr lang="es-ES" b="0" dirty="0">
                <a:solidFill>
                  <a:srgbClr val="CE9178"/>
                </a:solidFill>
                <a:effectLst/>
                <a:latin typeface="Consolas" panose="020B0609020204030204" pitchFamily="49" charset="0"/>
              </a:rPr>
              <a:t>.__nombre}'</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p:txBody>
      </p:sp>
      <p:sp>
        <p:nvSpPr>
          <p:cNvPr id="10" name="CuadroTexto 9">
            <a:extLst>
              <a:ext uri="{FF2B5EF4-FFF2-40B4-BE49-F238E27FC236}">
                <a16:creationId xmlns:a16="http://schemas.microsoft.com/office/drawing/2014/main" id="{180F0780-6F9D-4651-88C7-0DE32A7542C8}"/>
              </a:ext>
            </a:extLst>
          </p:cNvPr>
          <p:cNvSpPr txBox="1"/>
          <p:nvPr/>
        </p:nvSpPr>
        <p:spPr>
          <a:xfrm>
            <a:off x="5297763" y="3781034"/>
            <a:ext cx="6330874" cy="1754326"/>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Alumno(Persona):</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 correo, edad, curso):</a:t>
            </a:r>
          </a:p>
          <a:p>
            <a:r>
              <a:rPr lang="es-ES" b="0" dirty="0">
                <a:solidFill>
                  <a:srgbClr val="D4D4D4"/>
                </a:solidFill>
                <a:effectLst/>
                <a:latin typeface="Consolas" panose="020B0609020204030204" pitchFamily="49" charset="0"/>
              </a:rPr>
              <a:t>  super(Alumno,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__(nombre, correo, edad)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.__curso = curso</a:t>
            </a:r>
          </a:p>
        </p:txBody>
      </p:sp>
    </p:spTree>
    <p:extLst>
      <p:ext uri="{BB962C8B-B14F-4D97-AF65-F5344CB8AC3E}">
        <p14:creationId xmlns:p14="http://schemas.microsoft.com/office/powerpoint/2010/main" val="1473829763"/>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Polimorfismo: sobrecarga de métodos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48834" cy="3203117"/>
          </a:xfrm>
        </p:spPr>
        <p:txBody>
          <a:bodyPr vert="horz" lIns="91440" tIns="45720" rIns="91440" bIns="45720" rtlCol="0">
            <a:normAutofit fontScale="92500" lnSpcReduction="10000"/>
          </a:bodyPr>
          <a:lstStyle/>
          <a:p>
            <a:r>
              <a:rPr lang="es-ES" sz="2000" dirty="0"/>
              <a:t>La clase Alumno  sobrecarga el método saludar: en la nueva clase el mismo método tiene un resultado diferente.</a:t>
            </a:r>
          </a:p>
          <a:p>
            <a:endParaRPr lang="es-ES" sz="2000" dirty="0"/>
          </a:p>
          <a:p>
            <a:r>
              <a:rPr lang="es-ES" sz="2000" dirty="0"/>
              <a:t>Esta es una de las principales fuentes de polimorfismo</a:t>
            </a:r>
          </a:p>
          <a:p>
            <a:endParaRPr lang="es-ES" sz="2000" dirty="0"/>
          </a:p>
          <a:p>
            <a:r>
              <a:rPr lang="es-ES" sz="2000" dirty="0"/>
              <a:t>La llamada al método padre puede tener 2 formatos</a:t>
            </a:r>
          </a:p>
        </p:txBody>
      </p:sp>
      <p:sp>
        <p:nvSpPr>
          <p:cNvPr id="8" name="CuadroTexto 7">
            <a:extLst>
              <a:ext uri="{FF2B5EF4-FFF2-40B4-BE49-F238E27FC236}">
                <a16:creationId xmlns:a16="http://schemas.microsoft.com/office/drawing/2014/main" id="{B0AD5DA2-CB49-4B12-B5EA-43FCEAD8CD57}"/>
              </a:ext>
            </a:extLst>
          </p:cNvPr>
          <p:cNvSpPr txBox="1"/>
          <p:nvPr/>
        </p:nvSpPr>
        <p:spPr>
          <a:xfrm>
            <a:off x="5297764" y="623392"/>
            <a:ext cx="6094206" cy="2862322"/>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Persona():</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 correo, edad):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.__nombre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.__correo = correo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.__edad = edad</a:t>
            </a:r>
          </a:p>
          <a:p>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saludar(</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aQuien</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'amigo’</a:t>
            </a:r>
            <a:r>
              <a:rPr lang="es-ES" b="0" dirty="0">
                <a:solidFill>
                  <a:srgbClr val="D4D4D4"/>
                </a:solidFill>
                <a:effectLst/>
                <a:latin typeface="Consolas" panose="020B0609020204030204" pitchFamily="49" charset="0"/>
              </a:rPr>
              <a:t>):</a:t>
            </a:r>
          </a:p>
          <a:p>
            <a:r>
              <a:rPr lang="es-ES" dirty="0">
                <a:solidFill>
                  <a:srgbClr val="569CD6"/>
                </a:solidFill>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a:t>
            </a:r>
            <a:r>
              <a:rPr lang="es-ES" b="0" dirty="0" err="1">
                <a:solidFill>
                  <a:srgbClr val="CE9178"/>
                </a:solidFill>
                <a:effectLst/>
                <a:latin typeface="Consolas" panose="020B0609020204030204" pitchFamily="49" charset="0"/>
              </a:rPr>
              <a:t>'Hola</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aQuien</a:t>
            </a:r>
            <a:r>
              <a:rPr lang="es-ES" b="0" dirty="0">
                <a:solidFill>
                  <a:srgbClr val="CE9178"/>
                </a:solidFill>
                <a:effectLst/>
                <a:latin typeface="Consolas" panose="020B0609020204030204" pitchFamily="49" charset="0"/>
              </a:rPr>
              <a:t>}, soy {</a:t>
            </a:r>
            <a:r>
              <a:rPr lang="es-ES" b="0" dirty="0" err="1">
                <a:solidFill>
                  <a:srgbClr val="CE9178"/>
                </a:solidFill>
                <a:effectLst/>
                <a:latin typeface="Consolas" panose="020B0609020204030204" pitchFamily="49" charset="0"/>
              </a:rPr>
              <a:t>self</a:t>
            </a:r>
            <a:r>
              <a:rPr lang="es-ES" b="0" dirty="0">
                <a:solidFill>
                  <a:srgbClr val="CE9178"/>
                </a:solidFill>
                <a:effectLst/>
                <a:latin typeface="Consolas" panose="020B0609020204030204" pitchFamily="49" charset="0"/>
              </a:rPr>
              <a:t>.__nombre}'</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p:txBody>
      </p:sp>
      <p:sp>
        <p:nvSpPr>
          <p:cNvPr id="10" name="CuadroTexto 9">
            <a:extLst>
              <a:ext uri="{FF2B5EF4-FFF2-40B4-BE49-F238E27FC236}">
                <a16:creationId xmlns:a16="http://schemas.microsoft.com/office/drawing/2014/main" id="{180F0780-6F9D-4651-88C7-0DE32A7542C8}"/>
              </a:ext>
            </a:extLst>
          </p:cNvPr>
          <p:cNvSpPr txBox="1"/>
          <p:nvPr/>
        </p:nvSpPr>
        <p:spPr>
          <a:xfrm>
            <a:off x="5297763" y="3813307"/>
            <a:ext cx="6330874" cy="230832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Alumno(Persona):</a:t>
            </a:r>
          </a:p>
          <a:p>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saludar(</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aQuien</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'amigo'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super(Alumno,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).saludar(</a:t>
            </a:r>
            <a:r>
              <a:rPr lang="es-ES" b="0" dirty="0" err="1">
                <a:solidFill>
                  <a:srgbClr val="D4D4D4"/>
                </a:solidFill>
                <a:effectLst/>
                <a:latin typeface="Consolas" panose="020B0609020204030204" pitchFamily="49" charset="0"/>
              </a:rPr>
              <a:t>aQuien</a:t>
            </a:r>
            <a:r>
              <a:rPr lang="es-ES" b="0" dirty="0">
                <a:solidFill>
                  <a:srgbClr val="D4D4D4"/>
                </a:solidFill>
                <a:effectLst/>
                <a:latin typeface="Consolas" panose="020B0609020204030204" pitchFamily="49" charset="0"/>
              </a:rPr>
              <a:t>)</a:t>
            </a:r>
          </a:p>
          <a:p>
            <a:r>
              <a:rPr lang="es-ES" dirty="0">
                <a:solidFill>
                  <a:srgbClr val="D4D4D4"/>
                </a:solidFill>
                <a:latin typeface="Consolas" panose="020B0609020204030204" pitchFamily="49" charset="0"/>
              </a:rPr>
              <a:t>	</a:t>
            </a:r>
            <a:r>
              <a:rPr lang="es-ES" b="0" dirty="0" err="1">
                <a:solidFill>
                  <a:srgbClr val="D4D4D4"/>
                </a:solidFill>
                <a:effectLst/>
                <a:latin typeface="Consolas" panose="020B0609020204030204" pitchFamily="49" charset="0"/>
              </a:rPr>
              <a:t>Persona.saludar</a:t>
            </a:r>
            <a:r>
              <a:rPr lang="es-ES" b="0" dirty="0">
                <a:solidFill>
                  <a:srgbClr val="D4D4D4"/>
                </a:solidFill>
                <a:effectLst/>
                <a:latin typeface="Consolas" panose="020B0609020204030204" pitchFamily="49" charset="0"/>
              </a:rPr>
              <a:t>(</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aQuien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a:t>
            </a:r>
            <a:r>
              <a:rPr lang="es-ES" b="0" dirty="0" err="1">
                <a:solidFill>
                  <a:srgbClr val="CE9178"/>
                </a:solidFill>
                <a:effectLst/>
                <a:latin typeface="Consolas" panose="020B0609020204030204" pitchFamily="49" charset="0"/>
              </a:rPr>
              <a:t>'Y</a:t>
            </a:r>
            <a:r>
              <a:rPr lang="es-ES" b="0" dirty="0">
                <a:solidFill>
                  <a:srgbClr val="CE9178"/>
                </a:solidFill>
                <a:effectLst/>
                <a:latin typeface="Consolas" panose="020B0609020204030204" pitchFamily="49" charset="0"/>
              </a:rPr>
              <a:t> estudio {</a:t>
            </a:r>
            <a:r>
              <a:rPr lang="es-ES" b="0" dirty="0" err="1">
                <a:solidFill>
                  <a:srgbClr val="CE9178"/>
                </a:solidFill>
                <a:effectLst/>
                <a:latin typeface="Consolas" panose="020B0609020204030204" pitchFamily="49" charset="0"/>
              </a:rPr>
              <a:t>self</a:t>
            </a:r>
            <a:r>
              <a:rPr lang="es-ES" b="0" dirty="0">
                <a:solidFill>
                  <a:srgbClr val="CE9178"/>
                </a:solidFill>
                <a:effectLst/>
                <a:latin typeface="Consolas" panose="020B0609020204030204" pitchFamily="49" charset="0"/>
              </a:rPr>
              <a:t>.__curso}'</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092719303"/>
      </p:ext>
    </p:extLst>
  </p:cSld>
  <p:clrMapOvr>
    <a:overrideClrMapping bg1="dk1" tx1="lt1" bg2="dk2" tx2="lt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Herencia Múltiple</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48834" cy="2785727"/>
          </a:xfrm>
        </p:spPr>
        <p:txBody>
          <a:bodyPr vert="horz" lIns="91440" tIns="45720" rIns="91440" bIns="45720" rtlCol="0">
            <a:normAutofit/>
          </a:bodyPr>
          <a:lstStyle/>
          <a:p>
            <a:r>
              <a:rPr lang="es-ES" sz="2000" dirty="0"/>
              <a:t>La clase Usuario extiende las clases Ciudadano y Estudiante</a:t>
            </a:r>
          </a:p>
          <a:p>
            <a:r>
              <a:rPr lang="es-ES" sz="2000" dirty="0"/>
              <a:t>Su constructor invoca a los de las clases padres.</a:t>
            </a:r>
          </a:p>
          <a:p>
            <a:endParaRPr lang="es-ES" sz="2000" dirty="0"/>
          </a:p>
          <a:p>
            <a:r>
              <a:rPr lang="es-ES" sz="2000" dirty="0"/>
              <a:t>Al llamar a un método que existe en ambos padres de aplica el </a:t>
            </a:r>
            <a:r>
              <a:rPr lang="es-ES" sz="2000" dirty="0" err="1"/>
              <a:t>Method</a:t>
            </a:r>
            <a:r>
              <a:rPr lang="es-ES" sz="2000" dirty="0"/>
              <a:t> </a:t>
            </a:r>
            <a:r>
              <a:rPr lang="es-ES" sz="2000" dirty="0" err="1"/>
              <a:t>Resolution</a:t>
            </a:r>
            <a:r>
              <a:rPr lang="es-ES" sz="2000" dirty="0"/>
              <a:t> </a:t>
            </a:r>
            <a:r>
              <a:rPr lang="es-ES" sz="2000" dirty="0" err="1"/>
              <a:t>Order</a:t>
            </a:r>
            <a:r>
              <a:rPr lang="es-ES" sz="2000" dirty="0"/>
              <a:t> (MRO)</a:t>
            </a:r>
          </a:p>
          <a:p>
            <a:endParaRPr lang="es-ES" sz="2000" dirty="0"/>
          </a:p>
        </p:txBody>
      </p:sp>
      <p:sp>
        <p:nvSpPr>
          <p:cNvPr id="9" name="CuadroTexto 8">
            <a:extLst>
              <a:ext uri="{FF2B5EF4-FFF2-40B4-BE49-F238E27FC236}">
                <a16:creationId xmlns:a16="http://schemas.microsoft.com/office/drawing/2014/main" id="{644445AA-E3CA-4FF7-BE3A-890299F394A4}"/>
              </a:ext>
            </a:extLst>
          </p:cNvPr>
          <p:cNvSpPr txBox="1"/>
          <p:nvPr/>
        </p:nvSpPr>
        <p:spPr>
          <a:xfrm>
            <a:off x="5177118" y="353300"/>
            <a:ext cx="6094206" cy="590931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Ciudadano():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saludar(</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'Soy un </a:t>
            </a:r>
            <a:r>
              <a:rPr lang="es-ES" b="0" dirty="0" err="1">
                <a:solidFill>
                  <a:srgbClr val="CE9178"/>
                </a:solidFill>
                <a:effectLst/>
                <a:latin typeface="Consolas" panose="020B0609020204030204" pitchFamily="49" charset="0"/>
              </a:rPr>
              <a:t>ciudadeno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Estudiante():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curso):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.curso</a:t>
            </a:r>
            <a:r>
              <a:rPr lang="es-ES" b="0" dirty="0">
                <a:solidFill>
                  <a:srgbClr val="D4D4D4"/>
                </a:solidFill>
                <a:effectLst/>
                <a:latin typeface="Consolas" panose="020B0609020204030204" pitchFamily="49" charset="0"/>
              </a:rPr>
              <a:t> = curso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saludar(</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'Soy un estudiante'</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Usuario(Ciudadano, Estudiante):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 curso, clave):</a:t>
            </a:r>
          </a:p>
          <a:p>
            <a:r>
              <a:rPr lang="es-ES" b="0" dirty="0">
                <a:solidFill>
                  <a:srgbClr val="D4D4D4"/>
                </a:solidFill>
                <a:effectLst/>
                <a:latin typeface="Consolas" panose="020B0609020204030204" pitchFamily="49" charset="0"/>
              </a:rPr>
              <a:t>        Ciudadano.__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a:t>
            </a:r>
          </a:p>
          <a:p>
            <a:r>
              <a:rPr lang="es-ES" b="0" dirty="0">
                <a:solidFill>
                  <a:srgbClr val="D4D4D4"/>
                </a:solidFill>
                <a:effectLst/>
                <a:latin typeface="Consolas" panose="020B0609020204030204" pitchFamily="49" charset="0"/>
              </a:rPr>
              <a:t>        Estudiante.__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 curso)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.clave</a:t>
            </a:r>
            <a:r>
              <a:rPr lang="es-ES" b="0" dirty="0">
                <a:solidFill>
                  <a:srgbClr val="D4D4D4"/>
                </a:solidFill>
                <a:effectLst/>
                <a:latin typeface="Consolas" panose="020B0609020204030204" pitchFamily="49" charset="0"/>
              </a:rPr>
              <a:t> = clave</a:t>
            </a:r>
          </a:p>
          <a:p>
            <a:r>
              <a:rPr lang="es-ES" b="0" dirty="0">
                <a:solidFill>
                  <a:srgbClr val="569CD6"/>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str</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a:t>
            </a:r>
            <a:r>
              <a:rPr lang="es-ES" b="0" dirty="0" err="1">
                <a:solidFill>
                  <a:srgbClr val="CE9178"/>
                </a:solidFill>
                <a:effectLst/>
                <a:latin typeface="Consolas" panose="020B0609020204030204" pitchFamily="49" charset="0"/>
              </a:rPr>
              <a:t>'Soy</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self.nombre</a:t>
            </a:r>
            <a:r>
              <a:rPr lang="es-ES" b="0" dirty="0">
                <a:solidFill>
                  <a:srgbClr val="CE9178"/>
                </a:solidFill>
                <a:effectLst/>
                <a:latin typeface="Consolas" panose="020B0609020204030204" pitchFamily="49" charset="0"/>
              </a:rPr>
              <a:t>}, estudio {</a:t>
            </a:r>
            <a:r>
              <a:rPr lang="es-ES" b="0" dirty="0" err="1">
                <a:solidFill>
                  <a:srgbClr val="CE9178"/>
                </a:solidFill>
                <a:effectLst/>
                <a:latin typeface="Consolas" panose="020B0609020204030204" pitchFamily="49" charset="0"/>
              </a:rPr>
              <a:t>self.curso</a:t>
            </a:r>
            <a:r>
              <a:rPr lang="es-ES" b="0" dirty="0">
                <a:solidFill>
                  <a:srgbClr val="CE9178"/>
                </a:solidFill>
                <a:effectLst/>
                <a:latin typeface="Consolas" panose="020B0609020204030204" pitchFamily="49" charset="0"/>
              </a:rPr>
              <a:t>} y mi clave es ({</a:t>
            </a:r>
            <a:r>
              <a:rPr lang="es-ES" b="0" dirty="0" err="1">
                <a:solidFill>
                  <a:srgbClr val="CE9178"/>
                </a:solidFill>
                <a:effectLst/>
                <a:latin typeface="Consolas" panose="020B0609020204030204" pitchFamily="49" charset="0"/>
              </a:rPr>
              <a:t>self.clave</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918870260"/>
      </p:ext>
    </p:extLst>
  </p:cSld>
  <p:clrMapOvr>
    <a:overrideClrMapping bg1="dk1" tx1="lt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Clases abstractas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48834" cy="2785727"/>
          </a:xfrm>
        </p:spPr>
        <p:txBody>
          <a:bodyPr vert="horz" lIns="91440" tIns="45720" rIns="91440" bIns="45720" rtlCol="0">
            <a:normAutofit/>
          </a:bodyPr>
          <a:lstStyle/>
          <a:p>
            <a:r>
              <a:rPr lang="es-ES" sz="2000" dirty="0"/>
              <a:t>No se pueden instanciar</a:t>
            </a:r>
          </a:p>
          <a:p>
            <a:r>
              <a:rPr lang="es-ES" sz="2000" dirty="0"/>
              <a:t>Se utilizan para extender otras clases.</a:t>
            </a:r>
          </a:p>
          <a:p>
            <a:endParaRPr lang="es-ES" sz="2000" dirty="0"/>
          </a:p>
          <a:p>
            <a:r>
              <a:rPr lang="es-ES" sz="2000" dirty="0"/>
              <a:t>Si incorporan métodos sin implementar actúan como </a:t>
            </a:r>
            <a:r>
              <a:rPr lang="es-ES" sz="2000" b="1" u="sng" dirty="0"/>
              <a:t>interfaces</a:t>
            </a:r>
            <a:r>
              <a:rPr lang="es-ES" sz="2000" dirty="0"/>
              <a:t> (como tales no existen en Python)</a:t>
            </a:r>
          </a:p>
          <a:p>
            <a:endParaRPr lang="es-ES" sz="2000" dirty="0"/>
          </a:p>
        </p:txBody>
      </p:sp>
      <p:sp>
        <p:nvSpPr>
          <p:cNvPr id="7" name="CuadroTexto 6">
            <a:extLst>
              <a:ext uri="{FF2B5EF4-FFF2-40B4-BE49-F238E27FC236}">
                <a16:creationId xmlns:a16="http://schemas.microsoft.com/office/drawing/2014/main" id="{AE300FD3-C6FF-4B17-AC7F-2BE6B04D3D23}"/>
              </a:ext>
            </a:extLst>
          </p:cNvPr>
          <p:cNvSpPr txBox="1"/>
          <p:nvPr/>
        </p:nvSpPr>
        <p:spPr>
          <a:xfrm>
            <a:off x="4935768" y="240858"/>
            <a:ext cx="6094206" cy="4247317"/>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abc</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ABC, </a:t>
            </a:r>
            <a:r>
              <a:rPr lang="es-ES" b="0" dirty="0" err="1">
                <a:solidFill>
                  <a:srgbClr val="D4D4D4"/>
                </a:solidFill>
                <a:effectLst/>
                <a:latin typeface="Consolas" panose="020B0609020204030204" pitchFamily="49" charset="0"/>
              </a:rPr>
              <a:t>abstractmethod</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Animal(ABC):</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err="1">
                <a:solidFill>
                  <a:srgbClr val="D4D4D4"/>
                </a:solidFill>
                <a:effectLst/>
                <a:latin typeface="Consolas" panose="020B0609020204030204" pitchFamily="49" charset="0"/>
              </a:rPr>
              <a:t>.nombre</a:t>
            </a:r>
            <a:r>
              <a:rPr lang="es-ES" b="0" dirty="0">
                <a:solidFill>
                  <a:srgbClr val="D4D4D4"/>
                </a:solidFill>
                <a:effectLst/>
                <a:latin typeface="Consolas" panose="020B0609020204030204" pitchFamily="49" charset="0"/>
              </a:rPr>
              <a:t> = nombre</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@abstractmethod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comunicarse(</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pass</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Perro(Animal):</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a:t>
            </a:r>
          </a:p>
          <a:p>
            <a:r>
              <a:rPr lang="es-ES" b="0" dirty="0">
                <a:solidFill>
                  <a:srgbClr val="D4D4D4"/>
                </a:solidFill>
                <a:effectLst/>
                <a:latin typeface="Consolas" panose="020B0609020204030204" pitchFamily="49" charset="0"/>
              </a:rPr>
              <a:t>        Animal.__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p1 = Perro(</a:t>
            </a:r>
            <a:r>
              <a:rPr lang="es-ES" b="0" dirty="0">
                <a:solidFill>
                  <a:srgbClr val="CE9178"/>
                </a:solidFill>
                <a:effectLst/>
                <a:latin typeface="Consolas" panose="020B0609020204030204" pitchFamily="49" charset="0"/>
              </a:rPr>
              <a:t>'Rufo'</a:t>
            </a:r>
            <a:r>
              <a:rPr lang="es-ES" b="0" dirty="0">
                <a:solidFill>
                  <a:srgbClr val="D4D4D4"/>
                </a:solidFill>
                <a:effectLst/>
                <a:latin typeface="Consolas" panose="020B0609020204030204" pitchFamily="49" charset="0"/>
              </a:rPr>
              <a:t>)</a:t>
            </a:r>
          </a:p>
        </p:txBody>
      </p:sp>
      <p:sp>
        <p:nvSpPr>
          <p:cNvPr id="10" name="CuadroTexto 9">
            <a:extLst>
              <a:ext uri="{FF2B5EF4-FFF2-40B4-BE49-F238E27FC236}">
                <a16:creationId xmlns:a16="http://schemas.microsoft.com/office/drawing/2014/main" id="{80BC4B68-B4B0-4354-BB39-C28452DB776B}"/>
              </a:ext>
            </a:extLst>
          </p:cNvPr>
          <p:cNvSpPr txBox="1"/>
          <p:nvPr/>
        </p:nvSpPr>
        <p:spPr>
          <a:xfrm>
            <a:off x="6717772" y="4571564"/>
            <a:ext cx="4654296" cy="646331"/>
          </a:xfrm>
          <a:prstGeom prst="rect">
            <a:avLst/>
          </a:prstGeom>
          <a:noFill/>
        </p:spPr>
        <p:txBody>
          <a:bodyPr wrap="square">
            <a:spAutoFit/>
          </a:bodyPr>
          <a:lstStyle/>
          <a:p>
            <a:r>
              <a:rPr lang="es-ES" dirty="0" err="1"/>
              <a:t>TypeError</a:t>
            </a:r>
            <a:r>
              <a:rPr lang="es-ES" dirty="0"/>
              <a:t>: </a:t>
            </a:r>
            <a:r>
              <a:rPr lang="es-ES" dirty="0" err="1"/>
              <a:t>Can't</a:t>
            </a:r>
            <a:r>
              <a:rPr lang="es-ES" dirty="0"/>
              <a:t> </a:t>
            </a:r>
            <a:r>
              <a:rPr lang="es-ES" dirty="0" err="1"/>
              <a:t>instantiate</a:t>
            </a:r>
            <a:r>
              <a:rPr lang="es-ES" dirty="0"/>
              <a:t> </a:t>
            </a:r>
            <a:r>
              <a:rPr lang="es-ES" dirty="0" err="1"/>
              <a:t>abstract</a:t>
            </a:r>
            <a:r>
              <a:rPr lang="es-ES" dirty="0"/>
              <a:t> </a:t>
            </a:r>
            <a:r>
              <a:rPr lang="es-ES" dirty="0" err="1"/>
              <a:t>class</a:t>
            </a:r>
            <a:r>
              <a:rPr lang="es-ES" dirty="0"/>
              <a:t> Perro </a:t>
            </a:r>
            <a:r>
              <a:rPr lang="es-ES" dirty="0" err="1"/>
              <a:t>with</a:t>
            </a:r>
            <a:r>
              <a:rPr lang="es-ES" dirty="0"/>
              <a:t> </a:t>
            </a:r>
            <a:r>
              <a:rPr lang="es-ES" dirty="0" err="1"/>
              <a:t>abstract</a:t>
            </a:r>
            <a:r>
              <a:rPr lang="es-ES" dirty="0"/>
              <a:t> </a:t>
            </a:r>
            <a:r>
              <a:rPr lang="es-ES" dirty="0" err="1"/>
              <a:t>method</a:t>
            </a:r>
            <a:r>
              <a:rPr lang="es-ES" dirty="0"/>
              <a:t> comunicarse</a:t>
            </a:r>
          </a:p>
        </p:txBody>
      </p:sp>
      <p:sp>
        <p:nvSpPr>
          <p:cNvPr id="11" name="CuadroTexto 10">
            <a:extLst>
              <a:ext uri="{FF2B5EF4-FFF2-40B4-BE49-F238E27FC236}">
                <a16:creationId xmlns:a16="http://schemas.microsoft.com/office/drawing/2014/main" id="{6380B065-4E16-4C68-A32B-3CF970BE9625}"/>
              </a:ext>
            </a:extLst>
          </p:cNvPr>
          <p:cNvSpPr txBox="1"/>
          <p:nvPr/>
        </p:nvSpPr>
        <p:spPr>
          <a:xfrm>
            <a:off x="5297763" y="5537953"/>
            <a:ext cx="6652410" cy="646331"/>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comunicarse(</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a:t>
            </a:r>
            <a:r>
              <a:rPr lang="es-ES" b="0" dirty="0" err="1">
                <a:solidFill>
                  <a:srgbClr val="CE9178"/>
                </a:solidFill>
                <a:effectLst/>
                <a:latin typeface="Consolas" panose="020B0609020204030204" pitchFamily="49" charset="0"/>
              </a:rPr>
              <a:t>'Guau</a:t>
            </a:r>
            <a:r>
              <a:rPr lang="es-ES" b="0" dirty="0">
                <a:solidFill>
                  <a:srgbClr val="CE9178"/>
                </a:solidFill>
                <a:effectLst/>
                <a:latin typeface="Consolas" panose="020B0609020204030204" pitchFamily="49" charset="0"/>
              </a:rPr>
              <a:t>, guau, me llamo {</a:t>
            </a:r>
            <a:r>
              <a:rPr lang="es-ES" b="0" dirty="0" err="1">
                <a:solidFill>
                  <a:srgbClr val="CE9178"/>
                </a:solidFill>
                <a:effectLst/>
                <a:latin typeface="Consolas" panose="020B0609020204030204" pitchFamily="49" charset="0"/>
              </a:rPr>
              <a:t>self.nombre</a:t>
            </a:r>
            <a:r>
              <a:rPr lang="es-ES" b="0" dirty="0">
                <a:solidFill>
                  <a:srgbClr val="CE9178"/>
                </a:solidFill>
                <a:effectLst/>
                <a:latin typeface="Consolas" panose="020B0609020204030204" pitchFamily="49" charset="0"/>
              </a:rPr>
              <a:t>} '</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527629821"/>
      </p:ext>
    </p:extLst>
  </p:cSld>
  <p:clrMapOvr>
    <a:overrideClrMapping bg1="dk1" tx1="lt1" bg2="dk2" tx2="lt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Composición</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648834" cy="2785727"/>
          </a:xfrm>
        </p:spPr>
        <p:txBody>
          <a:bodyPr vert="horz" lIns="91440" tIns="45720" rIns="91440" bIns="45720" rtlCol="0">
            <a:normAutofit/>
          </a:bodyPr>
          <a:lstStyle/>
          <a:p>
            <a:r>
              <a:rPr lang="es-ES" sz="2000" dirty="0"/>
              <a:t>Una clase </a:t>
            </a:r>
          </a:p>
          <a:p>
            <a:pPr marL="342900" indent="-342900">
              <a:buFontTx/>
              <a:buChar char="-"/>
            </a:pPr>
            <a:r>
              <a:rPr lang="es-ES" sz="2000" dirty="0"/>
              <a:t>Instancia objetos de otra clase</a:t>
            </a:r>
          </a:p>
          <a:p>
            <a:pPr marL="342900" indent="-342900">
              <a:buFontTx/>
              <a:buChar char="-"/>
            </a:pPr>
            <a:r>
              <a:rPr lang="es-ES" sz="2000" dirty="0"/>
              <a:t>Recibe como parámetro objetos de otra clase</a:t>
            </a:r>
          </a:p>
          <a:p>
            <a:endParaRPr lang="es-ES" sz="2000" dirty="0"/>
          </a:p>
        </p:txBody>
      </p:sp>
      <p:sp>
        <p:nvSpPr>
          <p:cNvPr id="9" name="CuadroTexto 8">
            <a:extLst>
              <a:ext uri="{FF2B5EF4-FFF2-40B4-BE49-F238E27FC236}">
                <a16:creationId xmlns:a16="http://schemas.microsoft.com/office/drawing/2014/main" id="{ACF61A4F-4FC8-4B2A-A68B-1198B2FEC4B9}"/>
              </a:ext>
            </a:extLst>
          </p:cNvPr>
          <p:cNvSpPr txBox="1"/>
          <p:nvPr/>
        </p:nvSpPr>
        <p:spPr>
          <a:xfrm>
            <a:off x="5297763" y="623392"/>
            <a:ext cx="6094206" cy="480131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Mascota():</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especie,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.__especie = especie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.__nombre = nombre</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especie(</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especie = </a:t>
            </a:r>
            <a:r>
              <a:rPr lang="es-ES" b="0" dirty="0" err="1">
                <a:solidFill>
                  <a:srgbClr val="569CD6"/>
                </a:solidFill>
                <a:effectLst/>
                <a:latin typeface="Consolas" panose="020B0609020204030204" pitchFamily="49" charset="0"/>
              </a:rPr>
              <a:t>None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especie: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.__especie = especie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.__especie</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nombre(</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 = </a:t>
            </a:r>
            <a:r>
              <a:rPr lang="es-ES" b="0" dirty="0" err="1">
                <a:solidFill>
                  <a:srgbClr val="569CD6"/>
                </a:solidFill>
                <a:effectLst/>
                <a:latin typeface="Consolas" panose="020B0609020204030204" pitchFamily="49" charset="0"/>
              </a:rPr>
              <a:t>None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nombre: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.__nombre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.__nombre</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str</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a:t>
            </a:r>
            <a:r>
              <a:rPr lang="es-ES" b="0" dirty="0" err="1">
                <a:solidFill>
                  <a:srgbClr val="CE9178"/>
                </a:solidFill>
                <a:effectLst/>
                <a:latin typeface="Consolas" panose="020B0609020204030204" pitchFamily="49" charset="0"/>
              </a:rPr>
              <a:t>'Soy</a:t>
            </a:r>
            <a:r>
              <a:rPr lang="es-ES" b="0" dirty="0">
                <a:solidFill>
                  <a:srgbClr val="CE9178"/>
                </a:solidFill>
                <a:effectLst/>
                <a:latin typeface="Consolas" panose="020B0609020204030204" pitchFamily="49" charset="0"/>
              </a:rPr>
              <a:t> un {</a:t>
            </a:r>
            <a:r>
              <a:rPr lang="es-ES" b="0" dirty="0" err="1">
                <a:solidFill>
                  <a:srgbClr val="CE9178"/>
                </a:solidFill>
                <a:effectLst/>
                <a:latin typeface="Consolas" panose="020B0609020204030204" pitchFamily="49" charset="0"/>
              </a:rPr>
              <a:t>self.especie</a:t>
            </a:r>
            <a:r>
              <a:rPr lang="es-ES" b="0" dirty="0">
                <a:solidFill>
                  <a:srgbClr val="CE9178"/>
                </a:solidFill>
                <a:effectLst/>
                <a:latin typeface="Consolas" panose="020B0609020204030204" pitchFamily="49" charset="0"/>
              </a:rPr>
              <a:t>()} y me llama "{</a:t>
            </a:r>
            <a:r>
              <a:rPr lang="es-ES" b="0" dirty="0" err="1">
                <a:solidFill>
                  <a:srgbClr val="CE9178"/>
                </a:solidFill>
                <a:effectLst/>
                <a:latin typeface="Consolas" panose="020B0609020204030204" pitchFamily="49" charset="0"/>
              </a:rPr>
              <a:t>self.nombre</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04823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a14:imgEffect>
                  </a14:imgLayer>
                </a14:imgProps>
              </a:ext>
            </a:extLst>
          </a:blip>
          <a:tile tx="0" ty="0" sx="100000" sy="100000" flip="none" algn="tl"/>
        </a:blipFill>
        <a:effectLst/>
      </p:bgPr>
    </p:bg>
    <p:spTree>
      <p:nvGrpSpPr>
        <p:cNvPr id="1" name="Shape 360"/>
        <p:cNvGrpSpPr/>
        <p:nvPr/>
      </p:nvGrpSpPr>
      <p:grpSpPr>
        <a:xfrm>
          <a:off x="0" y="0"/>
          <a:ext cx="0" cy="0"/>
          <a:chOff x="0" y="0"/>
          <a:chExt cx="0" cy="0"/>
        </a:xfrm>
      </p:grpSpPr>
      <p:sp>
        <p:nvSpPr>
          <p:cNvPr id="361" name="Google Shape;361;g929b69b445_0_61"/>
          <p:cNvSpPr txBox="1">
            <a:spLocks noGrp="1"/>
          </p:cNvSpPr>
          <p:nvPr>
            <p:ph type="title"/>
          </p:nvPr>
        </p:nvSpPr>
        <p:spPr>
          <a:xfrm>
            <a:off x="250720" y="3274200"/>
            <a:ext cx="11360800" cy="1122400"/>
          </a:xfrm>
          <a:prstGeom prst="rect">
            <a:avLst/>
          </a:prstGeom>
          <a:noFill/>
          <a:ln>
            <a:noFill/>
          </a:ln>
        </p:spPr>
        <p:txBody>
          <a:bodyPr spcFirstLastPara="1" vert="horz" wrap="square" lIns="121900" tIns="121900" rIns="121900" bIns="121900" rtlCol="0" anchor="ctr" anchorCtr="0">
            <a:noAutofit/>
          </a:bodyPr>
          <a:lstStyle/>
          <a:p>
            <a:r>
              <a:rPr lang="es" sz="5400" b="1" dirty="0">
                <a:solidFill>
                  <a:srgbClr val="C00000"/>
                </a:solidFill>
                <a:latin typeface="Helvetica Neue"/>
                <a:ea typeface="Helvetica Neue"/>
                <a:cs typeface="Helvetica Neue"/>
                <a:sym typeface="Helvetica Neue"/>
              </a:rPr>
              <a:t>Frameworks</a:t>
            </a:r>
            <a:endParaRPr sz="5400" b="1" dirty="0">
              <a:solidFill>
                <a:srgbClr val="C00000"/>
              </a:solidFill>
              <a:latin typeface="Helvetica Neue"/>
              <a:ea typeface="Helvetica Neue"/>
              <a:cs typeface="Helvetica Neue"/>
              <a:sym typeface="Helvetica Neue"/>
            </a:endParaRPr>
          </a:p>
        </p:txBody>
      </p:sp>
      <p:pic>
        <p:nvPicPr>
          <p:cNvPr id="363" name="Google Shape;363;g929b69b445_0_61"/>
          <p:cNvPicPr preferRelativeResize="0"/>
          <p:nvPr/>
        </p:nvPicPr>
        <p:blipFill rotWithShape="1">
          <a:blip r:embed="rId5">
            <a:clrChange>
              <a:clrFrom>
                <a:srgbClr val="FFFFFF"/>
              </a:clrFrom>
              <a:clrTo>
                <a:srgbClr val="FFFFFF">
                  <a:alpha val="0"/>
                </a:srgbClr>
              </a:clrTo>
            </a:clrChange>
            <a:alphaModFix amt="85000"/>
          </a:blip>
          <a:srcRect/>
          <a:stretch/>
        </p:blipFill>
        <p:spPr>
          <a:xfrm>
            <a:off x="742847" y="298100"/>
            <a:ext cx="4400380" cy="2461400"/>
          </a:xfrm>
          <a:prstGeom prst="rect">
            <a:avLst/>
          </a:prstGeom>
          <a:noFill/>
          <a:ln>
            <a:noFill/>
          </a:ln>
        </p:spPr>
      </p:pic>
      <p:pic>
        <p:nvPicPr>
          <p:cNvPr id="364" name="Google Shape;364;g929b69b445_0_61"/>
          <p:cNvPicPr preferRelativeResize="0"/>
          <p:nvPr/>
        </p:nvPicPr>
        <p:blipFill rotWithShape="1">
          <a:blip r:embed="rId6">
            <a:alphaModFix/>
          </a:blip>
          <a:srcRect/>
          <a:stretch/>
        </p:blipFill>
        <p:spPr>
          <a:xfrm>
            <a:off x="6367645" y="618867"/>
            <a:ext cx="5408743" cy="2461400"/>
          </a:xfrm>
          <a:prstGeom prst="rect">
            <a:avLst/>
          </a:prstGeom>
          <a:noFill/>
          <a:ln>
            <a:noFill/>
          </a:ln>
        </p:spPr>
      </p:pic>
      <p:pic>
        <p:nvPicPr>
          <p:cNvPr id="365" name="Google Shape;365;g929b69b445_0_61"/>
          <p:cNvPicPr preferRelativeResize="0"/>
          <p:nvPr/>
        </p:nvPicPr>
        <p:blipFill rotWithShape="1">
          <a:blip r:embed="rId7">
            <a:alphaModFix/>
          </a:blip>
          <a:srcRect/>
          <a:stretch/>
        </p:blipFill>
        <p:spPr>
          <a:xfrm>
            <a:off x="194462" y="4396600"/>
            <a:ext cx="6823880" cy="2461400"/>
          </a:xfrm>
          <a:prstGeom prst="rect">
            <a:avLst/>
          </a:prstGeom>
          <a:noFill/>
          <a:ln>
            <a:noFill/>
          </a:ln>
        </p:spPr>
      </p:pic>
      <p:pic>
        <p:nvPicPr>
          <p:cNvPr id="366" name="Google Shape;366;g929b69b445_0_61"/>
          <p:cNvPicPr preferRelativeResize="0"/>
          <p:nvPr/>
        </p:nvPicPr>
        <p:blipFill rotWithShape="1">
          <a:blip r:embed="rId8">
            <a:alphaModFix/>
          </a:blip>
          <a:srcRect/>
          <a:stretch/>
        </p:blipFill>
        <p:spPr>
          <a:xfrm>
            <a:off x="8634010" y="3777733"/>
            <a:ext cx="2461400" cy="24614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Composición</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501038" y="2918514"/>
            <a:ext cx="3648834" cy="2785727"/>
          </a:xfrm>
        </p:spPr>
        <p:txBody>
          <a:bodyPr vert="horz" lIns="91440" tIns="45720" rIns="91440" bIns="45720" rtlCol="0">
            <a:normAutofit/>
          </a:bodyPr>
          <a:lstStyle/>
          <a:p>
            <a:r>
              <a:rPr lang="es-ES" sz="2000" dirty="0"/>
              <a:t>La clase Persona tiene un atributo en el que se ‘inyecta’ un objeto de la clase Mascota</a:t>
            </a:r>
          </a:p>
          <a:p>
            <a:endParaRPr lang="es-ES" sz="2000" dirty="0"/>
          </a:p>
          <a:p>
            <a:r>
              <a:rPr lang="es-ES" sz="2000" dirty="0"/>
              <a:t>El objeto puede llegar en el constructor o, como en este caso, en un método independiente</a:t>
            </a:r>
          </a:p>
          <a:p>
            <a:endParaRPr lang="es-ES" sz="2000" dirty="0"/>
          </a:p>
        </p:txBody>
      </p:sp>
      <p:sp>
        <p:nvSpPr>
          <p:cNvPr id="7" name="CuadroTexto 6">
            <a:extLst>
              <a:ext uri="{FF2B5EF4-FFF2-40B4-BE49-F238E27FC236}">
                <a16:creationId xmlns:a16="http://schemas.microsoft.com/office/drawing/2014/main" id="{5450B109-17E3-4951-A5CB-4C4743511C15}"/>
              </a:ext>
            </a:extLst>
          </p:cNvPr>
          <p:cNvSpPr txBox="1"/>
          <p:nvPr/>
        </p:nvSpPr>
        <p:spPr>
          <a:xfrm>
            <a:off x="5058783" y="375966"/>
            <a:ext cx="6806901" cy="452431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Persona():</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 correo, edad):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.__nombre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.__correo = correo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.__edad = edad</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adoMascota</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mascota):</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.__mascota = mascota</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mostrarMascota</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#print(self.__mascota)</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(f</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        Tengo un {</a:t>
            </a:r>
            <a:r>
              <a:rPr lang="es-ES" b="0" dirty="0" err="1">
                <a:solidFill>
                  <a:srgbClr val="CE9178"/>
                </a:solidFill>
                <a:effectLst/>
                <a:latin typeface="Consolas" panose="020B0609020204030204" pitchFamily="49" charset="0"/>
              </a:rPr>
              <a:t>self</a:t>
            </a:r>
            <a:r>
              <a:rPr lang="es-ES" b="0" dirty="0">
                <a:solidFill>
                  <a:srgbClr val="CE9178"/>
                </a:solidFill>
                <a:effectLst/>
                <a:latin typeface="Consolas" panose="020B0609020204030204" pitchFamily="49" charset="0"/>
              </a:rPr>
              <a:t>.__</a:t>
            </a:r>
            <a:r>
              <a:rPr lang="es-ES" b="0" dirty="0" err="1">
                <a:solidFill>
                  <a:srgbClr val="CE9178"/>
                </a:solidFill>
                <a:effectLst/>
                <a:latin typeface="Consolas" panose="020B0609020204030204" pitchFamily="49" charset="0"/>
              </a:rPr>
              <a:t>mascota.especie</a:t>
            </a:r>
            <a:r>
              <a:rPr lang="es-ES" b="0" dirty="0">
                <a:solidFill>
                  <a:srgbClr val="CE9178"/>
                </a:solidFill>
                <a:effectLst/>
                <a:latin typeface="Consolas" panose="020B0609020204030204" pitchFamily="49" charset="0"/>
              </a:rPr>
              <a:t>()} </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        que se llama {</a:t>
            </a:r>
            <a:r>
              <a:rPr lang="es-ES" b="0" dirty="0" err="1">
                <a:solidFill>
                  <a:srgbClr val="CE9178"/>
                </a:solidFill>
                <a:effectLst/>
                <a:latin typeface="Consolas" panose="020B0609020204030204" pitchFamily="49" charset="0"/>
              </a:rPr>
              <a:t>self</a:t>
            </a:r>
            <a:r>
              <a:rPr lang="es-ES" b="0" dirty="0">
                <a:solidFill>
                  <a:srgbClr val="CE9178"/>
                </a:solidFill>
                <a:effectLst/>
                <a:latin typeface="Consolas" panose="020B0609020204030204" pitchFamily="49" charset="0"/>
              </a:rPr>
              <a:t>.__</a:t>
            </a:r>
            <a:r>
              <a:rPr lang="es-ES" b="0" dirty="0" err="1">
                <a:solidFill>
                  <a:srgbClr val="CE9178"/>
                </a:solidFill>
                <a:effectLst/>
                <a:latin typeface="Consolas" panose="020B0609020204030204" pitchFamily="49" charset="0"/>
              </a:rPr>
              <a:t>mascota.nombre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p:txBody>
      </p:sp>
      <p:sp>
        <p:nvSpPr>
          <p:cNvPr id="10" name="CuadroTexto 9">
            <a:extLst>
              <a:ext uri="{FF2B5EF4-FFF2-40B4-BE49-F238E27FC236}">
                <a16:creationId xmlns:a16="http://schemas.microsoft.com/office/drawing/2014/main" id="{2FB7D57F-FCED-4F70-BDAA-EA3B8396155D}"/>
              </a:ext>
            </a:extLst>
          </p:cNvPr>
          <p:cNvSpPr txBox="1"/>
          <p:nvPr/>
        </p:nvSpPr>
        <p:spPr>
          <a:xfrm>
            <a:off x="5287274" y="5242576"/>
            <a:ext cx="5525397" cy="923330"/>
          </a:xfrm>
          <a:prstGeom prst="rect">
            <a:avLst/>
          </a:prstGeom>
          <a:noFill/>
        </p:spPr>
        <p:txBody>
          <a:bodyPr wrap="square">
            <a:spAutoFit/>
          </a:bodyPr>
          <a:lstStyle/>
          <a:p>
            <a:r>
              <a:rPr lang="es-ES" b="0" dirty="0">
                <a:solidFill>
                  <a:srgbClr val="D4D4D4"/>
                </a:solidFill>
                <a:effectLst/>
                <a:latin typeface="Consolas" panose="020B0609020204030204" pitchFamily="49" charset="0"/>
              </a:rPr>
              <a:t>p1 = Persona(</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'pp@sample.com'</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32</a:t>
            </a:r>
            <a:r>
              <a:rPr lang="es-ES" b="0" dirty="0">
                <a:solidFill>
                  <a:srgbClr val="D4D4D4"/>
                </a:solidFill>
                <a:effectLst/>
                <a:latin typeface="Consolas" panose="020B0609020204030204" pitchFamily="49" charset="0"/>
              </a:rPr>
              <a:t>)</a:t>
            </a:r>
          </a:p>
          <a:p>
            <a:r>
              <a:rPr lang="it-IT" b="0" dirty="0">
                <a:solidFill>
                  <a:srgbClr val="D4D4D4"/>
                </a:solidFill>
                <a:effectLst/>
                <a:latin typeface="Consolas" panose="020B0609020204030204" pitchFamily="49" charset="0"/>
              </a:rPr>
              <a:t>p1.adoMascota(Mascota(</a:t>
            </a:r>
            <a:r>
              <a:rPr lang="it-IT" b="0" dirty="0">
                <a:solidFill>
                  <a:srgbClr val="CE9178"/>
                </a:solidFill>
                <a:effectLst/>
                <a:latin typeface="Consolas" panose="020B0609020204030204" pitchFamily="49" charset="0"/>
              </a:rPr>
              <a:t>'perro'</a:t>
            </a:r>
            <a:r>
              <a:rPr lang="it-IT" b="0" dirty="0">
                <a:solidFill>
                  <a:srgbClr val="D4D4D4"/>
                </a:solidFill>
                <a:effectLst/>
                <a:latin typeface="Consolas" panose="020B0609020204030204" pitchFamily="49" charset="0"/>
              </a:rPr>
              <a:t>, </a:t>
            </a:r>
            <a:r>
              <a:rPr lang="it-IT" b="0" dirty="0">
                <a:solidFill>
                  <a:srgbClr val="CE9178"/>
                </a:solidFill>
                <a:effectLst/>
                <a:latin typeface="Consolas" panose="020B0609020204030204" pitchFamily="49" charset="0"/>
              </a:rPr>
              <a:t>'Rufus'</a:t>
            </a:r>
            <a:r>
              <a:rPr lang="it-IT" b="0" dirty="0">
                <a:solidFill>
                  <a:srgbClr val="D4D4D4"/>
                </a:solidFill>
                <a:effectLst/>
                <a:latin typeface="Consolas" panose="020B0609020204030204" pitchFamily="49" charset="0"/>
              </a:rPr>
              <a:t>))</a:t>
            </a:r>
          </a:p>
          <a:p>
            <a:r>
              <a:rPr lang="it-IT" b="0" dirty="0">
                <a:solidFill>
                  <a:srgbClr val="D4D4D4"/>
                </a:solidFill>
                <a:effectLst/>
                <a:latin typeface="Consolas" panose="020B0609020204030204" pitchFamily="49" charset="0"/>
              </a:rPr>
              <a:t>p1.mostrarMascota()</a:t>
            </a:r>
          </a:p>
        </p:txBody>
      </p:sp>
    </p:spTree>
    <p:extLst>
      <p:ext uri="{BB962C8B-B14F-4D97-AF65-F5344CB8AC3E}">
        <p14:creationId xmlns:p14="http://schemas.microsoft.com/office/powerpoint/2010/main" val="2708923424"/>
      </p:ext>
    </p:extLst>
  </p:cSld>
  <p:clrMapOvr>
    <a:overrideClrMapping bg1="dk1" tx1="lt1" bg2="dk2" tx2="lt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a:bodyPr>
          <a:lstStyle/>
          <a:p>
            <a:r>
              <a:rPr lang="es-ES" dirty="0"/>
              <a:t>Continuación</a:t>
            </a:r>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r>
              <a:rPr lang="es-ES" sz="2000" dirty="0"/>
              <a:t>Iteradores</a:t>
            </a:r>
          </a:p>
          <a:p>
            <a:r>
              <a:rPr lang="es-ES" sz="2000" dirty="0"/>
              <a:t>Decoradores</a:t>
            </a:r>
          </a:p>
          <a:p>
            <a:r>
              <a:rPr lang="es-ES" sz="2000" dirty="0"/>
              <a:t>Declaración de tipos</a:t>
            </a:r>
          </a:p>
          <a:p>
            <a:r>
              <a:rPr lang="es-ES" sz="2000" dirty="0"/>
              <a:t>Funciones y módulos “</a:t>
            </a:r>
            <a:r>
              <a:rPr lang="es-ES" sz="2000" dirty="0" err="1"/>
              <a:t>built</a:t>
            </a:r>
            <a:r>
              <a:rPr lang="es-ES" sz="2000" dirty="0"/>
              <a:t>-in”</a:t>
            </a:r>
          </a:p>
          <a:p>
            <a:r>
              <a:rPr lang="es-ES" sz="2000" dirty="0"/>
              <a:t>Métodos mágicos en la OOP</a:t>
            </a:r>
          </a:p>
          <a:p>
            <a:r>
              <a:rPr lang="es-ES" sz="2000" dirty="0"/>
              <a:t>Uso de patrones</a:t>
            </a:r>
          </a:p>
          <a:p>
            <a:r>
              <a:rPr lang="es-ES" sz="2000" dirty="0"/>
              <a:t>DDBB en </a:t>
            </a:r>
            <a:r>
              <a:rPr lang="es-ES" sz="2000" dirty="0" err="1"/>
              <a:t>Phyton</a:t>
            </a:r>
            <a:endParaRPr lang="es-ES" sz="2000" dirty="0"/>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8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11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8052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Vídeo 21">
            <a:extLst>
              <a:ext uri="{FF2B5EF4-FFF2-40B4-BE49-F238E27FC236}">
                <a16:creationId xmlns:a16="http://schemas.microsoft.com/office/drawing/2014/main" id="{2D6ABCFB-614C-4CE0-972A-DD6CBDCEBAE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28" name="Rectangle 2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0736B27-3EA8-47DD-9317-1EBCE698961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cap="small">
                <a:solidFill>
                  <a:srgbClr val="FFFFFF"/>
                </a:solidFill>
              </a:rPr>
              <a:t>Django</a:t>
            </a:r>
          </a:p>
        </p:txBody>
      </p:sp>
      <p:sp>
        <p:nvSpPr>
          <p:cNvPr id="3" name="Subtítulo 2">
            <a:extLst>
              <a:ext uri="{FF2B5EF4-FFF2-40B4-BE49-F238E27FC236}">
                <a16:creationId xmlns:a16="http://schemas.microsoft.com/office/drawing/2014/main" id="{2344CF8D-1150-4F98-9DFD-3C0E57E6E3D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s-ES">
              <a:solidFill>
                <a:srgbClr val="FFFFFF"/>
              </a:solidFill>
            </a:endParaRPr>
          </a:p>
        </p:txBody>
      </p:sp>
    </p:spTree>
    <p:extLst>
      <p:ext uri="{BB962C8B-B14F-4D97-AF65-F5344CB8AC3E}">
        <p14:creationId xmlns:p14="http://schemas.microsoft.com/office/powerpoint/2010/main" val="363769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33"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2"/>
                                        </p:tgtEl>
                                      </p:cBhvr>
                                    </p:cmd>
                                  </p:childTnLst>
                                </p:cTn>
                              </p:par>
                            </p:childTnLst>
                          </p:cTn>
                        </p:par>
                      </p:childTnLst>
                    </p:cTn>
                  </p:par>
                </p:childTnLst>
              </p:cTn>
              <p:nextCondLst>
                <p:cond evt="onClick" delay="0">
                  <p:tgtEl>
                    <p:spTgt spid="22"/>
                  </p:tgtEl>
                </p:cond>
              </p:nextCondLst>
            </p:seq>
            <p:video>
              <p:cMediaNode mute="1">
                <p:cTn id="12" repeatCount="indefinite" fill="hold" display="0">
                  <p:stCondLst>
                    <p:cond delay="indefinite"/>
                  </p:stCondLst>
                </p:cTn>
                <p:tgtEl>
                  <p:spTgt spid="22"/>
                </p:tgtEl>
              </p:cMediaNode>
            </p:video>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C02E5AF5-6822-43F1-8D2F-5D3D9F4D76C5}"/>
              </a:ext>
            </a:extLst>
          </p:cNvPr>
          <p:cNvSpPr>
            <a:spLocks noGrp="1"/>
          </p:cNvSpPr>
          <p:nvPr>
            <p:ph type="title"/>
          </p:nvPr>
        </p:nvSpPr>
        <p:spPr>
          <a:xfrm>
            <a:off x="841248" y="704850"/>
            <a:ext cx="3785616" cy="2978150"/>
          </a:xfrm>
        </p:spPr>
        <p:txBody>
          <a:bodyPr anchor="b">
            <a:normAutofit/>
          </a:bodyPr>
          <a:lstStyle/>
          <a:p>
            <a:r>
              <a:rPr lang="es-ES" dirty="0"/>
              <a:t>Contenido (Temario)</a:t>
            </a:r>
          </a:p>
        </p:txBody>
      </p:sp>
      <p:sp>
        <p:nvSpPr>
          <p:cNvPr id="3" name="Marcador de contenido 2">
            <a:extLst>
              <a:ext uri="{FF2B5EF4-FFF2-40B4-BE49-F238E27FC236}">
                <a16:creationId xmlns:a16="http://schemas.microsoft.com/office/drawing/2014/main" id="{A9480DA6-3486-4C1A-BBDF-942ED2374F86}"/>
              </a:ext>
            </a:extLst>
          </p:cNvPr>
          <p:cNvSpPr>
            <a:spLocks noGrp="1"/>
          </p:cNvSpPr>
          <p:nvPr>
            <p:ph idx="1"/>
          </p:nvPr>
        </p:nvSpPr>
        <p:spPr>
          <a:xfrm>
            <a:off x="6096000" y="899922"/>
            <a:ext cx="5314950" cy="5251450"/>
          </a:xfrm>
        </p:spPr>
        <p:txBody>
          <a:bodyPr anchor="ctr">
            <a:normAutofit fontScale="92500" lnSpcReduction="20000"/>
          </a:bodyPr>
          <a:lstStyle/>
          <a:p>
            <a:pPr marL="304800" algn="l"/>
            <a:r>
              <a:rPr lang="es-ES" sz="1800" b="0" i="0" dirty="0">
                <a:solidFill>
                  <a:srgbClr val="201F1E"/>
                </a:solidFill>
                <a:effectLst/>
                <a:latin typeface="Calibri" panose="020F0502020204030204" pitchFamily="34" charset="0"/>
              </a:rPr>
              <a:t>Entorno de desarrollo (Virtual </a:t>
            </a:r>
            <a:r>
              <a:rPr lang="es-ES" sz="1800" b="0" i="0" dirty="0" err="1">
                <a:solidFill>
                  <a:srgbClr val="201F1E"/>
                </a:solidFill>
                <a:effectLst/>
                <a:latin typeface="Calibri" panose="020F0502020204030204" pitchFamily="34" charset="0"/>
              </a:rPr>
              <a:t>Env</a:t>
            </a:r>
            <a:r>
              <a:rPr lang="es-ES" sz="1800" b="0" i="0" dirty="0">
                <a:solidFill>
                  <a:srgbClr val="201F1E"/>
                </a:solidFill>
                <a:effectLst/>
                <a:latin typeface="Calibri" panose="020F0502020204030204" pitchFamily="34" charset="0"/>
              </a:rPr>
              <a:t>, PIP)</a:t>
            </a:r>
          </a:p>
          <a:p>
            <a:pPr marL="304800" algn="l"/>
            <a:r>
              <a:rPr lang="es-ES" sz="1800" b="0" i="0" dirty="0">
                <a:solidFill>
                  <a:srgbClr val="201F1E"/>
                </a:solidFill>
                <a:effectLst/>
                <a:latin typeface="Calibri" panose="020F0502020204030204" pitchFamily="34" charset="0"/>
              </a:rPr>
              <a:t>Organización del proyecto</a:t>
            </a:r>
          </a:p>
          <a:p>
            <a:pPr marL="304800" algn="l"/>
            <a:r>
              <a:rPr lang="es-ES" sz="1800" b="0" i="0" dirty="0">
                <a:solidFill>
                  <a:srgbClr val="201F1E"/>
                </a:solidFill>
                <a:effectLst/>
                <a:latin typeface="Calibri" panose="020F0502020204030204" pitchFamily="34" charset="0"/>
              </a:rPr>
              <a:t>Base de datos</a:t>
            </a:r>
          </a:p>
          <a:p>
            <a:pPr marL="304800" algn="l"/>
            <a:r>
              <a:rPr lang="es-ES" sz="1800" b="0" i="0" dirty="0">
                <a:solidFill>
                  <a:srgbClr val="201F1E"/>
                </a:solidFill>
                <a:effectLst/>
                <a:latin typeface="Calibri" panose="020F0502020204030204" pitchFamily="34" charset="0"/>
              </a:rPr>
              <a:t>Modelos</a:t>
            </a:r>
          </a:p>
          <a:p>
            <a:pPr marL="304800" algn="l"/>
            <a:r>
              <a:rPr lang="es-ES" sz="1800" b="0" i="0" dirty="0">
                <a:solidFill>
                  <a:srgbClr val="201F1E"/>
                </a:solidFill>
                <a:effectLst/>
                <a:latin typeface="Calibri" panose="020F0502020204030204" pitchFamily="34" charset="0"/>
              </a:rPr>
              <a:t>Migraciones</a:t>
            </a:r>
          </a:p>
          <a:p>
            <a:pPr marL="304800" algn="l"/>
            <a:r>
              <a:rPr lang="es-ES" sz="1800" b="0" i="0" dirty="0">
                <a:solidFill>
                  <a:srgbClr val="201F1E"/>
                </a:solidFill>
                <a:effectLst/>
                <a:latin typeface="Calibri" panose="020F0502020204030204" pitchFamily="34" charset="0"/>
              </a:rPr>
              <a:t>Vistas</a:t>
            </a:r>
          </a:p>
          <a:p>
            <a:pPr marL="304800" algn="l"/>
            <a:r>
              <a:rPr lang="es-ES" sz="1800" b="0" i="0" dirty="0">
                <a:solidFill>
                  <a:srgbClr val="201F1E"/>
                </a:solidFill>
                <a:effectLst/>
                <a:latin typeface="Calibri" panose="020F0502020204030204" pitchFamily="34" charset="0"/>
              </a:rPr>
              <a:t>Motor de </a:t>
            </a:r>
            <a:r>
              <a:rPr lang="es-ES" sz="1800" b="0" i="0" dirty="0" err="1">
                <a:solidFill>
                  <a:srgbClr val="201F1E"/>
                </a:solidFill>
                <a:effectLst/>
                <a:latin typeface="Calibri" panose="020F0502020204030204" pitchFamily="34" charset="0"/>
              </a:rPr>
              <a:t>templates</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Custom</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Templates</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Template</a:t>
            </a:r>
            <a:r>
              <a:rPr lang="es-ES" sz="1800" b="0" i="0" dirty="0">
                <a:solidFill>
                  <a:srgbClr val="201F1E"/>
                </a:solidFill>
                <a:effectLst/>
                <a:latin typeface="Calibri" panose="020F0502020204030204" pitchFamily="34" charset="0"/>
              </a:rPr>
              <a:t> tags, </a:t>
            </a:r>
            <a:r>
              <a:rPr lang="es-ES" sz="1800" b="0" i="0" dirty="0" err="1">
                <a:solidFill>
                  <a:srgbClr val="201F1E"/>
                </a:solidFill>
                <a:effectLst/>
                <a:latin typeface="Calibri" panose="020F0502020204030204" pitchFamily="34" charset="0"/>
              </a:rPr>
              <a:t>Template</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filters</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Inclusion</a:t>
            </a:r>
            <a:r>
              <a:rPr lang="es-ES" sz="1800" b="0" i="0" dirty="0">
                <a:solidFill>
                  <a:srgbClr val="201F1E"/>
                </a:solidFill>
                <a:effectLst/>
                <a:latin typeface="Calibri" panose="020F0502020204030204" pitchFamily="34" charset="0"/>
              </a:rPr>
              <a:t> Tags, Herencia)</a:t>
            </a:r>
          </a:p>
          <a:p>
            <a:pPr marL="304800" algn="l"/>
            <a:r>
              <a:rPr lang="es-ES" sz="1800" b="0" i="0" dirty="0">
                <a:solidFill>
                  <a:srgbClr val="201F1E"/>
                </a:solidFill>
                <a:effectLst/>
                <a:latin typeface="Calibri" panose="020F0502020204030204" pitchFamily="34" charset="0"/>
              </a:rPr>
              <a:t>Archivos estáticos y media</a:t>
            </a:r>
          </a:p>
          <a:p>
            <a:pPr marL="304800" algn="l"/>
            <a:r>
              <a:rPr lang="es-ES" sz="1800" b="0" i="0" dirty="0">
                <a:solidFill>
                  <a:srgbClr val="201F1E"/>
                </a:solidFill>
                <a:effectLst/>
                <a:latin typeface="Calibri" panose="020F0502020204030204" pitchFamily="34" charset="0"/>
              </a:rPr>
              <a:t>Formularios (Validaciones normales, </a:t>
            </a:r>
            <a:r>
              <a:rPr lang="es-ES" sz="1800" b="0" i="0" dirty="0" err="1">
                <a:solidFill>
                  <a:srgbClr val="201F1E"/>
                </a:solidFill>
                <a:effectLst/>
                <a:latin typeface="Calibri" panose="020F0502020204030204" pitchFamily="34" charset="0"/>
              </a:rPr>
              <a:t>FormSet</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Custom</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Validation</a:t>
            </a:r>
            <a:r>
              <a:rPr lang="es-ES" sz="1800" b="0" i="0" dirty="0">
                <a:solidFill>
                  <a:srgbClr val="201F1E"/>
                </a:solidFill>
                <a:effectLst/>
                <a:latin typeface="Calibri" panose="020F0502020204030204" pitchFamily="34" charset="0"/>
              </a:rPr>
              <a:t>).</a:t>
            </a:r>
          </a:p>
          <a:p>
            <a:pPr marL="304800" algn="l"/>
            <a:r>
              <a:rPr lang="es-ES" sz="1800" b="0" i="0" dirty="0">
                <a:solidFill>
                  <a:srgbClr val="201F1E"/>
                </a:solidFill>
                <a:effectLst/>
                <a:latin typeface="Calibri" panose="020F0502020204030204" pitchFamily="34" charset="0"/>
              </a:rPr>
              <a:t>Vistas basadas en clases</a:t>
            </a:r>
          </a:p>
          <a:p>
            <a:pPr marL="304800" algn="l"/>
            <a:r>
              <a:rPr lang="es-ES" sz="1800" b="0" i="0" dirty="0">
                <a:solidFill>
                  <a:srgbClr val="201F1E"/>
                </a:solidFill>
                <a:effectLst/>
                <a:latin typeface="Calibri" panose="020F0502020204030204" pitchFamily="34" charset="0"/>
              </a:rPr>
              <a:t>Usuarios</a:t>
            </a:r>
          </a:p>
          <a:p>
            <a:pPr marL="304800" algn="l"/>
            <a:r>
              <a:rPr lang="es-ES" sz="1800" b="0" i="0" dirty="0">
                <a:solidFill>
                  <a:srgbClr val="201F1E"/>
                </a:solidFill>
                <a:effectLst/>
                <a:latin typeface="Calibri" panose="020F0502020204030204" pitchFamily="34" charset="0"/>
              </a:rPr>
              <a:t>Modelos avanzados (Managers, RAW </a:t>
            </a:r>
            <a:r>
              <a:rPr lang="es-ES" sz="1800" b="0" i="0" dirty="0" err="1">
                <a:solidFill>
                  <a:srgbClr val="201F1E"/>
                </a:solidFill>
                <a:effectLst/>
                <a:latin typeface="Calibri" panose="020F0502020204030204" pitchFamily="34" charset="0"/>
              </a:rPr>
              <a:t>Sql</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Aggregations</a:t>
            </a:r>
            <a:r>
              <a:rPr lang="es-ES" sz="1800" b="0" i="0" dirty="0">
                <a:solidFill>
                  <a:srgbClr val="201F1E"/>
                </a:solidFill>
                <a:effectLst/>
                <a:latin typeface="Calibri" panose="020F0502020204030204" pitchFamily="34" charset="0"/>
              </a:rPr>
              <a:t>)</a:t>
            </a:r>
          </a:p>
          <a:p>
            <a:pPr marL="304800" algn="l"/>
            <a:r>
              <a:rPr lang="es-ES" sz="1800" b="0" i="0" dirty="0">
                <a:solidFill>
                  <a:srgbClr val="201F1E"/>
                </a:solidFill>
                <a:effectLst/>
                <a:latin typeface="Calibri" panose="020F0502020204030204" pitchFamily="34" charset="0"/>
              </a:rPr>
              <a:t>Vistas avanzadas (</a:t>
            </a:r>
            <a:r>
              <a:rPr lang="es-ES" sz="1800" b="0" i="0" dirty="0" err="1">
                <a:solidFill>
                  <a:srgbClr val="201F1E"/>
                </a:solidFill>
                <a:effectLst/>
                <a:latin typeface="Calibri" panose="020F0502020204030204" pitchFamily="34" charset="0"/>
              </a:rPr>
              <a:t>Mixins</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Context</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Processors</a:t>
            </a:r>
            <a:r>
              <a:rPr lang="es-ES" sz="1800" b="0" i="0" dirty="0">
                <a:solidFill>
                  <a:srgbClr val="201F1E"/>
                </a:solidFill>
                <a:effectLst/>
                <a:latin typeface="Calibri" panose="020F0502020204030204" pitchFamily="34" charset="0"/>
              </a:rPr>
              <a:t>, Middlewares)</a:t>
            </a:r>
          </a:p>
          <a:p>
            <a:pPr marL="304800" algn="l"/>
            <a:r>
              <a:rPr lang="es-ES" sz="1800" b="0" i="0" dirty="0" err="1">
                <a:solidFill>
                  <a:srgbClr val="201F1E"/>
                </a:solidFill>
                <a:effectLst/>
                <a:latin typeface="Calibri" panose="020F0502020204030204" pitchFamily="34" charset="0"/>
              </a:rPr>
              <a:t>Signal</a:t>
            </a:r>
            <a:endParaRPr lang="es-ES" sz="1800" b="0" i="0" dirty="0">
              <a:solidFill>
                <a:srgbClr val="201F1E"/>
              </a:solidFill>
              <a:effectLst/>
              <a:latin typeface="Calibri" panose="020F0502020204030204" pitchFamily="34" charset="0"/>
            </a:endParaRPr>
          </a:p>
        </p:txBody>
      </p:sp>
    </p:spTree>
    <p:extLst>
      <p:ext uri="{BB962C8B-B14F-4D97-AF65-F5344CB8AC3E}">
        <p14:creationId xmlns:p14="http://schemas.microsoft.com/office/powerpoint/2010/main" val="1651012573"/>
      </p:ext>
    </p:extLst>
  </p:cSld>
  <p:clrMapOvr>
    <a:overrideClrMapping bg1="dk1" tx1="lt1" bg2="dk2" tx2="lt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7535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A25F8B7-A8EE-4E13-9356-B855AC511705}"/>
              </a:ext>
            </a:extLst>
          </p:cNvPr>
          <p:cNvSpPr>
            <a:spLocks noGrp="1"/>
          </p:cNvSpPr>
          <p:nvPr>
            <p:ph type="title"/>
          </p:nvPr>
        </p:nvSpPr>
        <p:spPr>
          <a:xfrm>
            <a:off x="594360" y="687479"/>
            <a:ext cx="3444240" cy="1574874"/>
          </a:xfrm>
        </p:spPr>
        <p:txBody>
          <a:bodyPr anchor="b">
            <a:normAutofit/>
          </a:bodyPr>
          <a:lstStyle/>
          <a:p>
            <a:r>
              <a:rPr lang="es-ES" sz="3400"/>
              <a:t>¿Django?</a:t>
            </a:r>
          </a:p>
        </p:txBody>
      </p:sp>
      <p:grpSp>
        <p:nvGrpSpPr>
          <p:cNvPr id="75" name="Group 74">
            <a:extLst>
              <a:ext uri="{FF2B5EF4-FFF2-40B4-BE49-F238E27FC236}">
                <a16:creationId xmlns:a16="http://schemas.microsoft.com/office/drawing/2014/main" id="{A41D73DD-160B-4885-A9CF-94EADD70D4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7763256" y="73152"/>
            <a:chExt cx="1178966" cy="232963"/>
          </a:xfrm>
        </p:grpSpPr>
        <p:sp>
          <p:nvSpPr>
            <p:cNvPr id="76" name="Rectangle 64">
              <a:extLst>
                <a:ext uri="{FF2B5EF4-FFF2-40B4-BE49-F238E27FC236}">
                  <a16:creationId xmlns:a16="http://schemas.microsoft.com/office/drawing/2014/main" id="{163DBB78-4E4E-4B2A-B257-CD3C2408A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6">
              <a:extLst>
                <a:ext uri="{FF2B5EF4-FFF2-40B4-BE49-F238E27FC236}">
                  <a16:creationId xmlns:a16="http://schemas.microsoft.com/office/drawing/2014/main" id="{DD0F509B-05E7-42D0-9A4A-9BBA9ABA4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4">
              <a:extLst>
                <a:ext uri="{FF2B5EF4-FFF2-40B4-BE49-F238E27FC236}">
                  <a16:creationId xmlns:a16="http://schemas.microsoft.com/office/drawing/2014/main" id="{FF4A0A03-6FCB-47AB-A889-ABEAF35DE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6">
              <a:extLst>
                <a:ext uri="{FF2B5EF4-FFF2-40B4-BE49-F238E27FC236}">
                  <a16:creationId xmlns:a16="http://schemas.microsoft.com/office/drawing/2014/main" id="{8A6A27D1-12E0-4FAD-8C16-8A32A4EF2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4">
              <a:extLst>
                <a:ext uri="{FF2B5EF4-FFF2-40B4-BE49-F238E27FC236}">
                  <a16:creationId xmlns:a16="http://schemas.microsoft.com/office/drawing/2014/main" id="{90BF3193-B4B0-4FDB-9734-8C9FABA53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6">
              <a:extLst>
                <a:ext uri="{FF2B5EF4-FFF2-40B4-BE49-F238E27FC236}">
                  <a16:creationId xmlns:a16="http://schemas.microsoft.com/office/drawing/2014/main" id="{AB0CFE0F-0383-4629-9009-F66B040A1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4">
              <a:extLst>
                <a:ext uri="{FF2B5EF4-FFF2-40B4-BE49-F238E27FC236}">
                  <a16:creationId xmlns:a16="http://schemas.microsoft.com/office/drawing/2014/main" id="{5C7EB065-8792-4BDB-9863-6F1BAA3C4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6">
              <a:extLst>
                <a:ext uri="{FF2B5EF4-FFF2-40B4-BE49-F238E27FC236}">
                  <a16:creationId xmlns:a16="http://schemas.microsoft.com/office/drawing/2014/main" id="{45ACE59D-97B6-4DD1-BB37-12C292F183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4">
              <a:extLst>
                <a:ext uri="{FF2B5EF4-FFF2-40B4-BE49-F238E27FC236}">
                  <a16:creationId xmlns:a16="http://schemas.microsoft.com/office/drawing/2014/main" id="{5F2AAD78-5862-44FE-AB92-AF713D5F1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6">
              <a:extLst>
                <a:ext uri="{FF2B5EF4-FFF2-40B4-BE49-F238E27FC236}">
                  <a16:creationId xmlns:a16="http://schemas.microsoft.com/office/drawing/2014/main" id="{C9BF96B3-92E5-4693-B918-69EDD8FD7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4">
              <a:extLst>
                <a:ext uri="{FF2B5EF4-FFF2-40B4-BE49-F238E27FC236}">
                  <a16:creationId xmlns:a16="http://schemas.microsoft.com/office/drawing/2014/main" id="{5B9B69C3-A82A-4F4F-A3C4-9D2B5AFAD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6">
              <a:extLst>
                <a:ext uri="{FF2B5EF4-FFF2-40B4-BE49-F238E27FC236}">
                  <a16:creationId xmlns:a16="http://schemas.microsoft.com/office/drawing/2014/main" id="{ED3C38D4-9B11-4F5F-A279-1A30E0CFB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64">
              <a:extLst>
                <a:ext uri="{FF2B5EF4-FFF2-40B4-BE49-F238E27FC236}">
                  <a16:creationId xmlns:a16="http://schemas.microsoft.com/office/drawing/2014/main" id="{3100DDA4-8F42-4CB2-8921-3894F7BA0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6">
              <a:extLst>
                <a:ext uri="{FF2B5EF4-FFF2-40B4-BE49-F238E27FC236}">
                  <a16:creationId xmlns:a16="http://schemas.microsoft.com/office/drawing/2014/main" id="{A5936488-9C8D-40DA-BB04-6850F2235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4">
              <a:extLst>
                <a:ext uri="{FF2B5EF4-FFF2-40B4-BE49-F238E27FC236}">
                  <a16:creationId xmlns:a16="http://schemas.microsoft.com/office/drawing/2014/main" id="{1B9028EA-A394-4A9A-865A-E02D2D9AF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6">
              <a:extLst>
                <a:ext uri="{FF2B5EF4-FFF2-40B4-BE49-F238E27FC236}">
                  <a16:creationId xmlns:a16="http://schemas.microsoft.com/office/drawing/2014/main" id="{3E802313-55B4-481A-BFD3-000851BC8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4">
              <a:extLst>
                <a:ext uri="{FF2B5EF4-FFF2-40B4-BE49-F238E27FC236}">
                  <a16:creationId xmlns:a16="http://schemas.microsoft.com/office/drawing/2014/main" id="{708829DB-C817-49E6-9A68-CA180E94F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66">
              <a:extLst>
                <a:ext uri="{FF2B5EF4-FFF2-40B4-BE49-F238E27FC236}">
                  <a16:creationId xmlns:a16="http://schemas.microsoft.com/office/drawing/2014/main" id="{F6D48ED4-3DDF-47BF-87FA-07B83FD955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4">
              <a:extLst>
                <a:ext uri="{FF2B5EF4-FFF2-40B4-BE49-F238E27FC236}">
                  <a16:creationId xmlns:a16="http://schemas.microsoft.com/office/drawing/2014/main" id="{4796464F-801F-4ACF-8CA7-B166D8E42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66">
              <a:extLst>
                <a:ext uri="{FF2B5EF4-FFF2-40B4-BE49-F238E27FC236}">
                  <a16:creationId xmlns:a16="http://schemas.microsoft.com/office/drawing/2014/main" id="{EFBA0710-DB96-4132-8292-1ECBDADD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Marcador de contenido 2">
            <a:extLst>
              <a:ext uri="{FF2B5EF4-FFF2-40B4-BE49-F238E27FC236}">
                <a16:creationId xmlns:a16="http://schemas.microsoft.com/office/drawing/2014/main" id="{1D24A235-E243-4828-8F08-C429C80E9578}"/>
              </a:ext>
            </a:extLst>
          </p:cNvPr>
          <p:cNvSpPr>
            <a:spLocks noGrp="1"/>
          </p:cNvSpPr>
          <p:nvPr>
            <p:ph idx="1"/>
          </p:nvPr>
        </p:nvSpPr>
        <p:spPr>
          <a:xfrm>
            <a:off x="594360" y="3155626"/>
            <a:ext cx="3444240" cy="2935176"/>
          </a:xfrm>
        </p:spPr>
        <p:txBody>
          <a:bodyPr anchor="ctr">
            <a:normAutofit/>
          </a:bodyPr>
          <a:lstStyle/>
          <a:p>
            <a:r>
              <a:rPr lang="es-ES" sz="1800" b="0" i="0">
                <a:effectLst/>
                <a:latin typeface="Arial" panose="020B0604020202020204" pitchFamily="34" charset="0"/>
              </a:rPr>
              <a:t>Django (España, Italia 1966), guion, producción y dirección de Sergio Corbucci</a:t>
            </a:r>
            <a:r>
              <a:rPr lang="es-ES" sz="1800">
                <a:latin typeface="Arial" panose="020B0604020202020204" pitchFamily="34" charset="0"/>
              </a:rPr>
              <a:t>;</a:t>
            </a:r>
            <a:r>
              <a:rPr lang="es-ES" sz="1800" b="0" i="0">
                <a:effectLst/>
                <a:latin typeface="Arial" panose="020B0604020202020204" pitchFamily="34" charset="0"/>
              </a:rPr>
              <a:t> Actuación principal de Franco Nero.</a:t>
            </a:r>
            <a:endParaRPr lang="es-ES" sz="1800"/>
          </a:p>
        </p:txBody>
      </p:sp>
      <p:pic>
        <p:nvPicPr>
          <p:cNvPr id="1026" name="Picture 2" descr="Resultado de imagen de django 1966">
            <a:extLst>
              <a:ext uri="{FF2B5EF4-FFF2-40B4-BE49-F238E27FC236}">
                <a16:creationId xmlns:a16="http://schemas.microsoft.com/office/drawing/2014/main" id="{24E6E17E-A5A1-40E9-85B5-4936F1CB61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22" r="6735" b="1"/>
          <a:stretch/>
        </p:blipFill>
        <p:spPr bwMode="auto">
          <a:xfrm>
            <a:off x="4758718" y="640441"/>
            <a:ext cx="3566160" cy="557711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9597F013-E978-4E9C-AB8D-5EFD5F8A31C8}"/>
              </a:ext>
            </a:extLst>
          </p:cNvPr>
          <p:cNvPicPr>
            <a:picLocks noChangeAspect="1"/>
          </p:cNvPicPr>
          <p:nvPr/>
        </p:nvPicPr>
        <p:blipFill rotWithShape="1">
          <a:blip r:embed="rId3"/>
          <a:srcRect l="7661" r="5508" b="-1"/>
          <a:stretch/>
        </p:blipFill>
        <p:spPr>
          <a:xfrm>
            <a:off x="8327926" y="98200"/>
            <a:ext cx="3566160" cy="5577118"/>
          </a:xfrm>
          <a:prstGeom prst="rect">
            <a:avLst/>
          </a:prstGeom>
        </p:spPr>
      </p:pic>
      <p:sp>
        <p:nvSpPr>
          <p:cNvPr id="97" name="Rectangle 96">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1667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bitación con servidores iluminados">
            <a:extLst>
              <a:ext uri="{FF2B5EF4-FFF2-40B4-BE49-F238E27FC236}">
                <a16:creationId xmlns:a16="http://schemas.microsoft.com/office/drawing/2014/main" id="{DD51AA9A-BFA8-493F-9DDD-7875E0F27D32}"/>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106AF12-B8D4-40A8-A0E9-EDA15EF54698}"/>
              </a:ext>
            </a:extLst>
          </p:cNvPr>
          <p:cNvSpPr>
            <a:spLocks noGrp="1"/>
          </p:cNvSpPr>
          <p:nvPr>
            <p:ph type="title"/>
          </p:nvPr>
        </p:nvSpPr>
        <p:spPr>
          <a:xfrm>
            <a:off x="371094" y="1161288"/>
            <a:ext cx="3438144" cy="1124712"/>
          </a:xfrm>
        </p:spPr>
        <p:txBody>
          <a:bodyPr anchor="b">
            <a:normAutofit/>
          </a:bodyPr>
          <a:lstStyle/>
          <a:p>
            <a:r>
              <a:rPr lang="es-ES" sz="2800"/>
              <a:t>Introducción a Django</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9133C2D8-3E77-454E-AB78-ACEF0D75BEE7}"/>
              </a:ext>
            </a:extLst>
          </p:cNvPr>
          <p:cNvSpPr>
            <a:spLocks noGrp="1"/>
          </p:cNvSpPr>
          <p:nvPr>
            <p:ph idx="1"/>
          </p:nvPr>
        </p:nvSpPr>
        <p:spPr>
          <a:xfrm>
            <a:off x="371094" y="2718054"/>
            <a:ext cx="3438906" cy="3207258"/>
          </a:xfrm>
        </p:spPr>
        <p:txBody>
          <a:bodyPr anchor="t">
            <a:normAutofit/>
          </a:bodyPr>
          <a:lstStyle/>
          <a:p>
            <a:r>
              <a:rPr lang="es-ES" sz="1700" dirty="0"/>
              <a:t>Instalación y configuración</a:t>
            </a:r>
          </a:p>
          <a:p>
            <a:r>
              <a:rPr lang="es-ES" sz="1700" dirty="0"/>
              <a:t>Inicio de un servidor Web</a:t>
            </a:r>
          </a:p>
          <a:p>
            <a:r>
              <a:rPr lang="es-ES" sz="1700" dirty="0"/>
              <a:t>Arquitectura</a:t>
            </a:r>
          </a:p>
          <a:p>
            <a:pPr lvl="1"/>
            <a:r>
              <a:rPr lang="es-ES" sz="1700" dirty="0"/>
              <a:t>Rutas</a:t>
            </a:r>
          </a:p>
          <a:p>
            <a:pPr lvl="1"/>
            <a:r>
              <a:rPr lang="es-ES" sz="1700" dirty="0"/>
              <a:t>Vistas</a:t>
            </a:r>
          </a:p>
          <a:p>
            <a:pPr lvl="1"/>
            <a:r>
              <a:rPr lang="es-ES" sz="1700" dirty="0" err="1"/>
              <a:t>Templates</a:t>
            </a:r>
            <a:r>
              <a:rPr lang="es-ES" sz="1700" dirty="0"/>
              <a:t> en HTML + Python</a:t>
            </a:r>
          </a:p>
          <a:p>
            <a:pPr lvl="1"/>
            <a:r>
              <a:rPr lang="es-ES" sz="1700" dirty="0"/>
              <a:t>Modelos</a:t>
            </a:r>
          </a:p>
        </p:txBody>
      </p:sp>
    </p:spTree>
    <p:extLst>
      <p:ext uri="{BB962C8B-B14F-4D97-AF65-F5344CB8AC3E}">
        <p14:creationId xmlns:p14="http://schemas.microsoft.com/office/powerpoint/2010/main" val="30198172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75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nterfaz de usuario gráfica, Texto, Aplicación, Correo electrónico, Sitio web&#10;&#10;Descripción generada automáticamente">
            <a:extLst>
              <a:ext uri="{FF2B5EF4-FFF2-40B4-BE49-F238E27FC236}">
                <a16:creationId xmlns:a16="http://schemas.microsoft.com/office/drawing/2014/main" id="{A01B2FB8-8DC6-487B-834B-CDD236FDDB10}"/>
              </a:ext>
            </a:extLst>
          </p:cNvPr>
          <p:cNvPicPr>
            <a:picLocks noChangeAspect="1"/>
          </p:cNvPicPr>
          <p:nvPr/>
        </p:nvPicPr>
        <p:blipFill>
          <a:blip r:embed="rId2"/>
          <a:stretch>
            <a:fillRect/>
          </a:stretch>
        </p:blipFill>
        <p:spPr>
          <a:xfrm>
            <a:off x="1566678" y="643467"/>
            <a:ext cx="9058644" cy="5571066"/>
          </a:xfrm>
          <a:prstGeom prst="rect">
            <a:avLst/>
          </a:prstGeom>
        </p:spPr>
      </p:pic>
      <p:sp>
        <p:nvSpPr>
          <p:cNvPr id="9" name="CuadroTexto 8">
            <a:extLst>
              <a:ext uri="{FF2B5EF4-FFF2-40B4-BE49-F238E27FC236}">
                <a16:creationId xmlns:a16="http://schemas.microsoft.com/office/drawing/2014/main" id="{D613208C-B49F-40A0-97C4-7F57468F5997}"/>
              </a:ext>
            </a:extLst>
          </p:cNvPr>
          <p:cNvSpPr txBox="1"/>
          <p:nvPr/>
        </p:nvSpPr>
        <p:spPr>
          <a:xfrm>
            <a:off x="8281789" y="5926905"/>
            <a:ext cx="3596358" cy="369332"/>
          </a:xfrm>
          <a:prstGeom prst="rect">
            <a:avLst/>
          </a:prstGeom>
          <a:noFill/>
        </p:spPr>
        <p:txBody>
          <a:bodyPr wrap="square">
            <a:spAutoFit/>
          </a:bodyPr>
          <a:lstStyle/>
          <a:p>
            <a:r>
              <a:rPr lang="es-ES" dirty="0">
                <a:hlinkClick r:id="rId3"/>
              </a:rPr>
              <a:t>https://www.djangoproject.com/</a:t>
            </a:r>
            <a:r>
              <a:rPr lang="es-ES" dirty="0"/>
              <a:t> </a:t>
            </a:r>
          </a:p>
        </p:txBody>
      </p:sp>
    </p:spTree>
    <p:extLst>
      <p:ext uri="{BB962C8B-B14F-4D97-AF65-F5344CB8AC3E}">
        <p14:creationId xmlns:p14="http://schemas.microsoft.com/office/powerpoint/2010/main" val="28897617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7C971-D498-4DC1-B2C4-1F31A894995A}"/>
              </a:ext>
            </a:extLst>
          </p:cNvPr>
          <p:cNvSpPr>
            <a:spLocks noGrp="1"/>
          </p:cNvSpPr>
          <p:nvPr>
            <p:ph type="title"/>
          </p:nvPr>
        </p:nvSpPr>
        <p:spPr>
          <a:xfrm>
            <a:off x="6053667" y="453189"/>
            <a:ext cx="5314536" cy="1325563"/>
          </a:xfrm>
        </p:spPr>
        <p:txBody>
          <a:bodyPr>
            <a:normAutofit/>
          </a:bodyPr>
          <a:lstStyle/>
          <a:p>
            <a:r>
              <a:rPr lang="es-ES" dirty="0"/>
              <a:t>Django</a:t>
            </a:r>
          </a:p>
        </p:txBody>
      </p:sp>
      <p:sp>
        <p:nvSpPr>
          <p:cNvPr id="10"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Programador">
            <a:extLst>
              <a:ext uri="{FF2B5EF4-FFF2-40B4-BE49-F238E27FC236}">
                <a16:creationId xmlns:a16="http://schemas.microsoft.com/office/drawing/2014/main" id="{EE420B4C-1C78-4ED6-AD46-DCDB946A97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733" y="543135"/>
            <a:ext cx="3835488" cy="3835488"/>
          </a:xfrm>
          <a:prstGeom prst="rect">
            <a:avLst/>
          </a:prstGeom>
        </p:spPr>
      </p:pic>
      <p:sp>
        <p:nvSpPr>
          <p:cNvPr id="3" name="Marcador de contenido 2">
            <a:extLst>
              <a:ext uri="{FF2B5EF4-FFF2-40B4-BE49-F238E27FC236}">
                <a16:creationId xmlns:a16="http://schemas.microsoft.com/office/drawing/2014/main" id="{0F86DD4F-473E-4AC3-AA60-5085D47B527A}"/>
              </a:ext>
            </a:extLst>
          </p:cNvPr>
          <p:cNvSpPr>
            <a:spLocks noGrp="1"/>
          </p:cNvSpPr>
          <p:nvPr>
            <p:ph idx="1"/>
          </p:nvPr>
        </p:nvSpPr>
        <p:spPr>
          <a:xfrm>
            <a:off x="6053667" y="1778752"/>
            <a:ext cx="5314543" cy="2933097"/>
          </a:xfrm>
        </p:spPr>
        <p:txBody>
          <a:bodyPr anchor="t">
            <a:normAutofit/>
          </a:bodyPr>
          <a:lstStyle/>
          <a:p>
            <a:r>
              <a:rPr lang="es-ES" sz="2000" dirty="0">
                <a:hlinkClick r:id="rId4"/>
              </a:rPr>
              <a:t>https://www.djangoproject.com/</a:t>
            </a:r>
            <a:endParaRPr lang="es-ES" sz="2000" dirty="0"/>
          </a:p>
          <a:p>
            <a:r>
              <a:rPr lang="es-ES" sz="2000" dirty="0"/>
              <a:t>Django es un </a:t>
            </a:r>
            <a:r>
              <a:rPr lang="es-ES" sz="2000" b="1" u="sng" dirty="0" err="1"/>
              <a:t>framework</a:t>
            </a:r>
            <a:r>
              <a:rPr lang="es-ES" sz="2000" b="1" u="sng" dirty="0"/>
              <a:t> web Python </a:t>
            </a:r>
            <a:r>
              <a:rPr lang="es-ES" sz="2000" dirty="0"/>
              <a:t>de alto nivel que fomenta el desarrollo rápido y un diseño limpio y pragmático. Creado por desarrolladores experimentados, se encarga de gran parte de la molestia del desarrollo web, por lo que puede concentrarse en escribir su aplicación sin necesidad de reinventar la rueda. Es gratis y de código abierto.</a:t>
            </a:r>
          </a:p>
        </p:txBody>
      </p:sp>
      <p:pic>
        <p:nvPicPr>
          <p:cNvPr id="6" name="Imagen 5">
            <a:extLst>
              <a:ext uri="{FF2B5EF4-FFF2-40B4-BE49-F238E27FC236}">
                <a16:creationId xmlns:a16="http://schemas.microsoft.com/office/drawing/2014/main" id="{22F616F9-8A31-4281-A2A5-71C2196FC574}"/>
              </a:ext>
            </a:extLst>
          </p:cNvPr>
          <p:cNvPicPr>
            <a:picLocks noChangeAspect="1"/>
          </p:cNvPicPr>
          <p:nvPr/>
        </p:nvPicPr>
        <p:blipFill>
          <a:blip r:embed="rId5"/>
          <a:stretch>
            <a:fillRect/>
          </a:stretch>
        </p:blipFill>
        <p:spPr>
          <a:xfrm>
            <a:off x="5879098" y="4905065"/>
            <a:ext cx="5663675" cy="1499746"/>
          </a:xfrm>
          <a:prstGeom prst="rect">
            <a:avLst/>
          </a:prstGeom>
          <a:solidFill>
            <a:schemeClr val="tx1"/>
          </a:solidFill>
        </p:spPr>
      </p:pic>
    </p:spTree>
    <p:extLst>
      <p:ext uri="{BB962C8B-B14F-4D97-AF65-F5344CB8AC3E}">
        <p14:creationId xmlns:p14="http://schemas.microsoft.com/office/powerpoint/2010/main" val="25832589"/>
      </p:ext>
    </p:extLst>
  </p:cSld>
  <p:clrMapOvr>
    <a:overrideClrMapping bg1="dk1" tx1="lt1" bg2="dk2" tx2="lt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ítulo 1">
            <a:extLst>
              <a:ext uri="{FF2B5EF4-FFF2-40B4-BE49-F238E27FC236}">
                <a16:creationId xmlns:a16="http://schemas.microsoft.com/office/drawing/2014/main" id="{3B6DC7D5-AC70-4292-87F3-3F70F5EBF892}"/>
              </a:ext>
            </a:extLst>
          </p:cNvPr>
          <p:cNvSpPr>
            <a:spLocks noGrp="1"/>
          </p:cNvSpPr>
          <p:nvPr>
            <p:ph type="title"/>
          </p:nvPr>
        </p:nvSpPr>
        <p:spPr>
          <a:xfrm>
            <a:off x="1014141" y="1450655"/>
            <a:ext cx="3932030" cy="3956690"/>
          </a:xfrm>
        </p:spPr>
        <p:txBody>
          <a:bodyPr anchor="ctr">
            <a:normAutofit/>
          </a:bodyPr>
          <a:lstStyle/>
          <a:p>
            <a:r>
              <a:rPr lang="es-ES" sz="5000">
                <a:solidFill>
                  <a:schemeClr val="bg1"/>
                </a:solidFill>
              </a:rPr>
              <a:t>Características</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EB82D2F8-C0D5-4233-A8C8-F75BE176D629}"/>
              </a:ext>
            </a:extLst>
          </p:cNvPr>
          <p:cNvSpPr>
            <a:spLocks noGrp="1"/>
          </p:cNvSpPr>
          <p:nvPr>
            <p:ph idx="1"/>
          </p:nvPr>
        </p:nvSpPr>
        <p:spPr>
          <a:xfrm>
            <a:off x="6096000" y="1108061"/>
            <a:ext cx="5008901" cy="4571972"/>
          </a:xfrm>
        </p:spPr>
        <p:txBody>
          <a:bodyPr anchor="ctr">
            <a:normAutofit/>
          </a:bodyPr>
          <a:lstStyle/>
          <a:p>
            <a:r>
              <a:rPr lang="es-ES" sz="2000" dirty="0">
                <a:solidFill>
                  <a:schemeClr val="bg1"/>
                </a:solidFill>
              </a:rPr>
              <a:t>Arquitectura MVC (</a:t>
            </a:r>
            <a:r>
              <a:rPr lang="es-ES" sz="2000" dirty="0" err="1">
                <a:solidFill>
                  <a:schemeClr val="bg1"/>
                </a:solidFill>
              </a:rPr>
              <a:t>Model</a:t>
            </a:r>
            <a:r>
              <a:rPr lang="es-ES" sz="2000" dirty="0">
                <a:solidFill>
                  <a:schemeClr val="bg1"/>
                </a:solidFill>
              </a:rPr>
              <a:t>-View-</a:t>
            </a:r>
            <a:r>
              <a:rPr lang="es-ES" sz="2000" dirty="0" err="1">
                <a:solidFill>
                  <a:schemeClr val="bg1"/>
                </a:solidFill>
              </a:rPr>
              <a:t>Controller</a:t>
            </a:r>
            <a:r>
              <a:rPr lang="es-ES" sz="2000" dirty="0">
                <a:solidFill>
                  <a:schemeClr val="bg1"/>
                </a:solidFill>
              </a:rPr>
              <a:t>)</a:t>
            </a:r>
          </a:p>
          <a:p>
            <a:r>
              <a:rPr lang="es-ES" sz="2000" dirty="0">
                <a:solidFill>
                  <a:schemeClr val="bg1"/>
                </a:solidFill>
              </a:rPr>
              <a:t>Acceso a DDBB basado en </a:t>
            </a:r>
            <a:r>
              <a:rPr lang="es-ES" sz="2000" dirty="0" err="1">
                <a:solidFill>
                  <a:schemeClr val="bg1"/>
                </a:solidFill>
              </a:rPr>
              <a:t>Object-relational</a:t>
            </a:r>
            <a:r>
              <a:rPr lang="es-ES" sz="2000" dirty="0">
                <a:solidFill>
                  <a:schemeClr val="bg1"/>
                </a:solidFill>
              </a:rPr>
              <a:t> </a:t>
            </a:r>
            <a:r>
              <a:rPr lang="es-ES" sz="2000" dirty="0" err="1">
                <a:solidFill>
                  <a:schemeClr val="bg1"/>
                </a:solidFill>
              </a:rPr>
              <a:t>mapping</a:t>
            </a:r>
            <a:r>
              <a:rPr lang="es-ES" sz="2000" dirty="0">
                <a:solidFill>
                  <a:schemeClr val="bg1"/>
                </a:solidFill>
              </a:rPr>
              <a:t> (</a:t>
            </a:r>
            <a:r>
              <a:rPr lang="es-ES" sz="2000" dirty="0" err="1">
                <a:solidFill>
                  <a:schemeClr val="bg1"/>
                </a:solidFill>
              </a:rPr>
              <a:t>orm</a:t>
            </a:r>
            <a:r>
              <a:rPr lang="es-ES" sz="2000" dirty="0">
                <a:solidFill>
                  <a:schemeClr val="bg1"/>
                </a:solidFill>
              </a:rPr>
              <a:t>)</a:t>
            </a:r>
          </a:p>
          <a:p>
            <a:r>
              <a:rPr lang="es-ES" sz="2000" dirty="0">
                <a:solidFill>
                  <a:schemeClr val="bg1"/>
                </a:solidFill>
              </a:rPr>
              <a:t>Enrutamiento (</a:t>
            </a:r>
            <a:r>
              <a:rPr lang="es-ES" sz="2000" dirty="0" err="1">
                <a:solidFill>
                  <a:schemeClr val="bg1"/>
                </a:solidFill>
              </a:rPr>
              <a:t>routing</a:t>
            </a:r>
            <a:r>
              <a:rPr lang="es-ES" sz="2000" dirty="0">
                <a:solidFill>
                  <a:schemeClr val="bg1"/>
                </a:solidFill>
              </a:rPr>
              <a:t>) de URL</a:t>
            </a:r>
          </a:p>
          <a:p>
            <a:r>
              <a:rPr lang="es-ES" sz="2000" dirty="0">
                <a:solidFill>
                  <a:schemeClr val="bg1"/>
                </a:solidFill>
              </a:rPr>
              <a:t>Plantillas (</a:t>
            </a:r>
            <a:r>
              <a:rPr lang="es-ES" sz="2000" dirty="0" err="1">
                <a:solidFill>
                  <a:schemeClr val="bg1"/>
                </a:solidFill>
              </a:rPr>
              <a:t>templating</a:t>
            </a:r>
            <a:r>
              <a:rPr lang="es-ES" sz="2000" dirty="0">
                <a:solidFill>
                  <a:schemeClr val="bg1"/>
                </a:solidFill>
              </a:rPr>
              <a:t>) HTML</a:t>
            </a:r>
          </a:p>
          <a:p>
            <a:r>
              <a:rPr lang="es-ES" sz="2000" dirty="0">
                <a:solidFill>
                  <a:schemeClr val="bg1"/>
                </a:solidFill>
              </a:rPr>
              <a:t>Incluye herramientas diversas</a:t>
            </a:r>
          </a:p>
          <a:p>
            <a:pPr lvl="1"/>
            <a:r>
              <a:rPr lang="es-ES" sz="2000" dirty="0">
                <a:solidFill>
                  <a:schemeClr val="bg1"/>
                </a:solidFill>
              </a:rPr>
              <a:t>Gestión de formularios</a:t>
            </a:r>
          </a:p>
          <a:p>
            <a:pPr lvl="1"/>
            <a:r>
              <a:rPr lang="es-ES" sz="2000" dirty="0" err="1">
                <a:solidFill>
                  <a:schemeClr val="bg1"/>
                </a:solidFill>
              </a:rPr>
              <a:t>Testing</a:t>
            </a:r>
            <a:r>
              <a:rPr lang="es-ES" sz="2000" dirty="0">
                <a:solidFill>
                  <a:schemeClr val="bg1"/>
                </a:solidFill>
              </a:rPr>
              <a:t> unitario</a:t>
            </a:r>
          </a:p>
          <a:p>
            <a:pPr lvl="1"/>
            <a:r>
              <a:rPr lang="es-ES" sz="2000" dirty="0">
                <a:solidFill>
                  <a:schemeClr val="bg1"/>
                </a:solidFill>
              </a:rPr>
              <a:t>Servidor Web, exclusivamente para desarrollo</a:t>
            </a:r>
          </a:p>
          <a:p>
            <a:pPr marL="457200" lvl="1" indent="0">
              <a:buNone/>
            </a:pPr>
            <a:endParaRPr lang="es-ES" sz="2000" dirty="0">
              <a:solidFill>
                <a:schemeClr val="bg1"/>
              </a:solidFill>
            </a:endParaRPr>
          </a:p>
          <a:p>
            <a:endParaRPr lang="es-ES" sz="2000" dirty="0">
              <a:solidFill>
                <a:schemeClr val="bg1"/>
              </a:solidFill>
            </a:endParaRPr>
          </a:p>
        </p:txBody>
      </p:sp>
    </p:spTree>
    <p:extLst>
      <p:ext uri="{BB962C8B-B14F-4D97-AF65-F5344CB8AC3E}">
        <p14:creationId xmlns:p14="http://schemas.microsoft.com/office/powerpoint/2010/main" val="12340568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6C150F2-F176-4C93-8506-CF2F2E6C50FF}"/>
              </a:ext>
            </a:extLst>
          </p:cNvPr>
          <p:cNvSpPr>
            <a:spLocks noGrp="1"/>
          </p:cNvSpPr>
          <p:nvPr>
            <p:ph type="title"/>
          </p:nvPr>
        </p:nvSpPr>
        <p:spPr>
          <a:xfrm>
            <a:off x="589560" y="856180"/>
            <a:ext cx="4560584" cy="1128068"/>
          </a:xfrm>
        </p:spPr>
        <p:txBody>
          <a:bodyPr anchor="ctr">
            <a:normAutofit/>
          </a:bodyPr>
          <a:lstStyle/>
          <a:p>
            <a:r>
              <a:rPr lang="es-ES" sz="4000"/>
              <a:t>Instalación</a:t>
            </a:r>
          </a:p>
        </p:txBody>
      </p:sp>
      <p:grpSp>
        <p:nvGrpSpPr>
          <p:cNvPr id="21"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3A8C3A7A-AD38-4148-8C58-23CF3A1B9435}"/>
              </a:ext>
            </a:extLst>
          </p:cNvPr>
          <p:cNvSpPr>
            <a:spLocks noGrp="1"/>
          </p:cNvSpPr>
          <p:nvPr>
            <p:ph idx="1"/>
          </p:nvPr>
        </p:nvSpPr>
        <p:spPr>
          <a:xfrm>
            <a:off x="590719" y="2330505"/>
            <a:ext cx="4559425" cy="3979585"/>
          </a:xfrm>
        </p:spPr>
        <p:txBody>
          <a:bodyPr anchor="ctr">
            <a:normAutofit/>
          </a:bodyPr>
          <a:lstStyle/>
          <a:p>
            <a:r>
              <a:rPr lang="es-ES" sz="2000"/>
              <a:t>pip install django</a:t>
            </a:r>
            <a:br>
              <a:rPr lang="es-ES" sz="2000"/>
            </a:br>
            <a:r>
              <a:rPr lang="es-ES" sz="2000"/>
              <a:t>pip install django==3.1.5</a:t>
            </a:r>
          </a:p>
          <a:p>
            <a:r>
              <a:rPr lang="es-ES" sz="2000"/>
              <a:t>django-admin --version</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6C219041-7009-4B67-AE0F-09D264688488}"/>
              </a:ext>
            </a:extLst>
          </p:cNvPr>
          <p:cNvPicPr>
            <a:picLocks noChangeAspect="1"/>
          </p:cNvPicPr>
          <p:nvPr/>
        </p:nvPicPr>
        <p:blipFill rotWithShape="1">
          <a:blip r:embed="rId2"/>
          <a:srcRect r="53321"/>
          <a:stretch/>
        </p:blipFill>
        <p:spPr>
          <a:xfrm>
            <a:off x="5977788" y="799352"/>
            <a:ext cx="5425410" cy="5259296"/>
          </a:xfrm>
          <a:prstGeom prst="rect">
            <a:avLst/>
          </a:prstGeom>
        </p:spPr>
      </p:pic>
    </p:spTree>
    <p:extLst>
      <p:ext uri="{BB962C8B-B14F-4D97-AF65-F5344CB8AC3E}">
        <p14:creationId xmlns:p14="http://schemas.microsoft.com/office/powerpoint/2010/main" val="3439839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3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F7DAA359-770F-45FD-B6C3-69049BB694F6}"/>
              </a:ext>
            </a:extLst>
          </p:cNvPr>
          <p:cNvSpPr>
            <a:spLocks noGrp="1"/>
          </p:cNvSpPr>
          <p:nvPr>
            <p:ph type="title"/>
          </p:nvPr>
        </p:nvSpPr>
        <p:spPr>
          <a:xfrm>
            <a:off x="9093496" y="618681"/>
            <a:ext cx="2613872" cy="4794567"/>
          </a:xfrm>
        </p:spPr>
        <p:txBody>
          <a:bodyPr vert="horz" lIns="91440" tIns="45720" rIns="91440" bIns="45720" rtlCol="0">
            <a:normAutofit/>
          </a:bodyPr>
          <a:lstStyle/>
          <a:p>
            <a:r>
              <a:rPr lang="es-ES" sz="3600">
                <a:solidFill>
                  <a:srgbClr val="FFFFFF"/>
                </a:solidFill>
              </a:rPr>
              <a:t>Información: </a:t>
            </a:r>
            <a:r>
              <a:rPr lang="en-US" sz="3600">
                <a:solidFill>
                  <a:srgbClr val="FFFFFF"/>
                </a:solidFill>
              </a:rPr>
              <a:t>w3schools</a:t>
            </a:r>
          </a:p>
        </p:txBody>
      </p:sp>
      <p:sp>
        <p:nvSpPr>
          <p:cNvPr id="75"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3" name="Picture 1" descr="w3schooIs.com &#10;A HTML CSS JAVASCRIPT &#10;SQL &#10;PYTHON &#10;MORE &#10;Python Tutorial &#10;Python HOME &#10;Python Intro &#10;Python Get Started &#10;Python Syntax &#10;Python Comments &#10;Python Variables &#10;Python Data Types &#10;Python Numbers &#10;Python Casting &#10;Python Strings &#10;Python Booleans &#10;Python Operators &#10;Python Lists &#10;Python Tuples &#10;Python Sets &#10;Python Dictionaries &#10;Python Tutorial &#10;&lt; Home &#10;Python is a programming language. &#10;WORLD'S LARGEST WEB DEVELOPER SITE &#10;REFERENCES • EXERCISES O e Q &#10;Next &gt; &#10;Python can be used on a server to create web applications. &#10;Start learning Python now » ">
            <a:extLst>
              <a:ext uri="{FF2B5EF4-FFF2-40B4-BE49-F238E27FC236}">
                <a16:creationId xmlns:a16="http://schemas.microsoft.com/office/drawing/2014/main" id="{8F7306D9-538E-4B84-A470-988FD9BF2C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4769" b="2"/>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6771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4B1150-2F48-4019-A251-89527380AC50}"/>
              </a:ext>
            </a:extLst>
          </p:cNvPr>
          <p:cNvSpPr>
            <a:spLocks noGrp="1"/>
          </p:cNvSpPr>
          <p:nvPr>
            <p:ph type="title"/>
          </p:nvPr>
        </p:nvSpPr>
        <p:spPr>
          <a:xfrm>
            <a:off x="808638" y="386930"/>
            <a:ext cx="9236700" cy="1188950"/>
          </a:xfrm>
        </p:spPr>
        <p:txBody>
          <a:bodyPr anchor="b">
            <a:normAutofit/>
          </a:bodyPr>
          <a:lstStyle/>
          <a:p>
            <a:r>
              <a:rPr lang="es-ES" sz="5400"/>
              <a:t>Creación de un entorno virtual</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F66AA9BD-54D7-4947-AA9F-BE31CE06FB93}"/>
              </a:ext>
            </a:extLst>
          </p:cNvPr>
          <p:cNvSpPr>
            <a:spLocks noGrp="1"/>
          </p:cNvSpPr>
          <p:nvPr>
            <p:ph idx="1"/>
          </p:nvPr>
        </p:nvSpPr>
        <p:spPr>
          <a:xfrm>
            <a:off x="793660" y="2599509"/>
            <a:ext cx="10143668" cy="3435531"/>
          </a:xfrm>
        </p:spPr>
        <p:txBody>
          <a:bodyPr anchor="ctr">
            <a:normAutofit/>
          </a:bodyPr>
          <a:lstStyle/>
          <a:p>
            <a:r>
              <a:rPr lang="es-ES" sz="2200"/>
              <a:t>Habitualmente se crea un entorno virtual, que aisla el proyecto de otros en el mismo equipo</a:t>
            </a:r>
          </a:p>
          <a:p>
            <a:pPr lvl="1"/>
            <a:r>
              <a:rPr lang="es-ES" sz="2200"/>
              <a:t>pip install virtualenv</a:t>
            </a:r>
          </a:p>
          <a:p>
            <a:pPr lvl="1"/>
            <a:r>
              <a:rPr lang="es-ES" sz="2200"/>
              <a:t>mk django_env1 (se crea la carpeta del entorno virtual)</a:t>
            </a:r>
          </a:p>
          <a:p>
            <a:pPr lvl="1"/>
            <a:r>
              <a:rPr lang="es-ES" sz="2200"/>
              <a:t>virtualenv django_env: crea el entorno virtual</a:t>
            </a:r>
          </a:p>
          <a:p>
            <a:pPr lvl="1"/>
            <a:r>
              <a:rPr lang="es-ES" sz="2200"/>
              <a:t>cd django_env (se accede al entorno virtual)</a:t>
            </a:r>
          </a:p>
          <a:p>
            <a:r>
              <a:rPr lang="es-ES" sz="2200"/>
              <a:t>Otras herramientas de creación de entornos virtuales  y gestión de paquetes son </a:t>
            </a:r>
          </a:p>
          <a:p>
            <a:pPr lvl="1"/>
            <a:r>
              <a:rPr lang="es-ES" sz="2200"/>
              <a:t>conda</a:t>
            </a:r>
          </a:p>
          <a:p>
            <a:pPr lvl="1"/>
            <a:r>
              <a:rPr lang="es-ES" sz="2200"/>
              <a:t>pipenv</a:t>
            </a:r>
          </a:p>
          <a:p>
            <a:pPr lvl="1"/>
            <a:endParaRPr lang="es-ES" sz="2200"/>
          </a:p>
        </p:txBody>
      </p:sp>
    </p:spTree>
    <p:extLst>
      <p:ext uri="{BB962C8B-B14F-4D97-AF65-F5344CB8AC3E}">
        <p14:creationId xmlns:p14="http://schemas.microsoft.com/office/powerpoint/2010/main" val="21916349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BA843-409C-49E7-98D1-A2325C005BDD}"/>
              </a:ext>
            </a:extLst>
          </p:cNvPr>
          <p:cNvSpPr>
            <a:spLocks noGrp="1"/>
          </p:cNvSpPr>
          <p:nvPr>
            <p:ph type="title"/>
          </p:nvPr>
        </p:nvSpPr>
        <p:spPr>
          <a:xfrm>
            <a:off x="5069940" y="365124"/>
            <a:ext cx="6172200" cy="1828800"/>
          </a:xfrm>
        </p:spPr>
        <p:txBody>
          <a:bodyPr>
            <a:normAutofit/>
          </a:bodyPr>
          <a:lstStyle/>
          <a:p>
            <a:r>
              <a:rPr lang="es-ES" dirty="0"/>
              <a:t>Creación de un proyecto</a:t>
            </a:r>
          </a:p>
        </p:txBody>
      </p:sp>
      <p:pic>
        <p:nvPicPr>
          <p:cNvPr id="5" name="Picture 4" descr="Fondo de polvo de color amarillo y naranja">
            <a:extLst>
              <a:ext uri="{FF2B5EF4-FFF2-40B4-BE49-F238E27FC236}">
                <a16:creationId xmlns:a16="http://schemas.microsoft.com/office/drawing/2014/main" id="{D1ED6BEF-DF96-4415-80F8-90B56C8C9A13}"/>
              </a:ext>
            </a:extLst>
          </p:cNvPr>
          <p:cNvPicPr>
            <a:picLocks noChangeAspect="1"/>
          </p:cNvPicPr>
          <p:nvPr/>
        </p:nvPicPr>
        <p:blipFill rotWithShape="1">
          <a:blip r:embed="rId2"/>
          <a:srcRect l="9815" r="45025" b="-1"/>
          <a:stretch/>
        </p:blipFill>
        <p:spPr>
          <a:xfrm>
            <a:off x="20" y="10"/>
            <a:ext cx="4639713" cy="6857990"/>
          </a:xfrm>
          <a:prstGeom prst="rect">
            <a:avLst/>
          </a:prstGeom>
        </p:spPr>
      </p:pic>
      <p:sp>
        <p:nvSpPr>
          <p:cNvPr id="3" name="Marcador de contenido 2">
            <a:extLst>
              <a:ext uri="{FF2B5EF4-FFF2-40B4-BE49-F238E27FC236}">
                <a16:creationId xmlns:a16="http://schemas.microsoft.com/office/drawing/2014/main" id="{E94B62D9-7E1E-4FA5-A183-6F056C698D4C}"/>
              </a:ext>
            </a:extLst>
          </p:cNvPr>
          <p:cNvSpPr>
            <a:spLocks noGrp="1"/>
          </p:cNvSpPr>
          <p:nvPr>
            <p:ph idx="1"/>
          </p:nvPr>
        </p:nvSpPr>
        <p:spPr>
          <a:xfrm>
            <a:off x="5069940" y="2056762"/>
            <a:ext cx="6172200" cy="3858768"/>
          </a:xfrm>
        </p:spPr>
        <p:txBody>
          <a:bodyPr>
            <a:normAutofit lnSpcReduction="10000"/>
          </a:bodyPr>
          <a:lstStyle/>
          <a:p>
            <a:r>
              <a:rPr lang="es-ES" sz="2400" dirty="0"/>
              <a:t>Accedemos a la carpeta donde crearemos el proyecto </a:t>
            </a:r>
            <a:br>
              <a:rPr lang="es-ES" sz="2400" dirty="0"/>
            </a:br>
            <a:r>
              <a:rPr lang="es-ES" sz="2400" dirty="0"/>
              <a:t>(con o sin entorno virtual)</a:t>
            </a:r>
          </a:p>
          <a:p>
            <a:r>
              <a:rPr lang="es-ES" sz="2400" dirty="0"/>
              <a:t>Creamos el proyecto: </a:t>
            </a:r>
            <a:br>
              <a:rPr lang="es-ES" sz="2400" dirty="0"/>
            </a:br>
            <a:r>
              <a:rPr lang="es-ES" sz="2400" dirty="0" err="1"/>
              <a:t>django-admin</a:t>
            </a:r>
            <a:r>
              <a:rPr lang="es-ES" sz="2400" dirty="0"/>
              <a:t> </a:t>
            </a:r>
            <a:r>
              <a:rPr lang="es-ES" sz="2400" dirty="0" err="1"/>
              <a:t>startproject</a:t>
            </a:r>
            <a:r>
              <a:rPr lang="es-ES" sz="2400" dirty="0"/>
              <a:t> &lt;proyecto&gt;</a:t>
            </a:r>
          </a:p>
          <a:p>
            <a:r>
              <a:rPr lang="es-ES" sz="2400" dirty="0"/>
              <a:t>Acedemos proyecto cd &lt;proyecto&gt;</a:t>
            </a:r>
          </a:p>
          <a:p>
            <a:r>
              <a:rPr lang="es-ES" sz="2400" dirty="0"/>
              <a:t>Ejecutamos </a:t>
            </a:r>
            <a:r>
              <a:rPr lang="es-ES" sz="2400" dirty="0" err="1"/>
              <a:t>py</a:t>
            </a:r>
            <a:r>
              <a:rPr lang="es-ES" sz="2400" dirty="0"/>
              <a:t> manage.py </a:t>
            </a:r>
            <a:r>
              <a:rPr lang="es-ES" sz="2400" dirty="0" err="1"/>
              <a:t>runserver</a:t>
            </a:r>
            <a:br>
              <a:rPr lang="es-ES" sz="2400" dirty="0"/>
            </a:br>
            <a:r>
              <a:rPr lang="es-ES" sz="2400" dirty="0"/>
              <a:t>(se genera el fichero db.sqlite3)</a:t>
            </a:r>
          </a:p>
          <a:p>
            <a:r>
              <a:rPr lang="es-ES" sz="2400" dirty="0"/>
              <a:t>Accedemos en el navegador a http://localhost:8000 </a:t>
            </a:r>
          </a:p>
        </p:txBody>
      </p:sp>
      <p:pic>
        <p:nvPicPr>
          <p:cNvPr id="6" name="Imagen 5">
            <a:extLst>
              <a:ext uri="{FF2B5EF4-FFF2-40B4-BE49-F238E27FC236}">
                <a16:creationId xmlns:a16="http://schemas.microsoft.com/office/drawing/2014/main" id="{F9FF54CB-8D39-4BA8-9FD8-0E642AF18C13}"/>
              </a:ext>
            </a:extLst>
          </p:cNvPr>
          <p:cNvPicPr>
            <a:picLocks noChangeAspect="1"/>
          </p:cNvPicPr>
          <p:nvPr/>
        </p:nvPicPr>
        <p:blipFill>
          <a:blip r:embed="rId3"/>
          <a:stretch>
            <a:fillRect/>
          </a:stretch>
        </p:blipFill>
        <p:spPr>
          <a:xfrm>
            <a:off x="129625" y="3267169"/>
            <a:ext cx="4139631" cy="3080468"/>
          </a:xfrm>
          <a:prstGeom prst="rect">
            <a:avLst/>
          </a:prstGeom>
        </p:spPr>
      </p:pic>
    </p:spTree>
    <p:extLst>
      <p:ext uri="{BB962C8B-B14F-4D97-AF65-F5344CB8AC3E}">
        <p14:creationId xmlns:p14="http://schemas.microsoft.com/office/powerpoint/2010/main" val="3446692755"/>
      </p:ext>
    </p:extLst>
  </p:cSld>
  <p:clrMapOvr>
    <a:overrideClrMapping bg1="dk1" tx1="lt1" bg2="dk2" tx2="lt2" accent1="accent1" accent2="accent2" accent3="accent3" accent4="accent4" accent5="accent5" accent6="accent6" hlink="hlink" folHlink="folHlink"/>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5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C372B52-232D-4C21-87B1-D1D2F5327E36}"/>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Proyecto inicial por  defecto</a:t>
            </a:r>
          </a:p>
        </p:txBody>
      </p:sp>
      <p:sp>
        <p:nvSpPr>
          <p:cNvPr id="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BA945599-25E3-4BF7-AAC3-2CD338C7BF85}"/>
              </a:ext>
            </a:extLst>
          </p:cNvPr>
          <p:cNvPicPr>
            <a:picLocks noGrp="1" noChangeAspect="1"/>
          </p:cNvPicPr>
          <p:nvPr>
            <p:ph idx="1"/>
          </p:nvPr>
        </p:nvPicPr>
        <p:blipFill rotWithShape="1">
          <a:blip r:embed="rId2"/>
          <a:srcRect l="6022" r="5708" b="-2"/>
          <a:stretch/>
        </p:blipFill>
        <p:spPr>
          <a:xfrm>
            <a:off x="976251" y="942538"/>
            <a:ext cx="7163222" cy="4808332"/>
          </a:xfrm>
          <a:prstGeom prst="rect">
            <a:avLst/>
          </a:prstGeom>
          <a:effectLst/>
        </p:spPr>
      </p:pic>
    </p:spTree>
    <p:extLst>
      <p:ext uri="{BB962C8B-B14F-4D97-AF65-F5344CB8AC3E}">
        <p14:creationId xmlns:p14="http://schemas.microsoft.com/office/powerpoint/2010/main" val="29954031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495A4A0-B045-49E7-A996-DE5317C30BC6}"/>
              </a:ext>
            </a:extLst>
          </p:cNvPr>
          <p:cNvSpPr>
            <a:spLocks noGrp="1"/>
          </p:cNvSpPr>
          <p:nvPr>
            <p:ph type="title"/>
          </p:nvPr>
        </p:nvSpPr>
        <p:spPr>
          <a:xfrm>
            <a:off x="838200" y="365760"/>
            <a:ext cx="10515600" cy="1325563"/>
          </a:xfrm>
        </p:spPr>
        <p:txBody>
          <a:bodyPr>
            <a:normAutofit/>
          </a:bodyPr>
          <a:lstStyle/>
          <a:p>
            <a:r>
              <a:rPr lang="es-ES">
                <a:solidFill>
                  <a:schemeClr val="bg1"/>
                </a:solidFill>
              </a:rPr>
              <a:t>Estructura del proyecto</a:t>
            </a:r>
          </a:p>
        </p:txBody>
      </p:sp>
      <p:sp>
        <p:nvSpPr>
          <p:cNvPr id="3" name="Marcador de contenido 2">
            <a:extLst>
              <a:ext uri="{FF2B5EF4-FFF2-40B4-BE49-F238E27FC236}">
                <a16:creationId xmlns:a16="http://schemas.microsoft.com/office/drawing/2014/main" id="{E1817141-7CF0-4B68-A606-2B8499BFB5B9}"/>
              </a:ext>
            </a:extLst>
          </p:cNvPr>
          <p:cNvSpPr>
            <a:spLocks noGrp="1"/>
          </p:cNvSpPr>
          <p:nvPr>
            <p:ph idx="1"/>
          </p:nvPr>
        </p:nvSpPr>
        <p:spPr>
          <a:xfrm>
            <a:off x="841248" y="2276857"/>
            <a:ext cx="5015484" cy="3900106"/>
          </a:xfrm>
        </p:spPr>
        <p:txBody>
          <a:bodyPr anchor="ctr">
            <a:normAutofit/>
          </a:bodyPr>
          <a:lstStyle/>
          <a:p>
            <a:r>
              <a:rPr lang="es-ES" sz="2200" dirty="0"/>
              <a:t>Carpeta externa -&gt; se puede renombrar</a:t>
            </a:r>
          </a:p>
          <a:p>
            <a:pPr lvl="1"/>
            <a:r>
              <a:rPr lang="es-ES" sz="1800" dirty="0"/>
              <a:t>Manage.py (script de </a:t>
            </a:r>
            <a:r>
              <a:rPr lang="es-ES" sz="1800" dirty="0" err="1"/>
              <a:t>python</a:t>
            </a:r>
            <a:r>
              <a:rPr lang="es-ES" sz="1800" dirty="0"/>
              <a:t>)</a:t>
            </a:r>
          </a:p>
          <a:p>
            <a:pPr lvl="1"/>
            <a:r>
              <a:rPr lang="es-ES" sz="1800" dirty="0" err="1"/>
              <a:t>db.sqlite</a:t>
            </a:r>
            <a:r>
              <a:rPr lang="es-ES" sz="1800" dirty="0"/>
              <a:t> (DDBB)</a:t>
            </a:r>
          </a:p>
          <a:p>
            <a:r>
              <a:rPr lang="es-ES" sz="2200" dirty="0"/>
              <a:t>Carpeta interna -&gt; elementos básicos del proyecto</a:t>
            </a:r>
          </a:p>
          <a:p>
            <a:pPr lvl="1"/>
            <a:r>
              <a:rPr lang="es-ES" sz="1800" dirty="0"/>
              <a:t>__init__.py (indica que la carpeta corresponde a un proyecto)</a:t>
            </a:r>
          </a:p>
          <a:p>
            <a:pPr lvl="1"/>
            <a:r>
              <a:rPr lang="es-ES" sz="1800" dirty="0"/>
              <a:t>asgi.py (configuración Servidor Web)</a:t>
            </a:r>
          </a:p>
          <a:p>
            <a:pPr lvl="1"/>
            <a:r>
              <a:rPr lang="es-ES" sz="1800" dirty="0"/>
              <a:t>wsgp.py (configuración Servidor Web)</a:t>
            </a:r>
          </a:p>
          <a:p>
            <a:pPr lvl="1"/>
            <a:r>
              <a:rPr lang="es-ES" sz="1800" dirty="0"/>
              <a:t>settings.py (configuración proyecto)</a:t>
            </a:r>
          </a:p>
          <a:p>
            <a:pPr lvl="1"/>
            <a:r>
              <a:rPr lang="es-ES" sz="1800" dirty="0"/>
              <a:t>urls.py (rutas)</a:t>
            </a:r>
          </a:p>
        </p:txBody>
      </p:sp>
      <p:pic>
        <p:nvPicPr>
          <p:cNvPr id="4" name="Imagen 3">
            <a:extLst>
              <a:ext uri="{FF2B5EF4-FFF2-40B4-BE49-F238E27FC236}">
                <a16:creationId xmlns:a16="http://schemas.microsoft.com/office/drawing/2014/main" id="{78362DB4-040F-474B-98F4-D2F4175C6956}"/>
              </a:ext>
            </a:extLst>
          </p:cNvPr>
          <p:cNvPicPr>
            <a:picLocks noChangeAspect="1"/>
          </p:cNvPicPr>
          <p:nvPr/>
        </p:nvPicPr>
        <p:blipFill rotWithShape="1">
          <a:blip r:embed="rId2"/>
          <a:srcRect r="4197" b="3"/>
          <a:stretch/>
        </p:blipFill>
        <p:spPr>
          <a:xfrm>
            <a:off x="6335270" y="2276857"/>
            <a:ext cx="5015484" cy="3900106"/>
          </a:xfrm>
          <a:prstGeom prst="rect">
            <a:avLst/>
          </a:prstGeom>
        </p:spPr>
      </p:pic>
    </p:spTree>
    <p:extLst>
      <p:ext uri="{BB962C8B-B14F-4D97-AF65-F5344CB8AC3E}">
        <p14:creationId xmlns:p14="http://schemas.microsoft.com/office/powerpoint/2010/main" val="30184545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2AD64140-2ACE-43D7-B718-34689390CF76}"/>
              </a:ext>
            </a:extLst>
          </p:cNvPr>
          <p:cNvSpPr>
            <a:spLocks noGrp="1"/>
          </p:cNvSpPr>
          <p:nvPr>
            <p:ph type="title"/>
          </p:nvPr>
        </p:nvSpPr>
        <p:spPr>
          <a:xfrm>
            <a:off x="640079" y="2053641"/>
            <a:ext cx="3669161" cy="2760098"/>
          </a:xfrm>
        </p:spPr>
        <p:txBody>
          <a:bodyPr>
            <a:normAutofit/>
          </a:bodyPr>
          <a:lstStyle/>
          <a:p>
            <a:r>
              <a:rPr lang="es-ES">
                <a:solidFill>
                  <a:srgbClr val="FFFFFF"/>
                </a:solidFill>
              </a:rPr>
              <a:t>Creación de una aplicación</a:t>
            </a:r>
          </a:p>
        </p:txBody>
      </p:sp>
      <p:sp>
        <p:nvSpPr>
          <p:cNvPr id="3" name="Marcador de contenido 2">
            <a:extLst>
              <a:ext uri="{FF2B5EF4-FFF2-40B4-BE49-F238E27FC236}">
                <a16:creationId xmlns:a16="http://schemas.microsoft.com/office/drawing/2014/main" id="{006BD8C3-3B6B-404D-92D4-FF85A7810C11}"/>
              </a:ext>
            </a:extLst>
          </p:cNvPr>
          <p:cNvSpPr>
            <a:spLocks noGrp="1"/>
          </p:cNvSpPr>
          <p:nvPr>
            <p:ph idx="1"/>
          </p:nvPr>
        </p:nvSpPr>
        <p:spPr>
          <a:xfrm>
            <a:off x="6090574" y="801866"/>
            <a:ext cx="5306084" cy="5230634"/>
          </a:xfrm>
        </p:spPr>
        <p:txBody>
          <a:bodyPr anchor="ctr">
            <a:normAutofit/>
          </a:bodyPr>
          <a:lstStyle/>
          <a:p>
            <a:r>
              <a:rPr lang="es-ES" sz="2400" dirty="0">
                <a:solidFill>
                  <a:srgbClr val="000000"/>
                </a:solidFill>
              </a:rPr>
              <a:t>Componente de un proyecto</a:t>
            </a:r>
          </a:p>
          <a:p>
            <a:r>
              <a:rPr lang="es-ES" sz="2400" dirty="0">
                <a:solidFill>
                  <a:srgbClr val="000000"/>
                </a:solidFill>
              </a:rPr>
              <a:t>Corresponde a una característica (</a:t>
            </a:r>
            <a:r>
              <a:rPr lang="es-ES" sz="2400" dirty="0" err="1">
                <a:solidFill>
                  <a:srgbClr val="000000"/>
                </a:solidFill>
              </a:rPr>
              <a:t>feature</a:t>
            </a:r>
            <a:r>
              <a:rPr lang="es-ES" sz="2400" dirty="0">
                <a:solidFill>
                  <a:srgbClr val="000000"/>
                </a:solidFill>
              </a:rPr>
              <a:t>) especifica</a:t>
            </a:r>
          </a:p>
          <a:p>
            <a:pPr lvl="1"/>
            <a:r>
              <a:rPr lang="es-ES" dirty="0">
                <a:solidFill>
                  <a:srgbClr val="000000"/>
                </a:solidFill>
              </a:rPr>
              <a:t>Blog, </a:t>
            </a:r>
            <a:r>
              <a:rPr lang="es-ES" dirty="0" err="1">
                <a:solidFill>
                  <a:srgbClr val="000000"/>
                </a:solidFill>
              </a:rPr>
              <a:t>Forum</a:t>
            </a:r>
            <a:r>
              <a:rPr lang="es-ES" dirty="0">
                <a:solidFill>
                  <a:srgbClr val="000000"/>
                </a:solidFill>
              </a:rPr>
              <a:t>, Wiki, Porfolio, Clientes ….</a:t>
            </a:r>
          </a:p>
          <a:p>
            <a:r>
              <a:rPr lang="es-ES" sz="2400" dirty="0">
                <a:solidFill>
                  <a:srgbClr val="000000"/>
                </a:solidFill>
              </a:rPr>
              <a:t>Se agrupa dentro de su propi carpeta</a:t>
            </a:r>
          </a:p>
          <a:p>
            <a:r>
              <a:rPr lang="es-ES" sz="2400" dirty="0">
                <a:solidFill>
                  <a:srgbClr val="000000"/>
                </a:solidFill>
              </a:rPr>
              <a:t>Desde la carpeta del proyecto (donde esta manage.py)</a:t>
            </a:r>
            <a:br>
              <a:rPr lang="es-ES" sz="2400" dirty="0">
                <a:solidFill>
                  <a:srgbClr val="000000"/>
                </a:solidFill>
              </a:rPr>
            </a:br>
            <a:r>
              <a:rPr lang="es-ES" sz="2400" dirty="0" err="1">
                <a:solidFill>
                  <a:srgbClr val="000000"/>
                </a:solidFill>
              </a:rPr>
              <a:t>py</a:t>
            </a:r>
            <a:r>
              <a:rPr lang="es-ES" sz="2400" dirty="0">
                <a:solidFill>
                  <a:srgbClr val="000000"/>
                </a:solidFill>
              </a:rPr>
              <a:t> manage.py </a:t>
            </a:r>
            <a:r>
              <a:rPr lang="es-ES" sz="2400" dirty="0" err="1">
                <a:solidFill>
                  <a:srgbClr val="000000"/>
                </a:solidFill>
              </a:rPr>
              <a:t>startapp</a:t>
            </a:r>
            <a:r>
              <a:rPr lang="es-ES" sz="2400" dirty="0">
                <a:solidFill>
                  <a:srgbClr val="000000"/>
                </a:solidFill>
              </a:rPr>
              <a:t> &lt;app-</a:t>
            </a:r>
            <a:r>
              <a:rPr lang="es-ES" sz="2400" dirty="0" err="1">
                <a:solidFill>
                  <a:srgbClr val="000000"/>
                </a:solidFill>
              </a:rPr>
              <a:t>name</a:t>
            </a:r>
            <a:r>
              <a:rPr lang="es-ES" sz="2400" dirty="0">
                <a:solidFill>
                  <a:srgbClr val="000000"/>
                </a:solidFill>
              </a:rPr>
              <a:t>&gt; </a:t>
            </a:r>
          </a:p>
          <a:p>
            <a:r>
              <a:rPr lang="es-ES" sz="2400" b="1" dirty="0">
                <a:solidFill>
                  <a:srgbClr val="C00000"/>
                </a:solidFill>
              </a:rPr>
              <a:t>Actualizamos la lista de apps en settings.py</a:t>
            </a:r>
          </a:p>
        </p:txBody>
      </p:sp>
    </p:spTree>
    <p:extLst>
      <p:ext uri="{BB962C8B-B14F-4D97-AF65-F5344CB8AC3E}">
        <p14:creationId xmlns:p14="http://schemas.microsoft.com/office/powerpoint/2010/main" val="14341180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0">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57"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0"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179E85D-FCFB-433F-A03D-5CD2503B7585}"/>
              </a:ext>
            </a:extLst>
          </p:cNvPr>
          <p:cNvSpPr>
            <a:spLocks noGrp="1"/>
          </p:cNvSpPr>
          <p:nvPr>
            <p:ph type="title"/>
          </p:nvPr>
        </p:nvSpPr>
        <p:spPr>
          <a:xfrm rot="16200000">
            <a:off x="-1325880" y="1947672"/>
            <a:ext cx="5961888" cy="2788920"/>
          </a:xfrm>
        </p:spPr>
        <p:txBody>
          <a:bodyPr anchor="ctr">
            <a:normAutofit/>
          </a:bodyPr>
          <a:lstStyle/>
          <a:p>
            <a:r>
              <a:rPr lang="es-ES" sz="4800">
                <a:solidFill>
                  <a:schemeClr val="bg1"/>
                </a:solidFill>
              </a:rPr>
              <a:t>Estructura de una aplicación</a:t>
            </a:r>
          </a:p>
        </p:txBody>
      </p:sp>
      <p:sp>
        <p:nvSpPr>
          <p:cNvPr id="3" name="Marcador de contenido 2">
            <a:extLst>
              <a:ext uri="{FF2B5EF4-FFF2-40B4-BE49-F238E27FC236}">
                <a16:creationId xmlns:a16="http://schemas.microsoft.com/office/drawing/2014/main" id="{822AA95E-04B7-48E6-AE58-E7B9EC9413CA}"/>
              </a:ext>
            </a:extLst>
          </p:cNvPr>
          <p:cNvSpPr>
            <a:spLocks noGrp="1"/>
          </p:cNvSpPr>
          <p:nvPr>
            <p:ph idx="1"/>
          </p:nvPr>
        </p:nvSpPr>
        <p:spPr>
          <a:xfrm>
            <a:off x="4071068" y="841247"/>
            <a:ext cx="6877878" cy="5120640"/>
          </a:xfrm>
        </p:spPr>
        <p:txBody>
          <a:bodyPr anchor="ctr">
            <a:normAutofit/>
          </a:bodyPr>
          <a:lstStyle/>
          <a:p>
            <a:r>
              <a:rPr lang="es-ES" sz="1800">
                <a:solidFill>
                  <a:schemeClr val="tx2"/>
                </a:solidFill>
              </a:rPr>
              <a:t>__init__.py (indica que la carpeta corresponde a un proyecto)</a:t>
            </a:r>
          </a:p>
          <a:p>
            <a:r>
              <a:rPr lang="es-ES" sz="1800">
                <a:solidFill>
                  <a:schemeClr val="tx2"/>
                </a:solidFill>
              </a:rPr>
              <a:t>admin.py – interfce de administración para la aplicación y sus datos</a:t>
            </a:r>
          </a:p>
          <a:p>
            <a:r>
              <a:rPr lang="es-ES" sz="1800">
                <a:solidFill>
                  <a:schemeClr val="tx2"/>
                </a:solidFill>
              </a:rPr>
              <a:t>apps.py – configuración específica de la aplicación</a:t>
            </a:r>
          </a:p>
          <a:p>
            <a:r>
              <a:rPr lang="es-ES" sz="1800">
                <a:solidFill>
                  <a:schemeClr val="tx2"/>
                </a:solidFill>
              </a:rPr>
              <a:t>models.py – datalayer para la DDBB</a:t>
            </a:r>
          </a:p>
          <a:p>
            <a:r>
              <a:rPr lang="es-ES" sz="1800">
                <a:solidFill>
                  <a:schemeClr val="tx2"/>
                </a:solidFill>
              </a:rPr>
              <a:t>tests.py – test unitarios</a:t>
            </a:r>
          </a:p>
          <a:p>
            <a:r>
              <a:rPr lang="es-ES" sz="1800">
                <a:solidFill>
                  <a:schemeClr val="tx2"/>
                </a:solidFill>
              </a:rPr>
              <a:t>(urls.py – ruras específicas de la aplicación) </a:t>
            </a:r>
          </a:p>
          <a:p>
            <a:r>
              <a:rPr lang="es-ES" sz="1800">
                <a:solidFill>
                  <a:schemeClr val="tx2"/>
                </a:solidFill>
              </a:rPr>
              <a:t>views.py – lógica de control y flujo de las solicitudes y respuestas http</a:t>
            </a:r>
          </a:p>
          <a:p>
            <a:r>
              <a:rPr lang="es-ES" sz="1800">
                <a:solidFill>
                  <a:schemeClr val="tx2"/>
                </a:solidFill>
              </a:rPr>
              <a:t>[migrations] – migraciones de la DDBB</a:t>
            </a:r>
          </a:p>
        </p:txBody>
      </p:sp>
    </p:spTree>
    <p:extLst>
      <p:ext uri="{BB962C8B-B14F-4D97-AF65-F5344CB8AC3E}">
        <p14:creationId xmlns:p14="http://schemas.microsoft.com/office/powerpoint/2010/main" val="8358076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F9407EE-27F1-4DDB-ACAE-1E200A994D3B}"/>
              </a:ext>
            </a:extLst>
          </p:cNvPr>
          <p:cNvSpPr>
            <a:spLocks noGrp="1"/>
          </p:cNvSpPr>
          <p:nvPr>
            <p:ph type="title"/>
          </p:nvPr>
        </p:nvSpPr>
        <p:spPr>
          <a:xfrm>
            <a:off x="762000" y="559678"/>
            <a:ext cx="3567915" cy="4952492"/>
          </a:xfrm>
        </p:spPr>
        <p:txBody>
          <a:bodyPr>
            <a:normAutofit/>
          </a:bodyPr>
          <a:lstStyle/>
          <a:p>
            <a:r>
              <a:rPr lang="es-ES">
                <a:solidFill>
                  <a:schemeClr val="bg1"/>
                </a:solidFill>
              </a:rPr>
              <a:t>Arquitectura DJANGO – patrón MVC</a:t>
            </a:r>
          </a:p>
        </p:txBody>
      </p:sp>
      <p:cxnSp>
        <p:nvCxnSpPr>
          <p:cNvPr id="14"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5" name="Marcador de contenido 2">
            <a:extLst>
              <a:ext uri="{FF2B5EF4-FFF2-40B4-BE49-F238E27FC236}">
                <a16:creationId xmlns:a16="http://schemas.microsoft.com/office/drawing/2014/main" id="{7F74FE95-B4B6-4F7A-9869-F0452FA799A0}"/>
              </a:ext>
            </a:extLst>
          </p:cNvPr>
          <p:cNvGraphicFramePr>
            <a:graphicFrameLocks noGrp="1"/>
          </p:cNvGraphicFramePr>
          <p:nvPr>
            <p:ph idx="1"/>
            <p:extLst>
              <p:ext uri="{D42A27DB-BD31-4B8C-83A1-F6EECF244321}">
                <p14:modId xmlns:p14="http://schemas.microsoft.com/office/powerpoint/2010/main" val="1553212923"/>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88482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4"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 name="Freeform: Shape 13">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14">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15">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17">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18">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9">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BE67BD4F-A366-455D-9A18-363A9353BA67}"/>
              </a:ext>
            </a:extLst>
          </p:cNvPr>
          <p:cNvSpPr>
            <a:spLocks noGrp="1"/>
          </p:cNvSpPr>
          <p:nvPr>
            <p:ph type="title"/>
          </p:nvPr>
        </p:nvSpPr>
        <p:spPr>
          <a:xfrm>
            <a:off x="789708" y="666351"/>
            <a:ext cx="10558405" cy="796689"/>
          </a:xfrm>
        </p:spPr>
        <p:txBody>
          <a:bodyPr vert="horz" lIns="91440" tIns="45720" rIns="91440" bIns="45720" rtlCol="0" anchor="b">
            <a:normAutofit/>
          </a:bodyPr>
          <a:lstStyle/>
          <a:p>
            <a:pPr algn="ctr"/>
            <a:r>
              <a:rPr lang="en-US" sz="4800" kern="1200" dirty="0" err="1">
                <a:solidFill>
                  <a:schemeClr val="bg1"/>
                </a:solidFill>
                <a:latin typeface="+mj-lt"/>
                <a:ea typeface="+mj-ea"/>
                <a:cs typeface="+mj-cs"/>
              </a:rPr>
              <a:t>Arquitectura</a:t>
            </a:r>
            <a:r>
              <a:rPr lang="en-US" sz="4800" kern="1200" dirty="0">
                <a:solidFill>
                  <a:schemeClr val="bg1"/>
                </a:solidFill>
                <a:latin typeface="+mj-lt"/>
                <a:ea typeface="+mj-ea"/>
                <a:cs typeface="+mj-cs"/>
              </a:rPr>
              <a:t> DJANGO – </a:t>
            </a:r>
            <a:r>
              <a:rPr lang="en-US" sz="4800" kern="1200" dirty="0" err="1">
                <a:solidFill>
                  <a:schemeClr val="bg1"/>
                </a:solidFill>
                <a:latin typeface="+mj-lt"/>
                <a:ea typeface="+mj-ea"/>
                <a:cs typeface="+mj-cs"/>
              </a:rPr>
              <a:t>patrón</a:t>
            </a:r>
            <a:r>
              <a:rPr lang="en-US" sz="4800" kern="1200" dirty="0">
                <a:solidFill>
                  <a:schemeClr val="bg1"/>
                </a:solidFill>
                <a:latin typeface="+mj-lt"/>
                <a:ea typeface="+mj-ea"/>
                <a:cs typeface="+mj-cs"/>
              </a:rPr>
              <a:t> MVC</a:t>
            </a:r>
          </a:p>
        </p:txBody>
      </p:sp>
      <p:graphicFrame>
        <p:nvGraphicFramePr>
          <p:cNvPr id="31" name="Diagrama 30">
            <a:extLst>
              <a:ext uri="{FF2B5EF4-FFF2-40B4-BE49-F238E27FC236}">
                <a16:creationId xmlns:a16="http://schemas.microsoft.com/office/drawing/2014/main" id="{07E95BA1-CEF8-4E36-B238-BD94ED1E2E96}"/>
              </a:ext>
            </a:extLst>
          </p:cNvPr>
          <p:cNvGraphicFramePr/>
          <p:nvPr>
            <p:extLst>
              <p:ext uri="{D42A27DB-BD31-4B8C-83A1-F6EECF244321}">
                <p14:modId xmlns:p14="http://schemas.microsoft.com/office/powerpoint/2010/main" val="2606667620"/>
              </p:ext>
            </p:extLst>
          </p:nvPr>
        </p:nvGraphicFramePr>
        <p:xfrm>
          <a:off x="838200" y="1887103"/>
          <a:ext cx="9758082" cy="4105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2" name="Conector recto de flecha 31">
            <a:extLst>
              <a:ext uri="{FF2B5EF4-FFF2-40B4-BE49-F238E27FC236}">
                <a16:creationId xmlns:a16="http://schemas.microsoft.com/office/drawing/2014/main" id="{E65B2DC5-914E-46BD-BBDF-59AB6079F017}"/>
              </a:ext>
            </a:extLst>
          </p:cNvPr>
          <p:cNvCxnSpPr/>
          <p:nvPr/>
        </p:nvCxnSpPr>
        <p:spPr>
          <a:xfrm>
            <a:off x="3506993" y="2786231"/>
            <a:ext cx="78530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C0B70721-CECE-4A77-A4F5-8A58F1F24705}"/>
              </a:ext>
            </a:extLst>
          </p:cNvPr>
          <p:cNvCxnSpPr/>
          <p:nvPr/>
        </p:nvCxnSpPr>
        <p:spPr>
          <a:xfrm>
            <a:off x="6895652" y="2786231"/>
            <a:ext cx="8175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2431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Rectangle 3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1" descr="Muestra se introduce con una pipeta en un recipiente situado en una bandeja">
            <a:extLst>
              <a:ext uri="{FF2B5EF4-FFF2-40B4-BE49-F238E27FC236}">
                <a16:creationId xmlns:a16="http://schemas.microsoft.com/office/drawing/2014/main" id="{7DB2A135-0715-47BE-84C3-4C59D56BBD22}"/>
              </a:ext>
            </a:extLst>
          </p:cNvPr>
          <p:cNvPicPr>
            <a:picLocks noChangeAspect="1"/>
          </p:cNvPicPr>
          <p:nvPr/>
        </p:nvPicPr>
        <p:blipFill rotWithShape="1">
          <a:blip r:embed="rId2">
            <a:alphaModFix amt="50000"/>
          </a:blip>
          <a:srcRect t="24496"/>
          <a:stretch/>
        </p:blipFill>
        <p:spPr>
          <a:xfrm>
            <a:off x="20" y="1"/>
            <a:ext cx="12191980" cy="6857999"/>
          </a:xfrm>
          <a:prstGeom prst="rect">
            <a:avLst/>
          </a:prstGeom>
        </p:spPr>
      </p:pic>
      <p:sp>
        <p:nvSpPr>
          <p:cNvPr id="2" name="Título 1">
            <a:extLst>
              <a:ext uri="{FF2B5EF4-FFF2-40B4-BE49-F238E27FC236}">
                <a16:creationId xmlns:a16="http://schemas.microsoft.com/office/drawing/2014/main" id="{BE67BD4F-A366-455D-9A18-363A9353BA67}"/>
              </a:ext>
            </a:extLst>
          </p:cNvPr>
          <p:cNvSpPr>
            <a:spLocks noGrp="1"/>
          </p:cNvSpPr>
          <p:nvPr>
            <p:ph type="title"/>
          </p:nvPr>
        </p:nvSpPr>
        <p:spPr>
          <a:xfrm>
            <a:off x="1524000" y="456156"/>
            <a:ext cx="9144000" cy="745627"/>
          </a:xfrm>
        </p:spPr>
        <p:txBody>
          <a:bodyPr vert="horz" lIns="91440" tIns="45720" rIns="91440" bIns="45720" rtlCol="0" anchor="b">
            <a:normAutofit fontScale="90000"/>
          </a:bodyPr>
          <a:lstStyle/>
          <a:p>
            <a:pPr algn="ctr"/>
            <a:r>
              <a:rPr lang="en-US" sz="6000" dirty="0" err="1">
                <a:solidFill>
                  <a:srgbClr val="FFFFFF"/>
                </a:solidFill>
              </a:rPr>
              <a:t>Ejemplo</a:t>
            </a:r>
            <a:r>
              <a:rPr lang="en-US" sz="6000" dirty="0">
                <a:solidFill>
                  <a:srgbClr val="FFFFFF"/>
                </a:solidFill>
              </a:rPr>
              <a:t> de control de </a:t>
            </a:r>
            <a:r>
              <a:rPr lang="en-US" sz="6000" dirty="0" err="1">
                <a:solidFill>
                  <a:srgbClr val="FFFFFF"/>
                </a:solidFill>
              </a:rPr>
              <a:t>flujo</a:t>
            </a:r>
            <a:endParaRPr lang="en-US" sz="6000" dirty="0">
              <a:solidFill>
                <a:srgbClr val="FFFFFF"/>
              </a:solidFill>
            </a:endParaRPr>
          </a:p>
        </p:txBody>
      </p:sp>
      <p:graphicFrame>
        <p:nvGraphicFramePr>
          <p:cNvPr id="19" name="Diagrama 18">
            <a:extLst>
              <a:ext uri="{FF2B5EF4-FFF2-40B4-BE49-F238E27FC236}">
                <a16:creationId xmlns:a16="http://schemas.microsoft.com/office/drawing/2014/main" id="{338E7A4C-9F21-44CB-9164-DC006F7A79AE}"/>
              </a:ext>
            </a:extLst>
          </p:cNvPr>
          <p:cNvGraphicFramePr/>
          <p:nvPr>
            <p:extLst>
              <p:ext uri="{D42A27DB-BD31-4B8C-83A1-F6EECF244321}">
                <p14:modId xmlns:p14="http://schemas.microsoft.com/office/powerpoint/2010/main" val="2095919689"/>
              </p:ext>
            </p:extLst>
          </p:nvPr>
        </p:nvGraphicFramePr>
        <p:xfrm>
          <a:off x="1010323" y="1983844"/>
          <a:ext cx="9540000" cy="115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0" name="Conector recto de flecha 19">
            <a:extLst>
              <a:ext uri="{FF2B5EF4-FFF2-40B4-BE49-F238E27FC236}">
                <a16:creationId xmlns:a16="http://schemas.microsoft.com/office/drawing/2014/main" id="{782EB5AC-2B64-4269-8E16-6D755138827E}"/>
              </a:ext>
            </a:extLst>
          </p:cNvPr>
          <p:cNvCxnSpPr>
            <a:cxnSpLocks/>
          </p:cNvCxnSpPr>
          <p:nvPr/>
        </p:nvCxnSpPr>
        <p:spPr>
          <a:xfrm>
            <a:off x="6953923" y="2557365"/>
            <a:ext cx="1262614"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67C36689-9780-4563-8C74-EE6CF5A01999}"/>
              </a:ext>
            </a:extLst>
          </p:cNvPr>
          <p:cNvCxnSpPr>
            <a:cxnSpLocks/>
          </p:cNvCxnSpPr>
          <p:nvPr/>
        </p:nvCxnSpPr>
        <p:spPr>
          <a:xfrm>
            <a:off x="3348574" y="2557365"/>
            <a:ext cx="1271563"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Diagrama 21">
            <a:extLst>
              <a:ext uri="{FF2B5EF4-FFF2-40B4-BE49-F238E27FC236}">
                <a16:creationId xmlns:a16="http://schemas.microsoft.com/office/drawing/2014/main" id="{5DBD09D8-9B1D-40FB-A6AD-0E77E7AA8798}"/>
              </a:ext>
            </a:extLst>
          </p:cNvPr>
          <p:cNvGraphicFramePr/>
          <p:nvPr>
            <p:extLst>
              <p:ext uri="{D42A27DB-BD31-4B8C-83A1-F6EECF244321}">
                <p14:modId xmlns:p14="http://schemas.microsoft.com/office/powerpoint/2010/main" val="3472266353"/>
              </p:ext>
            </p:extLst>
          </p:nvPr>
        </p:nvGraphicFramePr>
        <p:xfrm>
          <a:off x="1010323" y="3429000"/>
          <a:ext cx="9540000" cy="1152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3" name="Diagrama 22">
            <a:extLst>
              <a:ext uri="{FF2B5EF4-FFF2-40B4-BE49-F238E27FC236}">
                <a16:creationId xmlns:a16="http://schemas.microsoft.com/office/drawing/2014/main" id="{7F39D13B-8489-4E58-B37C-20205F4E3D3C}"/>
              </a:ext>
            </a:extLst>
          </p:cNvPr>
          <p:cNvGraphicFramePr/>
          <p:nvPr>
            <p:extLst>
              <p:ext uri="{D42A27DB-BD31-4B8C-83A1-F6EECF244321}">
                <p14:modId xmlns:p14="http://schemas.microsoft.com/office/powerpoint/2010/main" val="3592810823"/>
              </p:ext>
            </p:extLst>
          </p:nvPr>
        </p:nvGraphicFramePr>
        <p:xfrm>
          <a:off x="1010323" y="5094642"/>
          <a:ext cx="9540000" cy="1188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88495721"/>
      </p:ext>
    </p:extLst>
  </p:cSld>
  <p:clrMapOvr>
    <a:overrideClrMapping bg1="dk1" tx1="lt1" bg2="dk2" tx2="lt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Django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Creación del proyecto:</a:t>
            </a:r>
            <a:br>
              <a:rPr lang="es-ES" sz="2000" dirty="0"/>
            </a:br>
            <a:r>
              <a:rPr lang="es-ES" sz="2000" dirty="0" err="1"/>
              <a:t>curso_django</a:t>
            </a:r>
            <a:endParaRPr lang="es-ES" sz="2000" dirty="0"/>
          </a:p>
          <a:p>
            <a:endParaRPr lang="es-ES" sz="2000" dirty="0"/>
          </a:p>
          <a:p>
            <a:r>
              <a:rPr lang="es-ES" sz="2000" dirty="0"/>
              <a:t>Creación de la aplicación</a:t>
            </a:r>
            <a:br>
              <a:rPr lang="es-ES" sz="2000" dirty="0"/>
            </a:br>
            <a:r>
              <a:rPr lang="es-ES" sz="2000" dirty="0"/>
              <a:t>porfolio</a:t>
            </a:r>
          </a:p>
        </p:txBody>
      </p:sp>
      <p:sp>
        <p:nvSpPr>
          <p:cNvPr id="9" name="CuadroTexto 8">
            <a:extLst>
              <a:ext uri="{FF2B5EF4-FFF2-40B4-BE49-F238E27FC236}">
                <a16:creationId xmlns:a16="http://schemas.microsoft.com/office/drawing/2014/main" id="{DB799B72-4ED9-46CE-85F0-EFCE2C72A70E}"/>
              </a:ext>
            </a:extLst>
          </p:cNvPr>
          <p:cNvSpPr txBox="1"/>
          <p:nvPr/>
        </p:nvSpPr>
        <p:spPr>
          <a:xfrm>
            <a:off x="5115170" y="825407"/>
            <a:ext cx="6097044" cy="2862322"/>
          </a:xfrm>
          <a:prstGeom prst="rect">
            <a:avLst/>
          </a:prstGeom>
          <a:noFill/>
        </p:spPr>
        <p:txBody>
          <a:bodyPr wrap="square">
            <a:spAutoFit/>
          </a:bodyPr>
          <a:lstStyle/>
          <a:p>
            <a:r>
              <a:rPr lang="es-ES" b="0" dirty="0">
                <a:solidFill>
                  <a:srgbClr val="D4D4D4"/>
                </a:solidFill>
                <a:effectLst/>
                <a:latin typeface="Consolas" panose="020B0609020204030204" pitchFamily="49" charset="0"/>
              </a:rPr>
              <a:t>cd cursos</a:t>
            </a:r>
          </a:p>
          <a:p>
            <a:r>
              <a:rPr lang="es-ES" b="0" dirty="0" err="1">
                <a:solidFill>
                  <a:srgbClr val="D4D4D4"/>
                </a:solidFill>
                <a:effectLst/>
                <a:latin typeface="Consolas" panose="020B0609020204030204" pitchFamily="49" charset="0"/>
              </a:rPr>
              <a:t>django-admin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startproject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curso_django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cd </a:t>
            </a:r>
            <a:r>
              <a:rPr lang="es-ES" b="0" dirty="0" err="1">
                <a:solidFill>
                  <a:srgbClr val="D4D4D4"/>
                </a:solidFill>
                <a:effectLst/>
                <a:latin typeface="Consolas" panose="020B0609020204030204" pitchFamily="49" charset="0"/>
              </a:rPr>
              <a:t>curso_django</a:t>
            </a:r>
            <a:endParaRPr lang="es-ES" b="0" dirty="0">
              <a:solidFill>
                <a:srgbClr val="D4D4D4"/>
              </a:solidFill>
              <a:effectLst/>
              <a:latin typeface="Consolas" panose="020B0609020204030204" pitchFamily="49" charset="0"/>
            </a:endParaRPr>
          </a:p>
          <a:p>
            <a:r>
              <a:rPr lang="es-ES" b="0" dirty="0" err="1">
                <a:solidFill>
                  <a:srgbClr val="D4D4D4"/>
                </a:solidFill>
                <a:effectLst/>
                <a:latin typeface="Consolas" panose="020B0609020204030204" pitchFamily="49" charset="0"/>
              </a:rPr>
              <a:t>py</a:t>
            </a:r>
            <a:r>
              <a:rPr lang="es-ES" b="0" dirty="0">
                <a:solidFill>
                  <a:srgbClr val="D4D4D4"/>
                </a:solidFill>
                <a:effectLst/>
                <a:latin typeface="Consolas" panose="020B0609020204030204" pitchFamily="49" charset="0"/>
              </a:rPr>
              <a:t> manage.py </a:t>
            </a:r>
            <a:r>
              <a:rPr lang="es-ES" b="0" dirty="0" err="1">
                <a:solidFill>
                  <a:srgbClr val="D4D4D4"/>
                </a:solidFill>
                <a:effectLst/>
                <a:latin typeface="Consolas" panose="020B0609020204030204" pitchFamily="49" charset="0"/>
              </a:rPr>
              <a:t>runserver</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(navegador </a:t>
            </a:r>
            <a:r>
              <a:rPr lang="es-ES" b="0" dirty="0">
                <a:solidFill>
                  <a:srgbClr val="D4D4D4"/>
                </a:solidFill>
                <a:effectLst/>
                <a:latin typeface="Consolas" panose="020B0609020204030204" pitchFamily="49" charset="0"/>
                <a:hlinkClick r:id="rId2"/>
              </a:rPr>
              <a:t>http://localhost:8000</a:t>
            </a:r>
            <a:r>
              <a:rPr lang="es-ES" b="0" dirty="0">
                <a:solidFill>
                  <a:srgbClr val="D4D4D4"/>
                </a:solidFill>
                <a:effectLst/>
                <a:latin typeface="Consolas" panose="020B0609020204030204" pitchFamily="49" charset="0"/>
              </a:rPr>
              <a:t>)</a:t>
            </a:r>
          </a:p>
          <a:p>
            <a:endParaRPr lang="es-ES" dirty="0">
              <a:solidFill>
                <a:srgbClr val="D4D4D4"/>
              </a:solidFill>
              <a:latin typeface="Consolas" panose="020B0609020204030204" pitchFamily="49" charset="0"/>
            </a:endParaRPr>
          </a:p>
          <a:p>
            <a:r>
              <a:rPr lang="es-ES" b="0" dirty="0" err="1">
                <a:solidFill>
                  <a:srgbClr val="D4D4D4"/>
                </a:solidFill>
                <a:effectLst/>
                <a:latin typeface="Consolas" panose="020B0609020204030204" pitchFamily="49" charset="0"/>
              </a:rPr>
              <a:t>py</a:t>
            </a:r>
            <a:r>
              <a:rPr lang="es-ES" b="0" dirty="0">
                <a:solidFill>
                  <a:srgbClr val="D4D4D4"/>
                </a:solidFill>
                <a:effectLst/>
                <a:latin typeface="Consolas" panose="020B0609020204030204" pitchFamily="49" charset="0"/>
              </a:rPr>
              <a:t> manage.py </a:t>
            </a:r>
            <a:r>
              <a:rPr lang="es-ES" b="0" dirty="0" err="1">
                <a:solidFill>
                  <a:srgbClr val="D4D4D4"/>
                </a:solidFill>
                <a:effectLst/>
                <a:latin typeface="Consolas" panose="020B0609020204030204" pitchFamily="49" charset="0"/>
              </a:rPr>
              <a:t>startapp</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profolio</a:t>
            </a:r>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(Actualizamos la lista de apps en settings.py)</a:t>
            </a:r>
          </a:p>
          <a:p>
            <a:endParaRPr lang="es-ES" b="0" dirty="0">
              <a:solidFill>
                <a:srgbClr val="D4D4D4"/>
              </a:solidFill>
              <a:effectLst/>
              <a:latin typeface="Consolas" panose="020B0609020204030204" pitchFamily="49" charset="0"/>
            </a:endParaRPr>
          </a:p>
        </p:txBody>
      </p:sp>
      <p:sp>
        <p:nvSpPr>
          <p:cNvPr id="11" name="CuadroTexto 10">
            <a:extLst>
              <a:ext uri="{FF2B5EF4-FFF2-40B4-BE49-F238E27FC236}">
                <a16:creationId xmlns:a16="http://schemas.microsoft.com/office/drawing/2014/main" id="{4C603A28-9E6B-4577-A547-5500491B8742}"/>
              </a:ext>
            </a:extLst>
          </p:cNvPr>
          <p:cNvSpPr txBox="1"/>
          <p:nvPr/>
        </p:nvSpPr>
        <p:spPr>
          <a:xfrm>
            <a:off x="6707791" y="3827578"/>
            <a:ext cx="4926803" cy="2585323"/>
          </a:xfrm>
          <a:prstGeom prst="rect">
            <a:avLst/>
          </a:prstGeom>
          <a:noFill/>
        </p:spPr>
        <p:txBody>
          <a:bodyPr wrap="square">
            <a:spAutoFit/>
          </a:bodyPr>
          <a:lstStyle/>
          <a:p>
            <a:r>
              <a:rPr lang="es-ES" b="0" dirty="0">
                <a:solidFill>
                  <a:srgbClr val="D4D4D4"/>
                </a:solidFill>
                <a:effectLst/>
                <a:latin typeface="Consolas" panose="020B0609020204030204" pitchFamily="49" charset="0"/>
              </a:rPr>
              <a:t>INSTALLED_APPS = [</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django.contrib.admin</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django.contrib.auth</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django.contrib.contenttypes</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django.contrib.sessions</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django.contrib.messages</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django.contrib.staticfiles</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’porfolio'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50463105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D5465C1-8F9B-4DE2-B1FD-8E6DE364E0DA}"/>
              </a:ext>
            </a:extLst>
          </p:cNvPr>
          <p:cNvSpPr>
            <a:spLocks noGrp="1"/>
          </p:cNvSpPr>
          <p:nvPr>
            <p:ph type="title"/>
          </p:nvPr>
        </p:nvSpPr>
        <p:spPr>
          <a:xfrm>
            <a:off x="603938" y="640081"/>
            <a:ext cx="2608655" cy="5257799"/>
          </a:xfrm>
        </p:spPr>
        <p:txBody>
          <a:bodyPr>
            <a:normAutofit/>
          </a:bodyPr>
          <a:lstStyle/>
          <a:p>
            <a:r>
              <a:rPr lang="es-ES" sz="3300">
                <a:solidFill>
                  <a:srgbClr val="2C2C2C"/>
                </a:solidFill>
              </a:rPr>
              <a:t>Información: TechBeanners</a:t>
            </a:r>
          </a:p>
        </p:txBody>
      </p:sp>
      <p:sp>
        <p:nvSpPr>
          <p:cNvPr id="11"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5D74E42E-34F1-44BB-9D25-C6E2A51DCC38}"/>
              </a:ext>
            </a:extLst>
          </p:cNvPr>
          <p:cNvPicPr>
            <a:picLocks noChangeAspect="1"/>
          </p:cNvPicPr>
          <p:nvPr/>
        </p:nvPicPr>
        <p:blipFill rotWithShape="1">
          <a:blip r:embed="rId2"/>
          <a:srcRect r="561" b="1"/>
          <a:stretch/>
        </p:blipFill>
        <p:spPr>
          <a:xfrm>
            <a:off x="4062964" y="942538"/>
            <a:ext cx="7163222" cy="4808332"/>
          </a:xfrm>
          <a:prstGeom prst="rect">
            <a:avLst/>
          </a:prstGeom>
          <a:effectLst/>
        </p:spPr>
      </p:pic>
    </p:spTree>
    <p:extLst>
      <p:ext uri="{BB962C8B-B14F-4D97-AF65-F5344CB8AC3E}">
        <p14:creationId xmlns:p14="http://schemas.microsoft.com/office/powerpoint/2010/main" val="20360484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4000" dirty="0"/>
              <a:t>Enrutamiento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lnSpcReduction="10000"/>
          </a:bodyPr>
          <a:lstStyle/>
          <a:p>
            <a:r>
              <a:rPr lang="es-ES" sz="2000" dirty="0"/>
              <a:t>El enrutador (=</a:t>
            </a:r>
            <a:r>
              <a:rPr lang="es-ES" sz="2000" dirty="0" err="1"/>
              <a:t>controller</a:t>
            </a:r>
            <a:r>
              <a:rPr lang="es-ES" sz="2000" dirty="0"/>
              <a:t> principal) determina a que </a:t>
            </a:r>
            <a:r>
              <a:rPr lang="es-ES" sz="2000" dirty="0" err="1"/>
              <a:t>view-controller</a:t>
            </a:r>
            <a:r>
              <a:rPr lang="es-ES" sz="2000" dirty="0"/>
              <a:t> (=vista) debe reenviar cada una de las peticiones http que le llegan</a:t>
            </a:r>
          </a:p>
          <a:p>
            <a:endParaRPr lang="es-ES" sz="2000" dirty="0"/>
          </a:p>
          <a:p>
            <a:r>
              <a:rPr lang="es-ES" sz="2000" dirty="0"/>
              <a:t>El parámetro </a:t>
            </a:r>
            <a:r>
              <a:rPr lang="es-ES" sz="2000" dirty="0" err="1"/>
              <a:t>name</a:t>
            </a:r>
            <a:r>
              <a:rPr lang="es-ES" sz="2000" dirty="0"/>
              <a:t> es el valor que se espera en la ruta, que puede o no coincidir con el </a:t>
            </a:r>
            <a:r>
              <a:rPr lang="es-ES" sz="2000" dirty="0" err="1"/>
              <a:t>path</a:t>
            </a:r>
            <a:endParaRPr lang="es-ES" sz="2000" dirty="0"/>
          </a:p>
        </p:txBody>
      </p:sp>
      <p:sp>
        <p:nvSpPr>
          <p:cNvPr id="9" name="CuadroTexto 8">
            <a:extLst>
              <a:ext uri="{FF2B5EF4-FFF2-40B4-BE49-F238E27FC236}">
                <a16:creationId xmlns:a16="http://schemas.microsoft.com/office/drawing/2014/main" id="{DB799B72-4ED9-46CE-85F0-EFCE2C72A70E}"/>
              </a:ext>
            </a:extLst>
          </p:cNvPr>
          <p:cNvSpPr txBox="1"/>
          <p:nvPr/>
        </p:nvSpPr>
        <p:spPr>
          <a:xfrm>
            <a:off x="5115170" y="825407"/>
            <a:ext cx="6097044" cy="1754326"/>
          </a:xfrm>
          <a:prstGeom prst="rect">
            <a:avLst/>
          </a:prstGeom>
          <a:noFill/>
        </p:spPr>
        <p:txBody>
          <a:bodyPr wrap="square">
            <a:spAutoFit/>
          </a:bodyPr>
          <a:lstStyle/>
          <a:p>
            <a:r>
              <a:rPr lang="es-ES" dirty="0"/>
              <a:t>En el fichero urls.py del proyecto</a:t>
            </a:r>
          </a:p>
          <a:p>
            <a:r>
              <a:rPr lang="es-ES" dirty="0"/>
              <a:t>Cada ruta (=</a:t>
            </a:r>
            <a:r>
              <a:rPr lang="es-ES" dirty="0" err="1"/>
              <a:t>urlpattern</a:t>
            </a:r>
            <a:r>
              <a:rPr lang="es-ES" dirty="0"/>
              <a:t>) se define por</a:t>
            </a:r>
          </a:p>
          <a:p>
            <a:pPr lvl="1"/>
            <a:r>
              <a:rPr lang="es-ES" dirty="0" err="1"/>
              <a:t>url</a:t>
            </a:r>
            <a:endParaRPr lang="es-ES" dirty="0"/>
          </a:p>
          <a:p>
            <a:pPr lvl="1"/>
            <a:r>
              <a:rPr lang="es-ES" dirty="0"/>
              <a:t>vista </a:t>
            </a:r>
          </a:p>
          <a:p>
            <a:pPr lvl="1"/>
            <a:r>
              <a:rPr lang="es-ES" dirty="0"/>
              <a:t>[opcionalmente un nombre para la ruta] </a:t>
            </a:r>
          </a:p>
          <a:p>
            <a:endParaRPr lang="es-ES" b="0" dirty="0">
              <a:solidFill>
                <a:srgbClr val="D4D4D4"/>
              </a:solidFill>
              <a:effectLst/>
              <a:latin typeface="Consolas" panose="020B0609020204030204" pitchFamily="49" charset="0"/>
            </a:endParaRPr>
          </a:p>
        </p:txBody>
      </p:sp>
      <p:sp>
        <p:nvSpPr>
          <p:cNvPr id="8" name="CuadroTexto 7">
            <a:extLst>
              <a:ext uri="{FF2B5EF4-FFF2-40B4-BE49-F238E27FC236}">
                <a16:creationId xmlns:a16="http://schemas.microsoft.com/office/drawing/2014/main" id="{31E9A928-6CC2-4E19-9B59-DE4797650BF2}"/>
              </a:ext>
            </a:extLst>
          </p:cNvPr>
          <p:cNvSpPr txBox="1"/>
          <p:nvPr/>
        </p:nvSpPr>
        <p:spPr>
          <a:xfrm>
            <a:off x="5693485" y="2918514"/>
            <a:ext cx="6094206" cy="230832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porfolio.views</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urlpatterns</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path</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admin</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admin.site.urls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path</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'porfolio'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porfolio.views.porfolio</a:t>
            </a:r>
            <a:r>
              <a:rPr lang="es-ES" b="0" dirty="0">
                <a:solidFill>
                  <a:srgbClr val="D4D4D4"/>
                </a:solidFill>
                <a:effectLst/>
                <a:latin typeface="Consolas" panose="020B0609020204030204" pitchFamily="49" charset="0"/>
              </a:rPr>
              <a:t>,</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"porfolio"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758842560"/>
      </p:ext>
    </p:extLst>
  </p:cSld>
  <p:clrMapOvr>
    <a:overrideClrMapping bg1="dk1" tx1="lt1" bg2="dk2" tx2="lt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4000" dirty="0"/>
              <a:t>Vista</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Son funciones (o clases) que actúan como </a:t>
            </a:r>
            <a:r>
              <a:rPr lang="es-ES" sz="2000" dirty="0" err="1"/>
              <a:t>controller</a:t>
            </a:r>
            <a:r>
              <a:rPr lang="es-ES" sz="2000" dirty="0"/>
              <a:t> (</a:t>
            </a:r>
            <a:r>
              <a:rPr lang="es-ES" sz="2000" dirty="0" err="1"/>
              <a:t>view-contollers</a:t>
            </a:r>
            <a:r>
              <a:rPr lang="es-ES" sz="2000" dirty="0"/>
              <a:t>)</a:t>
            </a:r>
          </a:p>
          <a:p>
            <a:pPr marL="342900" indent="-342900">
              <a:buFontTx/>
              <a:buChar char="-"/>
            </a:pPr>
            <a:r>
              <a:rPr lang="es-ES" sz="2000" dirty="0" err="1"/>
              <a:t>Reciven</a:t>
            </a:r>
            <a:r>
              <a:rPr lang="es-ES" sz="2000" dirty="0"/>
              <a:t> la petición http</a:t>
            </a:r>
          </a:p>
          <a:p>
            <a:pPr marL="342900" indent="-342900">
              <a:buFontTx/>
              <a:buChar char="-"/>
            </a:pPr>
            <a:r>
              <a:rPr lang="es-ES" sz="2000" dirty="0"/>
              <a:t>Responden a la petición http</a:t>
            </a:r>
          </a:p>
        </p:txBody>
      </p:sp>
      <p:sp>
        <p:nvSpPr>
          <p:cNvPr id="9" name="CuadroTexto 8">
            <a:extLst>
              <a:ext uri="{FF2B5EF4-FFF2-40B4-BE49-F238E27FC236}">
                <a16:creationId xmlns:a16="http://schemas.microsoft.com/office/drawing/2014/main" id="{DB799B72-4ED9-46CE-85F0-EFCE2C72A70E}"/>
              </a:ext>
            </a:extLst>
          </p:cNvPr>
          <p:cNvSpPr txBox="1"/>
          <p:nvPr/>
        </p:nvSpPr>
        <p:spPr>
          <a:xfrm>
            <a:off x="5115170" y="825407"/>
            <a:ext cx="6097044" cy="1754326"/>
          </a:xfrm>
          <a:prstGeom prst="rect">
            <a:avLst/>
          </a:prstGeom>
          <a:noFill/>
        </p:spPr>
        <p:txBody>
          <a:bodyPr wrap="square">
            <a:spAutoFit/>
          </a:bodyPr>
          <a:lstStyle/>
          <a:p>
            <a:r>
              <a:rPr lang="es-ES" dirty="0"/>
              <a:t>La respuesta suele crearse mediante la función render</a:t>
            </a:r>
          </a:p>
          <a:p>
            <a:endParaRPr lang="es-ES" dirty="0"/>
          </a:p>
          <a:p>
            <a:r>
              <a:rPr lang="es-ES" dirty="0"/>
              <a:t>En un primer ejemplo usaremos una función de más bajo nivel: </a:t>
            </a:r>
            <a:r>
              <a:rPr lang="es-ES" b="1" u="sng" dirty="0" err="1"/>
              <a:t>HttpResponse</a:t>
            </a:r>
            <a:r>
              <a:rPr lang="es-ES" dirty="0"/>
              <a:t> que convierte un sencillo </a:t>
            </a:r>
            <a:r>
              <a:rPr lang="es-ES" dirty="0" err="1"/>
              <a:t>str</a:t>
            </a:r>
            <a:r>
              <a:rPr lang="es-ES" dirty="0"/>
              <a:t> en una respuesta HTML</a:t>
            </a:r>
          </a:p>
          <a:p>
            <a:endParaRPr lang="es-ES" b="0" dirty="0">
              <a:solidFill>
                <a:srgbClr val="D4D4D4"/>
              </a:solidFill>
              <a:effectLst/>
              <a:latin typeface="Consolas" panose="020B0609020204030204" pitchFamily="49" charset="0"/>
            </a:endParaRPr>
          </a:p>
        </p:txBody>
      </p:sp>
      <p:sp>
        <p:nvSpPr>
          <p:cNvPr id="10" name="CuadroTexto 9">
            <a:extLst>
              <a:ext uri="{FF2B5EF4-FFF2-40B4-BE49-F238E27FC236}">
                <a16:creationId xmlns:a16="http://schemas.microsoft.com/office/drawing/2014/main" id="{8D7CF93B-9FD0-4A12-A735-E6AD053F8C32}"/>
              </a:ext>
            </a:extLst>
          </p:cNvPr>
          <p:cNvSpPr txBox="1"/>
          <p:nvPr/>
        </p:nvSpPr>
        <p:spPr>
          <a:xfrm>
            <a:off x="5297763" y="2782284"/>
            <a:ext cx="6094206" cy="230832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django.shortcuts</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render</a:t>
            </a:r>
          </a:p>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django.http</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HttpResponse</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Create</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your</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views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here</a:t>
            </a:r>
            <a:r>
              <a:rPr lang="es-ES" b="0" dirty="0">
                <a:solidFill>
                  <a:srgbClr val="6A9955"/>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porfolio(</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pt-BR" b="0" dirty="0" err="1">
                <a:solidFill>
                  <a:srgbClr val="569CD6"/>
                </a:solidFill>
                <a:effectLst/>
                <a:latin typeface="Consolas" panose="020B0609020204030204" pitchFamily="49" charset="0"/>
              </a:rPr>
              <a:t>return</a:t>
            </a:r>
            <a:r>
              <a:rPr lang="pt-BR" b="0" dirty="0">
                <a:solidFill>
                  <a:srgbClr val="D4D4D4"/>
                </a:solidFill>
                <a:effectLst/>
                <a:latin typeface="Consolas" panose="020B0609020204030204" pitchFamily="49" charset="0"/>
              </a:rPr>
              <a:t> </a:t>
            </a:r>
            <a:r>
              <a:rPr lang="pt-BR" b="0" dirty="0" err="1">
                <a:solidFill>
                  <a:srgbClr val="D4D4D4"/>
                </a:solidFill>
                <a:effectLst/>
                <a:latin typeface="Consolas" panose="020B0609020204030204" pitchFamily="49" charset="0"/>
              </a:rPr>
              <a:t>HttpResponse</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'&lt;h1&gt;</a:t>
            </a:r>
            <a:r>
              <a:rPr lang="pt-BR" b="0" dirty="0" err="1">
                <a:solidFill>
                  <a:srgbClr val="CE9178"/>
                </a:solidFill>
                <a:effectLst/>
                <a:latin typeface="Consolas" panose="020B0609020204030204" pitchFamily="49" charset="0"/>
              </a:rPr>
              <a:t>Porfolio</a:t>
            </a:r>
            <a:r>
              <a:rPr lang="pt-BR" b="0" dirty="0">
                <a:solidFill>
                  <a:srgbClr val="CE9178"/>
                </a:solidFill>
                <a:effectLst/>
                <a:latin typeface="Consolas" panose="020B0609020204030204" pitchFamily="49" charset="0"/>
              </a:rPr>
              <a:t>&lt;/h1&gt;'</a:t>
            </a:r>
            <a:r>
              <a:rPr lang="pt-BR" b="0" dirty="0">
                <a:solidFill>
                  <a:srgbClr val="D4D4D4"/>
                </a:solidFill>
                <a:effectLst/>
                <a:latin typeface="Consolas" panose="020B0609020204030204" pitchFamily="49" charset="0"/>
              </a:rPr>
              <a:t>) </a:t>
            </a:r>
          </a:p>
          <a:p>
            <a:r>
              <a:rPr lang="pt-BR"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572458165"/>
      </p:ext>
    </p:extLst>
  </p:cSld>
  <p:clrMapOvr>
    <a:overrideClrMapping bg1="dk1" tx1="lt1" bg2="dk2" tx2="lt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ítulo 1">
            <a:extLst>
              <a:ext uri="{FF2B5EF4-FFF2-40B4-BE49-F238E27FC236}">
                <a16:creationId xmlns:a16="http://schemas.microsoft.com/office/drawing/2014/main" id="{A3A0DA9B-59EB-46E2-A320-6E1B3B86D58B}"/>
              </a:ext>
            </a:extLst>
          </p:cNvPr>
          <p:cNvSpPr>
            <a:spLocks noGrp="1"/>
          </p:cNvSpPr>
          <p:nvPr>
            <p:ph type="title"/>
          </p:nvPr>
        </p:nvSpPr>
        <p:spPr>
          <a:xfrm>
            <a:off x="827088" y="1641752"/>
            <a:ext cx="2655887" cy="879379"/>
          </a:xfrm>
        </p:spPr>
        <p:txBody>
          <a:bodyPr anchor="t">
            <a:normAutofit/>
          </a:bodyPr>
          <a:lstStyle/>
          <a:p>
            <a:r>
              <a:rPr lang="es-ES" sz="4000" dirty="0">
                <a:solidFill>
                  <a:schemeClr val="bg1"/>
                </a:solidFill>
              </a:rPr>
              <a:t>Run server</a:t>
            </a:r>
          </a:p>
        </p:txBody>
      </p:sp>
      <p:pic>
        <p:nvPicPr>
          <p:cNvPr id="5" name="Marcador de contenido 4">
            <a:extLst>
              <a:ext uri="{FF2B5EF4-FFF2-40B4-BE49-F238E27FC236}">
                <a16:creationId xmlns:a16="http://schemas.microsoft.com/office/drawing/2014/main" id="{050055B7-DF7B-48E5-A752-C734A80FCFB6}"/>
              </a:ext>
            </a:extLst>
          </p:cNvPr>
          <p:cNvPicPr>
            <a:picLocks noGrp="1" noChangeAspect="1"/>
          </p:cNvPicPr>
          <p:nvPr>
            <p:ph idx="1"/>
          </p:nvPr>
        </p:nvPicPr>
        <p:blipFill>
          <a:blip r:embed="rId3"/>
          <a:stretch>
            <a:fillRect/>
          </a:stretch>
        </p:blipFill>
        <p:spPr>
          <a:xfrm>
            <a:off x="4895975" y="653143"/>
            <a:ext cx="6978162" cy="5759908"/>
          </a:xfrm>
        </p:spPr>
      </p:pic>
      <p:sp>
        <p:nvSpPr>
          <p:cNvPr id="6" name="CuadroTexto 5">
            <a:extLst>
              <a:ext uri="{FF2B5EF4-FFF2-40B4-BE49-F238E27FC236}">
                <a16:creationId xmlns:a16="http://schemas.microsoft.com/office/drawing/2014/main" id="{B81EA24B-D8A0-4963-9570-7FF6F9C62F7D}"/>
              </a:ext>
            </a:extLst>
          </p:cNvPr>
          <p:cNvSpPr txBox="1"/>
          <p:nvPr/>
        </p:nvSpPr>
        <p:spPr>
          <a:xfrm>
            <a:off x="5771637" y="3271487"/>
            <a:ext cx="4592411" cy="523220"/>
          </a:xfrm>
          <a:prstGeom prst="rect">
            <a:avLst/>
          </a:prstGeom>
          <a:noFill/>
        </p:spPr>
        <p:txBody>
          <a:bodyPr wrap="none" rtlCol="0">
            <a:spAutoFit/>
          </a:bodyPr>
          <a:lstStyle/>
          <a:p>
            <a:r>
              <a:rPr lang="es-ES" sz="2800" dirty="0">
                <a:hlinkClick r:id="rId4"/>
              </a:rPr>
              <a:t>http://localhost:8000/porfolio</a:t>
            </a:r>
            <a:endParaRPr lang="es-ES" sz="2800" dirty="0"/>
          </a:p>
        </p:txBody>
      </p:sp>
    </p:spTree>
    <p:extLst>
      <p:ext uri="{BB962C8B-B14F-4D97-AF65-F5344CB8AC3E}">
        <p14:creationId xmlns:p14="http://schemas.microsoft.com/office/powerpoint/2010/main" val="14341639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4000" dirty="0" err="1"/>
              <a:t>Templates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Son ficheros en un lenguaje de plantillas basado en </a:t>
            </a:r>
            <a:r>
              <a:rPr lang="es-ES" sz="2000" dirty="0" err="1"/>
              <a:t>html</a:t>
            </a:r>
            <a:endParaRPr lang="es-ES" sz="2000" dirty="0"/>
          </a:p>
          <a:p>
            <a:endParaRPr lang="es-ES" sz="2000" dirty="0"/>
          </a:p>
          <a:p>
            <a:r>
              <a:rPr lang="es-ES" sz="2000" dirty="0"/>
              <a:t>Son invocados desde una vista que </a:t>
            </a:r>
            <a:r>
              <a:rPr lang="es-ES" sz="2000" dirty="0" err="1"/>
              <a:t>rendiriza</a:t>
            </a:r>
            <a:r>
              <a:rPr lang="es-ES" sz="2000" dirty="0"/>
              <a:t> a partir de ellos el HTML definitivo que será  incluido en la respuesta http</a:t>
            </a:r>
          </a:p>
        </p:txBody>
      </p:sp>
      <p:pic>
        <p:nvPicPr>
          <p:cNvPr id="5" name="Imagen 4">
            <a:extLst>
              <a:ext uri="{FF2B5EF4-FFF2-40B4-BE49-F238E27FC236}">
                <a16:creationId xmlns:a16="http://schemas.microsoft.com/office/drawing/2014/main" id="{481A6D2A-1694-495F-ACD7-8E4A1B4EA8E5}"/>
              </a:ext>
            </a:extLst>
          </p:cNvPr>
          <p:cNvPicPr>
            <a:picLocks noChangeAspect="1"/>
          </p:cNvPicPr>
          <p:nvPr/>
        </p:nvPicPr>
        <p:blipFill>
          <a:blip r:embed="rId2"/>
          <a:stretch>
            <a:fillRect/>
          </a:stretch>
        </p:blipFill>
        <p:spPr>
          <a:xfrm>
            <a:off x="8520160" y="425068"/>
            <a:ext cx="3267531" cy="2219635"/>
          </a:xfrm>
          <a:prstGeom prst="rect">
            <a:avLst/>
          </a:prstGeom>
        </p:spPr>
      </p:pic>
      <p:sp>
        <p:nvSpPr>
          <p:cNvPr id="10" name="CuadroTexto 9">
            <a:extLst>
              <a:ext uri="{FF2B5EF4-FFF2-40B4-BE49-F238E27FC236}">
                <a16:creationId xmlns:a16="http://schemas.microsoft.com/office/drawing/2014/main" id="{15E7D577-AE6E-432D-91AA-A530E81FEEDA}"/>
              </a:ext>
            </a:extLst>
          </p:cNvPr>
          <p:cNvSpPr txBox="1"/>
          <p:nvPr/>
        </p:nvSpPr>
        <p:spPr>
          <a:xfrm>
            <a:off x="5454711" y="3761677"/>
            <a:ext cx="6093822" cy="1754326"/>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django.shortcuts</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render</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Create</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your</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views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here</a:t>
            </a:r>
            <a:r>
              <a:rPr lang="es-ES" b="0" dirty="0">
                <a:solidFill>
                  <a:srgbClr val="6A9955"/>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porfolio(</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render(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'porfolio.html'</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43084968"/>
      </p:ext>
    </p:extLst>
  </p:cSld>
  <p:clrMapOvr>
    <a:overrideClrMapping bg1="dk1" tx1="lt1" bg2="dk2" tx2="lt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ítulo 1">
            <a:extLst>
              <a:ext uri="{FF2B5EF4-FFF2-40B4-BE49-F238E27FC236}">
                <a16:creationId xmlns:a16="http://schemas.microsoft.com/office/drawing/2014/main" id="{A3A0DA9B-59EB-46E2-A320-6E1B3B86D58B}"/>
              </a:ext>
            </a:extLst>
          </p:cNvPr>
          <p:cNvSpPr>
            <a:spLocks noGrp="1"/>
          </p:cNvSpPr>
          <p:nvPr>
            <p:ph type="title"/>
          </p:nvPr>
        </p:nvSpPr>
        <p:spPr>
          <a:xfrm>
            <a:off x="827088" y="1641752"/>
            <a:ext cx="2655887" cy="879379"/>
          </a:xfrm>
        </p:spPr>
        <p:txBody>
          <a:bodyPr anchor="t">
            <a:normAutofit/>
          </a:bodyPr>
          <a:lstStyle/>
          <a:p>
            <a:r>
              <a:rPr lang="es-ES" sz="4000" dirty="0">
                <a:solidFill>
                  <a:schemeClr val="bg1"/>
                </a:solidFill>
              </a:rPr>
              <a:t>Run server</a:t>
            </a:r>
          </a:p>
        </p:txBody>
      </p:sp>
      <p:pic>
        <p:nvPicPr>
          <p:cNvPr id="5" name="Marcador de contenido 4">
            <a:extLst>
              <a:ext uri="{FF2B5EF4-FFF2-40B4-BE49-F238E27FC236}">
                <a16:creationId xmlns:a16="http://schemas.microsoft.com/office/drawing/2014/main" id="{050055B7-DF7B-48E5-A752-C734A80FCFB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908662" y="653143"/>
            <a:ext cx="6952788" cy="5759908"/>
          </a:xfrm>
        </p:spPr>
      </p:pic>
      <p:sp>
        <p:nvSpPr>
          <p:cNvPr id="6" name="CuadroTexto 5">
            <a:extLst>
              <a:ext uri="{FF2B5EF4-FFF2-40B4-BE49-F238E27FC236}">
                <a16:creationId xmlns:a16="http://schemas.microsoft.com/office/drawing/2014/main" id="{B81EA24B-D8A0-4963-9570-7FF6F9C62F7D}"/>
              </a:ext>
            </a:extLst>
          </p:cNvPr>
          <p:cNvSpPr txBox="1"/>
          <p:nvPr/>
        </p:nvSpPr>
        <p:spPr>
          <a:xfrm>
            <a:off x="6524673" y="4702254"/>
            <a:ext cx="4592411" cy="523220"/>
          </a:xfrm>
          <a:prstGeom prst="rect">
            <a:avLst/>
          </a:prstGeom>
          <a:noFill/>
        </p:spPr>
        <p:txBody>
          <a:bodyPr wrap="none" rtlCol="0">
            <a:spAutoFit/>
          </a:bodyPr>
          <a:lstStyle/>
          <a:p>
            <a:r>
              <a:rPr lang="es-ES" sz="2800" dirty="0">
                <a:hlinkClick r:id="rId4"/>
              </a:rPr>
              <a:t>http://localhost:8000/porfolio</a:t>
            </a:r>
            <a:endParaRPr lang="es-ES" sz="2800" dirty="0"/>
          </a:p>
        </p:txBody>
      </p:sp>
    </p:spTree>
    <p:extLst>
      <p:ext uri="{BB962C8B-B14F-4D97-AF65-F5344CB8AC3E}">
        <p14:creationId xmlns:p14="http://schemas.microsoft.com/office/powerpoint/2010/main" val="39659066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4000" dirty="0"/>
              <a:t>Vista y </a:t>
            </a:r>
            <a:r>
              <a:rPr lang="es-ES" sz="4000" dirty="0" err="1"/>
              <a:t>template</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La vista define variables que es capaz de incorporar en el </a:t>
            </a:r>
            <a:r>
              <a:rPr lang="es-ES" sz="2000" dirty="0" err="1"/>
              <a:t>template</a:t>
            </a:r>
            <a:endParaRPr lang="es-ES" sz="2000" dirty="0"/>
          </a:p>
          <a:p>
            <a:endParaRPr lang="es-ES" sz="2000" dirty="0"/>
          </a:p>
          <a:p>
            <a:r>
              <a:rPr lang="es-ES" sz="2000" dirty="0"/>
              <a:t>El lenguaje de plantillas permite incorporar en el HTML elementos de programación declarativa</a:t>
            </a:r>
          </a:p>
        </p:txBody>
      </p:sp>
      <p:sp>
        <p:nvSpPr>
          <p:cNvPr id="10" name="CuadroTexto 9">
            <a:extLst>
              <a:ext uri="{FF2B5EF4-FFF2-40B4-BE49-F238E27FC236}">
                <a16:creationId xmlns:a16="http://schemas.microsoft.com/office/drawing/2014/main" id="{6607F57F-B1F3-41F7-A242-7727888BE62E}"/>
              </a:ext>
            </a:extLst>
          </p:cNvPr>
          <p:cNvSpPr txBox="1"/>
          <p:nvPr/>
        </p:nvSpPr>
        <p:spPr>
          <a:xfrm>
            <a:off x="5297763" y="609198"/>
            <a:ext cx="6094206" cy="3139321"/>
          </a:xfrm>
          <a:prstGeom prst="rect">
            <a:avLst/>
          </a:prstGeom>
          <a:noFill/>
        </p:spPr>
        <p:txBody>
          <a:bodyPr wrap="square">
            <a:spAutoFit/>
          </a:bodyPr>
          <a:lstStyle/>
          <a:p>
            <a:r>
              <a:rPr lang="pt-BR" b="1" u="sng" dirty="0"/>
              <a:t>porfolio/views.py</a:t>
            </a:r>
          </a:p>
          <a:p>
            <a:endParaRPr lang="es-ES" b="0" dirty="0">
              <a:solidFill>
                <a:srgbClr val="569CD6"/>
              </a:solidFill>
              <a:effectLst/>
              <a:latin typeface="Consolas" panose="020B0609020204030204" pitchFamily="49" charset="0"/>
            </a:endParaRPr>
          </a:p>
          <a:p>
            <a:endParaRPr lang="es-ES" dirty="0">
              <a:solidFill>
                <a:srgbClr val="569CD6"/>
              </a:solidFill>
              <a:latin typeface="Consolas" panose="020B0609020204030204" pitchFamily="49" charset="0"/>
            </a:endParaRPr>
          </a:p>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django.shortcuts</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render</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Create</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your</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views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here</a:t>
            </a:r>
            <a:r>
              <a:rPr lang="es-ES" b="0" dirty="0">
                <a:solidFill>
                  <a:srgbClr val="6A9955"/>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porfolio(</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author</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'Alejandro Cerezo'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render(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'porfolio.html’</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author</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author</a:t>
            </a:r>
            <a:r>
              <a:rPr lang="es-ES"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4D753101-902E-413C-9919-04A7510AB5C7}"/>
              </a:ext>
            </a:extLst>
          </p:cNvPr>
          <p:cNvSpPr txBox="1"/>
          <p:nvPr/>
        </p:nvSpPr>
        <p:spPr>
          <a:xfrm>
            <a:off x="5422054" y="4503912"/>
            <a:ext cx="4840741" cy="1200329"/>
          </a:xfrm>
          <a:prstGeom prst="rect">
            <a:avLst/>
          </a:prstGeom>
          <a:noFill/>
        </p:spPr>
        <p:txBody>
          <a:bodyPr wrap="square">
            <a:spAutoFit/>
          </a:bodyPr>
          <a:lstStyle/>
          <a:p>
            <a:r>
              <a:rPr lang="pt-BR" b="1" u="sng" dirty="0"/>
              <a:t>portfolio.html</a:t>
            </a:r>
          </a:p>
          <a:p>
            <a:endParaRPr lang="pt-BR" dirty="0"/>
          </a:p>
          <a:p>
            <a:r>
              <a:rPr lang="pt-BR" dirty="0"/>
              <a:t>&lt;</a:t>
            </a:r>
            <a:r>
              <a:rPr lang="pt-BR" dirty="0" err="1"/>
              <a:t>body</a:t>
            </a:r>
            <a:r>
              <a:rPr lang="pt-BR" dirty="0"/>
              <a:t>&gt;</a:t>
            </a:r>
          </a:p>
          <a:p>
            <a:r>
              <a:rPr lang="pt-BR" dirty="0"/>
              <a:t>    &lt;h1&gt;</a:t>
            </a:r>
            <a:r>
              <a:rPr lang="pt-BR" dirty="0" err="1"/>
              <a:t>Porfolio</a:t>
            </a:r>
            <a:r>
              <a:rPr lang="pt-BR" dirty="0"/>
              <a:t> de {{</a:t>
            </a:r>
            <a:r>
              <a:rPr lang="pt-BR" dirty="0" err="1"/>
              <a:t>author</a:t>
            </a:r>
            <a:r>
              <a:rPr lang="pt-BR" dirty="0"/>
              <a:t>}}&lt;/h1&gt;</a:t>
            </a:r>
            <a:endParaRPr lang="es-ES" dirty="0"/>
          </a:p>
        </p:txBody>
      </p:sp>
    </p:spTree>
    <p:extLst>
      <p:ext uri="{BB962C8B-B14F-4D97-AF65-F5344CB8AC3E}">
        <p14:creationId xmlns:p14="http://schemas.microsoft.com/office/powerpoint/2010/main" val="2837193773"/>
      </p:ext>
    </p:extLst>
  </p:cSld>
  <p:clrMapOvr>
    <a:overrideClrMapping bg1="dk1" tx1="lt1" bg2="dk2" tx2="lt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ítulo 1">
            <a:extLst>
              <a:ext uri="{FF2B5EF4-FFF2-40B4-BE49-F238E27FC236}">
                <a16:creationId xmlns:a16="http://schemas.microsoft.com/office/drawing/2014/main" id="{A3A0DA9B-59EB-46E2-A320-6E1B3B86D58B}"/>
              </a:ext>
            </a:extLst>
          </p:cNvPr>
          <p:cNvSpPr>
            <a:spLocks noGrp="1"/>
          </p:cNvSpPr>
          <p:nvPr>
            <p:ph type="title"/>
          </p:nvPr>
        </p:nvSpPr>
        <p:spPr>
          <a:xfrm>
            <a:off x="827088" y="1641752"/>
            <a:ext cx="2655887" cy="879379"/>
          </a:xfrm>
        </p:spPr>
        <p:txBody>
          <a:bodyPr anchor="t">
            <a:normAutofit/>
          </a:bodyPr>
          <a:lstStyle/>
          <a:p>
            <a:r>
              <a:rPr lang="es-ES" sz="4000" dirty="0">
                <a:solidFill>
                  <a:schemeClr val="bg1"/>
                </a:solidFill>
              </a:rPr>
              <a:t>Run server</a:t>
            </a:r>
          </a:p>
        </p:txBody>
      </p:sp>
      <p:pic>
        <p:nvPicPr>
          <p:cNvPr id="5" name="Marcador de contenido 4">
            <a:extLst>
              <a:ext uri="{FF2B5EF4-FFF2-40B4-BE49-F238E27FC236}">
                <a16:creationId xmlns:a16="http://schemas.microsoft.com/office/drawing/2014/main" id="{050055B7-DF7B-48E5-A752-C734A80FCFB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943511" y="653143"/>
            <a:ext cx="6883090" cy="5759908"/>
          </a:xfrm>
        </p:spPr>
      </p:pic>
      <p:sp>
        <p:nvSpPr>
          <p:cNvPr id="6" name="CuadroTexto 5">
            <a:extLst>
              <a:ext uri="{FF2B5EF4-FFF2-40B4-BE49-F238E27FC236}">
                <a16:creationId xmlns:a16="http://schemas.microsoft.com/office/drawing/2014/main" id="{B81EA24B-D8A0-4963-9570-7FF6F9C62F7D}"/>
              </a:ext>
            </a:extLst>
          </p:cNvPr>
          <p:cNvSpPr txBox="1"/>
          <p:nvPr/>
        </p:nvSpPr>
        <p:spPr>
          <a:xfrm>
            <a:off x="6524673" y="4702254"/>
            <a:ext cx="4592411" cy="523220"/>
          </a:xfrm>
          <a:prstGeom prst="rect">
            <a:avLst/>
          </a:prstGeom>
          <a:noFill/>
        </p:spPr>
        <p:txBody>
          <a:bodyPr wrap="none" rtlCol="0">
            <a:spAutoFit/>
          </a:bodyPr>
          <a:lstStyle/>
          <a:p>
            <a:r>
              <a:rPr lang="es-ES" sz="2800" dirty="0">
                <a:hlinkClick r:id="rId4"/>
              </a:rPr>
              <a:t>http://localhost:8000/porfolio</a:t>
            </a:r>
            <a:endParaRPr lang="es-ES" sz="2800" dirty="0"/>
          </a:p>
        </p:txBody>
      </p:sp>
    </p:spTree>
    <p:extLst>
      <p:ext uri="{BB962C8B-B14F-4D97-AF65-F5344CB8AC3E}">
        <p14:creationId xmlns:p14="http://schemas.microsoft.com/office/powerpoint/2010/main" val="267639855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Ejercicio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r>
              <a:rPr lang="es-ES" sz="2600" dirty="0"/>
              <a:t>Creamos la “home” del sitio web:</a:t>
            </a:r>
          </a:p>
          <a:p>
            <a:pPr marL="457200" indent="-457200">
              <a:buFontTx/>
              <a:buChar char="-"/>
            </a:pPr>
            <a:r>
              <a:rPr lang="es-ES" sz="2600" dirty="0"/>
              <a:t>Ruta</a:t>
            </a:r>
          </a:p>
          <a:p>
            <a:pPr marL="457200" indent="-457200">
              <a:buFontTx/>
              <a:buChar char="-"/>
            </a:pPr>
            <a:r>
              <a:rPr lang="es-ES" sz="2600" dirty="0" err="1"/>
              <a:t>Controller</a:t>
            </a:r>
            <a:endParaRPr lang="es-ES" sz="2600" dirty="0"/>
          </a:p>
          <a:p>
            <a:pPr marL="457200" indent="-457200">
              <a:buFontTx/>
              <a:buChar char="-"/>
            </a:pPr>
            <a:r>
              <a:rPr lang="es-ES" sz="2600" dirty="0" err="1"/>
              <a:t>Template</a:t>
            </a:r>
            <a:endParaRPr lang="es-ES" sz="2600" dirty="0"/>
          </a:p>
          <a:p>
            <a:pPr marL="457200" indent="-457200">
              <a:buFontTx/>
              <a:buChar char="-"/>
            </a:pPr>
            <a:endParaRPr lang="es-ES" sz="2600" dirty="0"/>
          </a:p>
          <a:p>
            <a:r>
              <a:rPr lang="es-ES" sz="2600" dirty="0"/>
              <a:t>Puede estar en la aplicación que tenemos (porfolio)</a:t>
            </a:r>
          </a:p>
          <a:p>
            <a:r>
              <a:rPr lang="es-ES" sz="2600" dirty="0"/>
              <a:t>Podemos crear una nueva aplicación (home) </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8435654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Ejercicio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r>
              <a:rPr lang="es-ES" sz="2600" dirty="0"/>
              <a:t>Creamos la una nueva aplicación (libros)</a:t>
            </a:r>
          </a:p>
          <a:p>
            <a:pPr marL="457200" indent="-457200">
              <a:buFontTx/>
              <a:buChar char="-"/>
            </a:pPr>
            <a:r>
              <a:rPr lang="es-ES" sz="2600" dirty="0"/>
              <a:t>Creamos y registramos</a:t>
            </a:r>
          </a:p>
          <a:p>
            <a:pPr marL="457200" indent="-457200">
              <a:buFontTx/>
              <a:buChar char="-"/>
            </a:pPr>
            <a:r>
              <a:rPr lang="es-ES" sz="2600" dirty="0"/>
              <a:t>Ruta (importamos la vista)</a:t>
            </a:r>
          </a:p>
          <a:p>
            <a:pPr marL="457200" indent="-457200">
              <a:buFontTx/>
              <a:buChar char="-"/>
            </a:pPr>
            <a:r>
              <a:rPr lang="es-ES" sz="2600" dirty="0" err="1"/>
              <a:t>Controller</a:t>
            </a:r>
            <a:endParaRPr lang="es-ES" sz="2600" dirty="0"/>
          </a:p>
          <a:p>
            <a:pPr marL="457200" indent="-457200">
              <a:buFontTx/>
              <a:buChar char="-"/>
            </a:pPr>
            <a:r>
              <a:rPr lang="es-ES" sz="2600" dirty="0" err="1"/>
              <a:t>Template</a:t>
            </a:r>
            <a:endParaRPr lang="es-ES" sz="2600" dirty="0"/>
          </a:p>
          <a:p>
            <a:pPr marL="457200" indent="-457200">
              <a:buFontTx/>
              <a:buChar char="-"/>
            </a:pPr>
            <a:endParaRPr lang="es-ES" sz="2600" dirty="0"/>
          </a:p>
          <a:p>
            <a:r>
              <a:rPr lang="es-ES" sz="2600" dirty="0"/>
              <a:t>Añadimos la nueva ruta en el menú de la home</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0938039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F9407EE-27F1-4DDB-ACAE-1E200A994D3B}"/>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Modelos</a:t>
            </a:r>
          </a:p>
        </p:txBody>
      </p:sp>
      <p:sp>
        <p:nvSpPr>
          <p:cNvPr id="18" name="Marcador de contenido 17">
            <a:extLst>
              <a:ext uri="{FF2B5EF4-FFF2-40B4-BE49-F238E27FC236}">
                <a16:creationId xmlns:a16="http://schemas.microsoft.com/office/drawing/2014/main" id="{8ECA8E36-3B2B-4E71-8D25-4ED6C20C7C72}"/>
              </a:ext>
            </a:extLst>
          </p:cNvPr>
          <p:cNvSpPr>
            <a:spLocks noGrp="1"/>
          </p:cNvSpPr>
          <p:nvPr>
            <p:ph idx="1"/>
          </p:nvPr>
        </p:nvSpPr>
        <p:spPr>
          <a:xfrm>
            <a:off x="4810259" y="649481"/>
            <a:ext cx="6555347" cy="4148430"/>
          </a:xfrm>
        </p:spPr>
        <p:txBody>
          <a:bodyPr anchor="ctr">
            <a:normAutofit/>
          </a:bodyPr>
          <a:lstStyle/>
          <a:p>
            <a:r>
              <a:rPr lang="es-ES" sz="2000" dirty="0"/>
              <a:t>Crean la capa de datos (data </a:t>
            </a:r>
            <a:r>
              <a:rPr lang="es-ES" sz="2000" dirty="0" err="1"/>
              <a:t>layer</a:t>
            </a:r>
            <a:r>
              <a:rPr lang="es-ES" sz="2000" dirty="0"/>
              <a:t>) de la aplicación</a:t>
            </a:r>
          </a:p>
          <a:p>
            <a:r>
              <a:rPr lang="es-ES" sz="2000" dirty="0"/>
              <a:t>Definen la estructura de la DDBB</a:t>
            </a:r>
          </a:p>
          <a:p>
            <a:r>
              <a:rPr lang="es-ES" sz="2000" dirty="0"/>
              <a:t>Permiten realizar consultas a la DDBB</a:t>
            </a:r>
          </a:p>
          <a:p>
            <a:endParaRPr lang="es-ES" sz="2000" dirty="0"/>
          </a:p>
          <a:p>
            <a:r>
              <a:rPr lang="es-ES" sz="2000" dirty="0"/>
              <a:t>En Django un modelo es</a:t>
            </a:r>
            <a:br>
              <a:rPr lang="es-ES" sz="2000" dirty="0"/>
            </a:br>
            <a:r>
              <a:rPr lang="es-ES" sz="2000" dirty="0"/>
              <a:t>una clase que hereda de </a:t>
            </a:r>
            <a:r>
              <a:rPr lang="es-ES" sz="2000" dirty="0" err="1"/>
              <a:t>django.db.models.Model</a:t>
            </a:r>
            <a:r>
              <a:rPr lang="es-ES" sz="2000" dirty="0"/>
              <a:t> mapeando los campos de la DDBB como atributos de la clase</a:t>
            </a:r>
          </a:p>
        </p:txBody>
      </p:sp>
      <p:sp>
        <p:nvSpPr>
          <p:cNvPr id="12" name="CuadroTexto 11">
            <a:extLst>
              <a:ext uri="{FF2B5EF4-FFF2-40B4-BE49-F238E27FC236}">
                <a16:creationId xmlns:a16="http://schemas.microsoft.com/office/drawing/2014/main" id="{6B37A519-1281-4F3C-BE5C-742807A6B554}"/>
              </a:ext>
            </a:extLst>
          </p:cNvPr>
          <p:cNvSpPr txBox="1"/>
          <p:nvPr/>
        </p:nvSpPr>
        <p:spPr>
          <a:xfrm>
            <a:off x="5019959" y="4960674"/>
            <a:ext cx="5913145" cy="646331"/>
          </a:xfrm>
          <a:prstGeom prst="rect">
            <a:avLst/>
          </a:prstGeom>
          <a:solidFill>
            <a:schemeClr val="tx1">
              <a:lumMod val="95000"/>
              <a:lumOff val="5000"/>
            </a:schemeClr>
          </a:solid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Libro(</a:t>
            </a:r>
            <a:r>
              <a:rPr lang="es-ES" b="0" dirty="0" err="1">
                <a:solidFill>
                  <a:srgbClr val="D4D4D4"/>
                </a:solidFill>
                <a:effectLst/>
                <a:latin typeface="Consolas" panose="020B0609020204030204" pitchFamily="49" charset="0"/>
              </a:rPr>
              <a:t>models.Model</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titulo = </a:t>
            </a:r>
            <a:r>
              <a:rPr lang="es-ES" b="0" dirty="0" err="1">
                <a:solidFill>
                  <a:srgbClr val="D4D4D4"/>
                </a:solidFill>
                <a:effectLst/>
                <a:latin typeface="Consolas" panose="020B0609020204030204" pitchFamily="49" charset="0"/>
              </a:rPr>
              <a:t>models.CharField</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max_length</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100</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619804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Marcador de contenido 5">
            <a:extLst>
              <a:ext uri="{FF2B5EF4-FFF2-40B4-BE49-F238E27FC236}">
                <a16:creationId xmlns:a16="http://schemas.microsoft.com/office/drawing/2014/main" id="{1F92B9F8-E9A5-4FAC-969C-92A2FDD6A407}"/>
              </a:ext>
            </a:extLst>
          </p:cNvPr>
          <p:cNvPicPr>
            <a:picLocks noGrp="1" noChangeAspect="1"/>
          </p:cNvPicPr>
          <p:nvPr>
            <p:ph sz="half" idx="2"/>
          </p:nvPr>
        </p:nvPicPr>
        <p:blipFill rotWithShape="1">
          <a:blip r:embed="rId2"/>
          <a:srcRect t="14562" r="1" b="13986"/>
          <a:stretch/>
        </p:blipFill>
        <p:spPr>
          <a:xfrm>
            <a:off x="626590" y="317578"/>
            <a:ext cx="10851111" cy="3508437"/>
          </a:xfrm>
          <a:prstGeom prst="rect">
            <a:avLst/>
          </a:prstGeom>
        </p:spPr>
      </p:pic>
      <p:grpSp>
        <p:nvGrpSpPr>
          <p:cNvPr id="31" name="Group 30">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2" name="Straight Connector 3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ítulo 1">
            <a:extLst>
              <a:ext uri="{FF2B5EF4-FFF2-40B4-BE49-F238E27FC236}">
                <a16:creationId xmlns:a16="http://schemas.microsoft.com/office/drawing/2014/main" id="{7B2D6543-A57B-4F9C-BE26-5D2A0BCC565E}"/>
              </a:ext>
            </a:extLst>
          </p:cNvPr>
          <p:cNvSpPr>
            <a:spLocks noGrp="1"/>
          </p:cNvSpPr>
          <p:nvPr>
            <p:ph type="title"/>
          </p:nvPr>
        </p:nvSpPr>
        <p:spPr>
          <a:xfrm>
            <a:off x="630936" y="4018137"/>
            <a:ext cx="4569060" cy="2129586"/>
          </a:xfrm>
          <a:noFill/>
        </p:spPr>
        <p:txBody>
          <a:bodyPr vert="horz" lIns="91440" tIns="45720" rIns="91440" bIns="45720" rtlCol="0" anchor="t">
            <a:normAutofit/>
          </a:bodyPr>
          <a:lstStyle/>
          <a:p>
            <a:r>
              <a:rPr lang="es-ES" sz="4800" dirty="0">
                <a:solidFill>
                  <a:schemeClr val="bg1"/>
                </a:solidFill>
              </a:rPr>
              <a:t>Comparación</a:t>
            </a:r>
            <a:br>
              <a:rPr lang="en-US" sz="4800" dirty="0">
                <a:solidFill>
                  <a:schemeClr val="bg1"/>
                </a:solidFill>
              </a:rPr>
            </a:br>
            <a:r>
              <a:rPr lang="en-US" sz="4800" dirty="0">
                <a:solidFill>
                  <a:schemeClr val="bg1"/>
                </a:solidFill>
              </a:rPr>
              <a:t>con JS</a:t>
            </a:r>
          </a:p>
        </p:txBody>
      </p:sp>
      <p:sp>
        <p:nvSpPr>
          <p:cNvPr id="3" name="Marcador de contenido 2">
            <a:extLst>
              <a:ext uri="{FF2B5EF4-FFF2-40B4-BE49-F238E27FC236}">
                <a16:creationId xmlns:a16="http://schemas.microsoft.com/office/drawing/2014/main" id="{56756EDB-92F8-48DD-9BB1-AA41501B4802}"/>
              </a:ext>
            </a:extLst>
          </p:cNvPr>
          <p:cNvSpPr>
            <a:spLocks noGrp="1"/>
          </p:cNvSpPr>
          <p:nvPr>
            <p:ph sz="half" idx="1"/>
          </p:nvPr>
        </p:nvSpPr>
        <p:spPr>
          <a:xfrm>
            <a:off x="5415627" y="4131574"/>
            <a:ext cx="5818656" cy="2129599"/>
          </a:xfrm>
          <a:noFill/>
        </p:spPr>
        <p:txBody>
          <a:bodyPr vert="horz" lIns="91440" tIns="45720" rIns="91440" bIns="45720" rtlCol="0" anchor="t">
            <a:normAutofit/>
          </a:bodyPr>
          <a:lstStyle/>
          <a:p>
            <a:r>
              <a:rPr lang="en-US" sz="1800" dirty="0">
                <a:solidFill>
                  <a:schemeClr val="bg1"/>
                </a:solidFill>
              </a:rPr>
              <a:t>The difference between Python and JavaScript languages is very minimal as you can do almost everything with both Python and JavaScript languages as they share common things like lexically scoped, object-oriented, interpreted, functional and imperative programming. If some feature is missing in any language, we have plenty of existing libraries and other extensions with which we can achieve whatever needed.</a:t>
            </a:r>
          </a:p>
        </p:txBody>
      </p:sp>
      <p:sp>
        <p:nvSpPr>
          <p:cNvPr id="36" name="CuadroTexto 35">
            <a:extLst>
              <a:ext uri="{FF2B5EF4-FFF2-40B4-BE49-F238E27FC236}">
                <a16:creationId xmlns:a16="http://schemas.microsoft.com/office/drawing/2014/main" id="{A96CFC99-44FC-4458-861C-A7A0B8158310}"/>
              </a:ext>
            </a:extLst>
          </p:cNvPr>
          <p:cNvSpPr txBox="1"/>
          <p:nvPr/>
        </p:nvSpPr>
        <p:spPr>
          <a:xfrm>
            <a:off x="3916521" y="2442953"/>
            <a:ext cx="6097044" cy="646331"/>
          </a:xfrm>
          <a:prstGeom prst="rect">
            <a:avLst/>
          </a:prstGeom>
          <a:noFill/>
        </p:spPr>
        <p:txBody>
          <a:bodyPr wrap="square">
            <a:spAutoFit/>
          </a:bodyPr>
          <a:lstStyle/>
          <a:p>
            <a:r>
              <a:rPr lang="en-US" sz="1800" dirty="0">
                <a:solidFill>
                  <a:schemeClr val="bg1"/>
                </a:solidFill>
                <a:hlinkClick r:id="rId3"/>
              </a:rPr>
              <a:t>https://www.educba.com/python-vs-javascript/</a:t>
            </a:r>
            <a:r>
              <a:rPr lang="en-US" sz="1800" dirty="0">
                <a:solidFill>
                  <a:schemeClr val="bg1"/>
                </a:solidFill>
              </a:rPr>
              <a:t> </a:t>
            </a:r>
            <a:br>
              <a:rPr lang="en-US" sz="1800" dirty="0">
                <a:solidFill>
                  <a:schemeClr val="bg1"/>
                </a:solidFill>
              </a:rPr>
            </a:br>
            <a:endParaRPr lang="es-ES" dirty="0"/>
          </a:p>
        </p:txBody>
      </p:sp>
    </p:spTree>
    <p:extLst>
      <p:ext uri="{BB962C8B-B14F-4D97-AF65-F5344CB8AC3E}">
        <p14:creationId xmlns:p14="http://schemas.microsoft.com/office/powerpoint/2010/main" val="14148614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96A20CE9-70DC-4010-94AA-C2DA40BBC639}"/>
              </a:ext>
            </a:extLst>
          </p:cNvPr>
          <p:cNvSpPr>
            <a:spLocks noGrp="1"/>
          </p:cNvSpPr>
          <p:nvPr>
            <p:ph type="title"/>
          </p:nvPr>
        </p:nvSpPr>
        <p:spPr>
          <a:xfrm>
            <a:off x="1102368" y="1877492"/>
            <a:ext cx="4030132" cy="3215373"/>
          </a:xfrm>
        </p:spPr>
        <p:txBody>
          <a:bodyPr>
            <a:normAutofit/>
          </a:bodyPr>
          <a:lstStyle/>
          <a:p>
            <a:pPr algn="ctr"/>
            <a:r>
              <a:rPr lang="es-ES">
                <a:solidFill>
                  <a:schemeClr val="bg1"/>
                </a:solidFill>
              </a:rPr>
              <a:t>Campos: Tipos de datos</a:t>
            </a:r>
          </a:p>
        </p:txBody>
      </p:sp>
      <p:grpSp>
        <p:nvGrpSpPr>
          <p:cNvPr id="26" name="Group 2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27" name="Freeform: Shape 2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8" name="Freeform: Shape 2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Oval 3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39" name="Freeform: Shape 3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aphicFrame>
        <p:nvGraphicFramePr>
          <p:cNvPr id="31" name="Tabla 7">
            <a:extLst>
              <a:ext uri="{FF2B5EF4-FFF2-40B4-BE49-F238E27FC236}">
                <a16:creationId xmlns:a16="http://schemas.microsoft.com/office/drawing/2014/main" id="{31202530-1CFD-49DF-A009-92149FFEAA2F}"/>
              </a:ext>
            </a:extLst>
          </p:cNvPr>
          <p:cNvGraphicFramePr>
            <a:graphicFrameLocks noGrp="1"/>
          </p:cNvGraphicFramePr>
          <p:nvPr>
            <p:ph idx="1"/>
            <p:extLst>
              <p:ext uri="{D42A27DB-BD31-4B8C-83A1-F6EECF244321}">
                <p14:modId xmlns:p14="http://schemas.microsoft.com/office/powerpoint/2010/main" val="2313879898"/>
              </p:ext>
            </p:extLst>
          </p:nvPr>
        </p:nvGraphicFramePr>
        <p:xfrm>
          <a:off x="5985785" y="377893"/>
          <a:ext cx="2534271" cy="1854200"/>
        </p:xfrm>
        <a:graphic>
          <a:graphicData uri="http://schemas.openxmlformats.org/drawingml/2006/table">
            <a:tbl>
              <a:tblPr firstRow="1" bandRow="1">
                <a:tableStyleId>{5C22544A-7EE6-4342-B048-85BDC9FD1C3A}</a:tableStyleId>
              </a:tblPr>
              <a:tblGrid>
                <a:gridCol w="2534271">
                  <a:extLst>
                    <a:ext uri="{9D8B030D-6E8A-4147-A177-3AD203B41FA5}">
                      <a16:colId xmlns:a16="http://schemas.microsoft.com/office/drawing/2014/main" val="216990948"/>
                    </a:ext>
                  </a:extLst>
                </a:gridCol>
              </a:tblGrid>
              <a:tr h="370840">
                <a:tc>
                  <a:txBody>
                    <a:bodyPr/>
                    <a:lstStyle/>
                    <a:p>
                      <a:r>
                        <a:rPr lang="es-ES" dirty="0"/>
                        <a:t>Datos textuales</a:t>
                      </a:r>
                    </a:p>
                  </a:txBody>
                  <a:tcPr/>
                </a:tc>
                <a:extLst>
                  <a:ext uri="{0D108BD9-81ED-4DB2-BD59-A6C34878D82A}">
                    <a16:rowId xmlns:a16="http://schemas.microsoft.com/office/drawing/2014/main" val="4005101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ChardField</a:t>
                      </a:r>
                      <a:r>
                        <a:rPr lang="es-ES" dirty="0"/>
                        <a:t> (</a:t>
                      </a:r>
                      <a:r>
                        <a:rPr lang="es-ES" dirty="0" err="1"/>
                        <a:t>max_len</a:t>
                      </a:r>
                      <a:r>
                        <a:rPr lang="es-ES" dirty="0"/>
                        <a:t>)</a:t>
                      </a:r>
                    </a:p>
                  </a:txBody>
                  <a:tcPr/>
                </a:tc>
                <a:extLst>
                  <a:ext uri="{0D108BD9-81ED-4DB2-BD59-A6C34878D82A}">
                    <a16:rowId xmlns:a16="http://schemas.microsoft.com/office/drawing/2014/main" val="3833738924"/>
                  </a:ext>
                </a:extLst>
              </a:tr>
              <a:tr h="370840">
                <a:tc>
                  <a:txBody>
                    <a:bodyPr/>
                    <a:lstStyle/>
                    <a:p>
                      <a:r>
                        <a:rPr lang="es-ES" dirty="0" err="1"/>
                        <a:t>TextField</a:t>
                      </a:r>
                      <a:r>
                        <a:rPr lang="es-ES" dirty="0"/>
                        <a:t> (</a:t>
                      </a:r>
                      <a:r>
                        <a:rPr lang="es-ES" dirty="0" err="1"/>
                        <a:t>blank</a:t>
                      </a:r>
                      <a:r>
                        <a:rPr lang="es-ES" dirty="0"/>
                        <a:t> = True)</a:t>
                      </a:r>
                    </a:p>
                  </a:txBody>
                  <a:tcPr/>
                </a:tc>
                <a:extLst>
                  <a:ext uri="{0D108BD9-81ED-4DB2-BD59-A6C34878D82A}">
                    <a16:rowId xmlns:a16="http://schemas.microsoft.com/office/drawing/2014/main" val="1358611652"/>
                  </a:ext>
                </a:extLst>
              </a:tr>
              <a:tr h="370840">
                <a:tc>
                  <a:txBody>
                    <a:bodyPr/>
                    <a:lstStyle/>
                    <a:p>
                      <a:r>
                        <a:rPr lang="es-ES" dirty="0" err="1"/>
                        <a:t>EmailField</a:t>
                      </a:r>
                      <a:r>
                        <a:rPr lang="es-ES" dirty="0"/>
                        <a:t> (</a:t>
                      </a:r>
                      <a:r>
                        <a:rPr lang="es-ES" dirty="0" err="1"/>
                        <a:t>max_len</a:t>
                      </a:r>
                      <a:r>
                        <a:rPr lang="es-ES" dirty="0"/>
                        <a:t>)</a:t>
                      </a:r>
                    </a:p>
                  </a:txBody>
                  <a:tcPr/>
                </a:tc>
                <a:extLst>
                  <a:ext uri="{0D108BD9-81ED-4DB2-BD59-A6C34878D82A}">
                    <a16:rowId xmlns:a16="http://schemas.microsoft.com/office/drawing/2014/main" val="2665981878"/>
                  </a:ext>
                </a:extLst>
              </a:tr>
              <a:tr h="370840">
                <a:tc>
                  <a:txBody>
                    <a:bodyPr/>
                    <a:lstStyle/>
                    <a:p>
                      <a:r>
                        <a:rPr lang="es-ES" dirty="0" err="1"/>
                        <a:t>URLField</a:t>
                      </a:r>
                      <a:r>
                        <a:rPr lang="es-ES" dirty="0"/>
                        <a:t> (</a:t>
                      </a:r>
                      <a:r>
                        <a:rPr lang="es-ES" dirty="0" err="1"/>
                        <a:t>max_len</a:t>
                      </a:r>
                      <a:r>
                        <a:rPr lang="es-ES" dirty="0"/>
                        <a:t>)</a:t>
                      </a:r>
                    </a:p>
                  </a:txBody>
                  <a:tcPr/>
                </a:tc>
                <a:extLst>
                  <a:ext uri="{0D108BD9-81ED-4DB2-BD59-A6C34878D82A}">
                    <a16:rowId xmlns:a16="http://schemas.microsoft.com/office/drawing/2014/main" val="475438908"/>
                  </a:ext>
                </a:extLst>
              </a:tr>
            </a:tbl>
          </a:graphicData>
        </a:graphic>
      </p:graphicFrame>
      <p:graphicFrame>
        <p:nvGraphicFramePr>
          <p:cNvPr id="33" name="Tabla 32">
            <a:extLst>
              <a:ext uri="{FF2B5EF4-FFF2-40B4-BE49-F238E27FC236}">
                <a16:creationId xmlns:a16="http://schemas.microsoft.com/office/drawing/2014/main" id="{18F6A582-039C-48FD-92C6-6D22B94ABA20}"/>
              </a:ext>
            </a:extLst>
          </p:cNvPr>
          <p:cNvGraphicFramePr>
            <a:graphicFrameLocks noGrp="1"/>
          </p:cNvGraphicFramePr>
          <p:nvPr>
            <p:extLst>
              <p:ext uri="{D42A27DB-BD31-4B8C-83A1-F6EECF244321}">
                <p14:modId xmlns:p14="http://schemas.microsoft.com/office/powerpoint/2010/main" val="2641054032"/>
              </p:ext>
            </p:extLst>
          </p:nvPr>
        </p:nvGraphicFramePr>
        <p:xfrm>
          <a:off x="5985785" y="2424860"/>
          <a:ext cx="2534271" cy="1112520"/>
        </p:xfrm>
        <a:graphic>
          <a:graphicData uri="http://schemas.openxmlformats.org/drawingml/2006/table">
            <a:tbl>
              <a:tblPr firstRow="1" bandRow="1">
                <a:tableStyleId>{5C22544A-7EE6-4342-B048-85BDC9FD1C3A}</a:tableStyleId>
              </a:tblPr>
              <a:tblGrid>
                <a:gridCol w="2534271">
                  <a:extLst>
                    <a:ext uri="{9D8B030D-6E8A-4147-A177-3AD203B41FA5}">
                      <a16:colId xmlns:a16="http://schemas.microsoft.com/office/drawing/2014/main" val="538547450"/>
                    </a:ext>
                  </a:extLst>
                </a:gridCol>
              </a:tblGrid>
              <a:tr h="370840">
                <a:tc>
                  <a:txBody>
                    <a:bodyPr/>
                    <a:lstStyle/>
                    <a:p>
                      <a:r>
                        <a:rPr lang="es-ES" dirty="0"/>
                        <a:t>Datos numéricos</a:t>
                      </a:r>
                    </a:p>
                  </a:txBody>
                  <a:tcPr/>
                </a:tc>
                <a:extLst>
                  <a:ext uri="{0D108BD9-81ED-4DB2-BD59-A6C34878D82A}">
                    <a16:rowId xmlns:a16="http://schemas.microsoft.com/office/drawing/2014/main" val="1079066932"/>
                  </a:ext>
                </a:extLst>
              </a:tr>
              <a:tr h="370840">
                <a:tc>
                  <a:txBody>
                    <a:bodyPr/>
                    <a:lstStyle/>
                    <a:p>
                      <a:r>
                        <a:rPr lang="es-ES" dirty="0" err="1"/>
                        <a:t>IntegerField</a:t>
                      </a:r>
                      <a:endParaRPr lang="es-ES" dirty="0"/>
                    </a:p>
                  </a:txBody>
                  <a:tcPr/>
                </a:tc>
                <a:extLst>
                  <a:ext uri="{0D108BD9-81ED-4DB2-BD59-A6C34878D82A}">
                    <a16:rowId xmlns:a16="http://schemas.microsoft.com/office/drawing/2014/main" val="3728868730"/>
                  </a:ext>
                </a:extLst>
              </a:tr>
              <a:tr h="370840">
                <a:tc>
                  <a:txBody>
                    <a:bodyPr/>
                    <a:lstStyle/>
                    <a:p>
                      <a:r>
                        <a:rPr lang="es-ES" dirty="0" err="1"/>
                        <a:t>DecimalField</a:t>
                      </a:r>
                      <a:endParaRPr lang="es-ES" dirty="0"/>
                    </a:p>
                  </a:txBody>
                  <a:tcPr/>
                </a:tc>
                <a:extLst>
                  <a:ext uri="{0D108BD9-81ED-4DB2-BD59-A6C34878D82A}">
                    <a16:rowId xmlns:a16="http://schemas.microsoft.com/office/drawing/2014/main" val="3643226573"/>
                  </a:ext>
                </a:extLst>
              </a:tr>
            </a:tbl>
          </a:graphicData>
        </a:graphic>
      </p:graphicFrame>
      <p:graphicFrame>
        <p:nvGraphicFramePr>
          <p:cNvPr id="35" name="Tabla 34">
            <a:extLst>
              <a:ext uri="{FF2B5EF4-FFF2-40B4-BE49-F238E27FC236}">
                <a16:creationId xmlns:a16="http://schemas.microsoft.com/office/drawing/2014/main" id="{98620FFF-9139-4282-9A3E-D6BE038CE8AC}"/>
              </a:ext>
            </a:extLst>
          </p:cNvPr>
          <p:cNvGraphicFramePr>
            <a:graphicFrameLocks noGrp="1"/>
          </p:cNvGraphicFramePr>
          <p:nvPr>
            <p:extLst>
              <p:ext uri="{D42A27DB-BD31-4B8C-83A1-F6EECF244321}">
                <p14:modId xmlns:p14="http://schemas.microsoft.com/office/powerpoint/2010/main" val="2457083918"/>
              </p:ext>
            </p:extLst>
          </p:nvPr>
        </p:nvGraphicFramePr>
        <p:xfrm>
          <a:off x="5985785" y="3853856"/>
          <a:ext cx="2534271" cy="1112520"/>
        </p:xfrm>
        <a:graphic>
          <a:graphicData uri="http://schemas.openxmlformats.org/drawingml/2006/table">
            <a:tbl>
              <a:tblPr firstRow="1" bandRow="1">
                <a:tableStyleId>{5C22544A-7EE6-4342-B048-85BDC9FD1C3A}</a:tableStyleId>
              </a:tblPr>
              <a:tblGrid>
                <a:gridCol w="2534271">
                  <a:extLst>
                    <a:ext uri="{9D8B030D-6E8A-4147-A177-3AD203B41FA5}">
                      <a16:colId xmlns:a16="http://schemas.microsoft.com/office/drawing/2014/main" val="538547450"/>
                    </a:ext>
                  </a:extLst>
                </a:gridCol>
              </a:tblGrid>
              <a:tr h="370840">
                <a:tc>
                  <a:txBody>
                    <a:bodyPr/>
                    <a:lstStyle/>
                    <a:p>
                      <a:r>
                        <a:rPr lang="es-ES" dirty="0"/>
                        <a:t>Otros Datos</a:t>
                      </a:r>
                    </a:p>
                  </a:txBody>
                  <a:tcPr/>
                </a:tc>
                <a:extLst>
                  <a:ext uri="{0D108BD9-81ED-4DB2-BD59-A6C34878D82A}">
                    <a16:rowId xmlns:a16="http://schemas.microsoft.com/office/drawing/2014/main" val="1079066932"/>
                  </a:ext>
                </a:extLst>
              </a:tr>
              <a:tr h="370840">
                <a:tc>
                  <a:txBody>
                    <a:bodyPr/>
                    <a:lstStyle/>
                    <a:p>
                      <a:r>
                        <a:rPr lang="es-ES" dirty="0" err="1"/>
                        <a:t>BooleanField</a:t>
                      </a:r>
                      <a:endParaRPr lang="es-ES" dirty="0"/>
                    </a:p>
                  </a:txBody>
                  <a:tcPr/>
                </a:tc>
                <a:extLst>
                  <a:ext uri="{0D108BD9-81ED-4DB2-BD59-A6C34878D82A}">
                    <a16:rowId xmlns:a16="http://schemas.microsoft.com/office/drawing/2014/main" val="3728868730"/>
                  </a:ext>
                </a:extLst>
              </a:tr>
              <a:tr h="370840">
                <a:tc>
                  <a:txBody>
                    <a:bodyPr/>
                    <a:lstStyle/>
                    <a:p>
                      <a:r>
                        <a:rPr lang="es-ES" dirty="0" err="1"/>
                        <a:t>DateTimeField</a:t>
                      </a:r>
                      <a:endParaRPr lang="es-ES" dirty="0"/>
                    </a:p>
                  </a:txBody>
                  <a:tcPr/>
                </a:tc>
                <a:extLst>
                  <a:ext uri="{0D108BD9-81ED-4DB2-BD59-A6C34878D82A}">
                    <a16:rowId xmlns:a16="http://schemas.microsoft.com/office/drawing/2014/main" val="3643226573"/>
                  </a:ext>
                </a:extLst>
              </a:tr>
            </a:tbl>
          </a:graphicData>
        </a:graphic>
      </p:graphicFrame>
      <p:graphicFrame>
        <p:nvGraphicFramePr>
          <p:cNvPr id="37" name="Tabla 36">
            <a:extLst>
              <a:ext uri="{FF2B5EF4-FFF2-40B4-BE49-F238E27FC236}">
                <a16:creationId xmlns:a16="http://schemas.microsoft.com/office/drawing/2014/main" id="{6ED4CF0E-F435-4DD9-97BB-133B64B542AC}"/>
              </a:ext>
            </a:extLst>
          </p:cNvPr>
          <p:cNvGraphicFramePr>
            <a:graphicFrameLocks noGrp="1"/>
          </p:cNvGraphicFramePr>
          <p:nvPr>
            <p:extLst>
              <p:ext uri="{D42A27DB-BD31-4B8C-83A1-F6EECF244321}">
                <p14:modId xmlns:p14="http://schemas.microsoft.com/office/powerpoint/2010/main" val="2243854382"/>
              </p:ext>
            </p:extLst>
          </p:nvPr>
        </p:nvGraphicFramePr>
        <p:xfrm>
          <a:off x="5985785" y="5272843"/>
          <a:ext cx="2534271" cy="1112520"/>
        </p:xfrm>
        <a:graphic>
          <a:graphicData uri="http://schemas.openxmlformats.org/drawingml/2006/table">
            <a:tbl>
              <a:tblPr firstRow="1" bandRow="1">
                <a:tableStyleId>{5C22544A-7EE6-4342-B048-85BDC9FD1C3A}</a:tableStyleId>
              </a:tblPr>
              <a:tblGrid>
                <a:gridCol w="2534271">
                  <a:extLst>
                    <a:ext uri="{9D8B030D-6E8A-4147-A177-3AD203B41FA5}">
                      <a16:colId xmlns:a16="http://schemas.microsoft.com/office/drawing/2014/main" val="538547450"/>
                    </a:ext>
                  </a:extLst>
                </a:gridCol>
              </a:tblGrid>
              <a:tr h="370840">
                <a:tc>
                  <a:txBody>
                    <a:bodyPr/>
                    <a:lstStyle/>
                    <a:p>
                      <a:r>
                        <a:rPr lang="es-ES" dirty="0"/>
                        <a:t>Datos Relacionales</a:t>
                      </a:r>
                    </a:p>
                  </a:txBody>
                  <a:tcPr/>
                </a:tc>
                <a:extLst>
                  <a:ext uri="{0D108BD9-81ED-4DB2-BD59-A6C34878D82A}">
                    <a16:rowId xmlns:a16="http://schemas.microsoft.com/office/drawing/2014/main" val="1079066932"/>
                  </a:ext>
                </a:extLst>
              </a:tr>
              <a:tr h="370840">
                <a:tc>
                  <a:txBody>
                    <a:bodyPr/>
                    <a:lstStyle/>
                    <a:p>
                      <a:r>
                        <a:rPr lang="es-ES" dirty="0" err="1"/>
                        <a:t>ForeignKey</a:t>
                      </a:r>
                      <a:endParaRPr lang="es-ES" dirty="0"/>
                    </a:p>
                  </a:txBody>
                  <a:tcPr/>
                </a:tc>
                <a:extLst>
                  <a:ext uri="{0D108BD9-81ED-4DB2-BD59-A6C34878D82A}">
                    <a16:rowId xmlns:a16="http://schemas.microsoft.com/office/drawing/2014/main" val="3728868730"/>
                  </a:ext>
                </a:extLst>
              </a:tr>
              <a:tr h="370840">
                <a:tc>
                  <a:txBody>
                    <a:bodyPr/>
                    <a:lstStyle/>
                    <a:p>
                      <a:r>
                        <a:rPr lang="es-ES" dirty="0" err="1"/>
                        <a:t>ManyToManyField</a:t>
                      </a:r>
                      <a:endParaRPr lang="es-ES" dirty="0"/>
                    </a:p>
                  </a:txBody>
                  <a:tcPr/>
                </a:tc>
                <a:extLst>
                  <a:ext uri="{0D108BD9-81ED-4DB2-BD59-A6C34878D82A}">
                    <a16:rowId xmlns:a16="http://schemas.microsoft.com/office/drawing/2014/main" val="3643226573"/>
                  </a:ext>
                </a:extLst>
              </a:tr>
            </a:tbl>
          </a:graphicData>
        </a:graphic>
      </p:graphicFrame>
      <p:graphicFrame>
        <p:nvGraphicFramePr>
          <p:cNvPr id="44" name="Tabla 7">
            <a:extLst>
              <a:ext uri="{FF2B5EF4-FFF2-40B4-BE49-F238E27FC236}">
                <a16:creationId xmlns:a16="http://schemas.microsoft.com/office/drawing/2014/main" id="{059F7A82-9315-4812-B0BD-E46DE5ECDBD9}"/>
              </a:ext>
            </a:extLst>
          </p:cNvPr>
          <p:cNvGraphicFramePr>
            <a:graphicFrameLocks/>
          </p:cNvGraphicFramePr>
          <p:nvPr>
            <p:extLst>
              <p:ext uri="{D42A27DB-BD31-4B8C-83A1-F6EECF244321}">
                <p14:modId xmlns:p14="http://schemas.microsoft.com/office/powerpoint/2010/main" val="4144641443"/>
              </p:ext>
            </p:extLst>
          </p:nvPr>
        </p:nvGraphicFramePr>
        <p:xfrm>
          <a:off x="9069502" y="2054020"/>
          <a:ext cx="2534271" cy="1854200"/>
        </p:xfrm>
        <a:graphic>
          <a:graphicData uri="http://schemas.openxmlformats.org/drawingml/2006/table">
            <a:tbl>
              <a:tblPr firstRow="1" bandRow="1">
                <a:tableStyleId>{0660B408-B3CF-4A94-85FC-2B1E0A45F4A2}</a:tableStyleId>
              </a:tblPr>
              <a:tblGrid>
                <a:gridCol w="2534271">
                  <a:extLst>
                    <a:ext uri="{9D8B030D-6E8A-4147-A177-3AD203B41FA5}">
                      <a16:colId xmlns:a16="http://schemas.microsoft.com/office/drawing/2014/main" val="216990948"/>
                    </a:ext>
                  </a:extLst>
                </a:gridCol>
              </a:tblGrid>
              <a:tr h="370840">
                <a:tc>
                  <a:txBody>
                    <a:bodyPr/>
                    <a:lstStyle/>
                    <a:p>
                      <a:r>
                        <a:rPr lang="es-ES" dirty="0"/>
                        <a:t>Atributos</a:t>
                      </a:r>
                    </a:p>
                  </a:txBody>
                  <a:tcPr/>
                </a:tc>
                <a:extLst>
                  <a:ext uri="{0D108BD9-81ED-4DB2-BD59-A6C34878D82A}">
                    <a16:rowId xmlns:a16="http://schemas.microsoft.com/office/drawing/2014/main" val="4005101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max_len</a:t>
                      </a:r>
                      <a:endParaRPr lang="es-ES" dirty="0"/>
                    </a:p>
                  </a:txBody>
                  <a:tcPr/>
                </a:tc>
                <a:extLst>
                  <a:ext uri="{0D108BD9-81ED-4DB2-BD59-A6C34878D82A}">
                    <a16:rowId xmlns:a16="http://schemas.microsoft.com/office/drawing/2014/main" val="3833738924"/>
                  </a:ext>
                </a:extLst>
              </a:tr>
              <a:tr h="370840">
                <a:tc>
                  <a:txBody>
                    <a:bodyPr/>
                    <a:lstStyle/>
                    <a:p>
                      <a:r>
                        <a:rPr lang="es-ES" dirty="0" err="1"/>
                        <a:t>blank</a:t>
                      </a:r>
                      <a:r>
                        <a:rPr lang="es-ES" dirty="0"/>
                        <a:t> = True</a:t>
                      </a:r>
                    </a:p>
                  </a:txBody>
                  <a:tcPr/>
                </a:tc>
                <a:extLst>
                  <a:ext uri="{0D108BD9-81ED-4DB2-BD59-A6C34878D82A}">
                    <a16:rowId xmlns:a16="http://schemas.microsoft.com/office/drawing/2014/main" val="1358611652"/>
                  </a:ext>
                </a:extLst>
              </a:tr>
              <a:tr h="370840">
                <a:tc>
                  <a:txBody>
                    <a:bodyPr/>
                    <a:lstStyle/>
                    <a:p>
                      <a:r>
                        <a:rPr lang="es-ES" dirty="0" err="1"/>
                        <a:t>Null</a:t>
                      </a:r>
                      <a:r>
                        <a:rPr lang="es-ES" dirty="0"/>
                        <a:t> = True</a:t>
                      </a:r>
                    </a:p>
                  </a:txBody>
                  <a:tcPr/>
                </a:tc>
                <a:extLst>
                  <a:ext uri="{0D108BD9-81ED-4DB2-BD59-A6C34878D82A}">
                    <a16:rowId xmlns:a16="http://schemas.microsoft.com/office/drawing/2014/main" val="2665981878"/>
                  </a:ext>
                </a:extLst>
              </a:tr>
              <a:tr h="370840">
                <a:tc>
                  <a:txBody>
                    <a:bodyPr/>
                    <a:lstStyle/>
                    <a:p>
                      <a:r>
                        <a:rPr lang="es-ES" dirty="0" err="1"/>
                        <a:t>choices</a:t>
                      </a:r>
                      <a:endParaRPr lang="es-ES" dirty="0"/>
                    </a:p>
                  </a:txBody>
                  <a:tcPr/>
                </a:tc>
                <a:extLst>
                  <a:ext uri="{0D108BD9-81ED-4DB2-BD59-A6C34878D82A}">
                    <a16:rowId xmlns:a16="http://schemas.microsoft.com/office/drawing/2014/main" val="475438908"/>
                  </a:ext>
                </a:extLst>
              </a:tr>
            </a:tbl>
          </a:graphicData>
        </a:graphic>
      </p:graphicFrame>
      <p:sp>
        <p:nvSpPr>
          <p:cNvPr id="45" name="CuadroTexto 44">
            <a:extLst>
              <a:ext uri="{FF2B5EF4-FFF2-40B4-BE49-F238E27FC236}">
                <a16:creationId xmlns:a16="http://schemas.microsoft.com/office/drawing/2014/main" id="{09816DAE-C39C-41D4-AB95-37C85F7FB7E8}"/>
              </a:ext>
            </a:extLst>
          </p:cNvPr>
          <p:cNvSpPr txBox="1"/>
          <p:nvPr/>
        </p:nvSpPr>
        <p:spPr>
          <a:xfrm>
            <a:off x="1588098" y="5322655"/>
            <a:ext cx="3232238" cy="646331"/>
          </a:xfrm>
          <a:prstGeom prst="rect">
            <a:avLst/>
          </a:prstGeom>
          <a:solidFill>
            <a:schemeClr val="bg1">
              <a:lumMod val="95000"/>
            </a:schemeClr>
          </a:solidFill>
        </p:spPr>
        <p:txBody>
          <a:bodyPr wrap="square">
            <a:spAutoFit/>
          </a:bodyPr>
          <a:lstStyle/>
          <a:p>
            <a:r>
              <a:rPr lang="es-ES" dirty="0">
                <a:hlinkClick r:id="rId2"/>
              </a:rPr>
              <a:t>https://docs.djangoproject.com/en/3.1/ref/models/fields/</a:t>
            </a:r>
            <a:endParaRPr lang="es-ES" dirty="0"/>
          </a:p>
        </p:txBody>
      </p:sp>
    </p:spTree>
    <p:extLst>
      <p:ext uri="{BB962C8B-B14F-4D97-AF65-F5344CB8AC3E}">
        <p14:creationId xmlns:p14="http://schemas.microsoft.com/office/powerpoint/2010/main" val="34723500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4000" dirty="0"/>
              <a:t>Modelo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una clase que hereda de </a:t>
            </a:r>
            <a:r>
              <a:rPr lang="es-ES" sz="2000" dirty="0" err="1"/>
              <a:t>django.db.models.Model</a:t>
            </a:r>
            <a:endParaRPr lang="es-ES" sz="2000" dirty="0"/>
          </a:p>
        </p:txBody>
      </p:sp>
      <p:sp>
        <p:nvSpPr>
          <p:cNvPr id="8" name="CuadroTexto 7">
            <a:extLst>
              <a:ext uri="{FF2B5EF4-FFF2-40B4-BE49-F238E27FC236}">
                <a16:creationId xmlns:a16="http://schemas.microsoft.com/office/drawing/2014/main" id="{15CA9A4D-8B9D-411E-ABC2-76F157DB1767}"/>
              </a:ext>
            </a:extLst>
          </p:cNvPr>
          <p:cNvSpPr txBox="1"/>
          <p:nvPr/>
        </p:nvSpPr>
        <p:spPr>
          <a:xfrm>
            <a:off x="4961964" y="706958"/>
            <a:ext cx="7043570" cy="3046988"/>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from</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django.db</a:t>
            </a:r>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import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models</a:t>
            </a:r>
            <a:endParaRPr lang="es-ES" sz="1600" b="0" dirty="0">
              <a:solidFill>
                <a:srgbClr val="D4D4D4"/>
              </a:solidFill>
              <a:effectLst/>
              <a:latin typeface="Consolas" panose="020B0609020204030204" pitchFamily="49" charset="0"/>
            </a:endParaRPr>
          </a:p>
          <a:p>
            <a:br>
              <a:rPr lang="es-ES" sz="1600" b="0" dirty="0">
                <a:solidFill>
                  <a:srgbClr val="D4D4D4"/>
                </a:solidFill>
                <a:effectLst/>
                <a:latin typeface="Consolas" panose="020B0609020204030204" pitchFamily="49" charset="0"/>
              </a:rPr>
            </a:br>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Create</a:t>
            </a:r>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your</a:t>
            </a:r>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models</a:t>
            </a:r>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here</a:t>
            </a:r>
            <a:r>
              <a:rPr lang="es-ES" sz="1600" b="0" dirty="0">
                <a:solidFill>
                  <a:srgbClr val="6A9955"/>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Libro(</a:t>
            </a:r>
            <a:r>
              <a:rPr lang="es-ES" sz="1600" b="0" dirty="0" err="1">
                <a:solidFill>
                  <a:srgbClr val="D4D4D4"/>
                </a:solidFill>
                <a:effectLst/>
                <a:latin typeface="Consolas" panose="020B0609020204030204" pitchFamily="49" charset="0"/>
              </a:rPr>
              <a:t>models.Model</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GENEROS = [(</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Noevela</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'Ensayo'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titulo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autor = </a:t>
            </a:r>
            <a:r>
              <a:rPr lang="es-ES" sz="1600" b="0" dirty="0" err="1">
                <a:solidFill>
                  <a:srgbClr val="D4D4D4"/>
                </a:solidFill>
                <a:effectLst/>
                <a:latin typeface="Consolas" panose="020B0609020204030204" pitchFamily="49" charset="0"/>
              </a:rPr>
              <a:t>models.ManyToManyField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'Autor'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blank</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año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editorial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descripción = </a:t>
            </a:r>
            <a:r>
              <a:rPr lang="es-ES" sz="1600" b="0" dirty="0" err="1">
                <a:solidFill>
                  <a:srgbClr val="D4D4D4"/>
                </a:solidFill>
                <a:effectLst/>
                <a:latin typeface="Consolas" panose="020B0609020204030204" pitchFamily="49" charset="0"/>
              </a:rPr>
              <a:t>models.TextField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blank</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genero = </a:t>
            </a:r>
            <a:r>
              <a:rPr lang="es-ES" sz="1600" b="0" dirty="0" err="1">
                <a:solidFill>
                  <a:srgbClr val="D4D4D4"/>
                </a:solidFill>
                <a:effectLst/>
                <a:latin typeface="Consolas" panose="020B0609020204030204" pitchFamily="49" charset="0"/>
              </a:rPr>
              <a:t>models.IntegerField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choices</a:t>
            </a:r>
            <a:r>
              <a:rPr lang="es-ES" sz="1600" b="0" dirty="0">
                <a:solidFill>
                  <a:srgbClr val="D4D4D4"/>
                </a:solidFill>
                <a:effectLst/>
                <a:latin typeface="Consolas" panose="020B0609020204030204" pitchFamily="49" charset="0"/>
              </a:rPr>
              <a:t>=GENEROS, </a:t>
            </a:r>
            <a:r>
              <a:rPr lang="es-ES" sz="1600" b="0" dirty="0" err="1">
                <a:solidFill>
                  <a:srgbClr val="D4D4D4"/>
                </a:solidFill>
                <a:effectLst/>
                <a:latin typeface="Consolas" panose="020B0609020204030204" pitchFamily="49" charset="0"/>
              </a:rPr>
              <a:t>blank</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p:txBody>
      </p:sp>
      <p:sp>
        <p:nvSpPr>
          <p:cNvPr id="12" name="CuadroTexto 11">
            <a:extLst>
              <a:ext uri="{FF2B5EF4-FFF2-40B4-BE49-F238E27FC236}">
                <a16:creationId xmlns:a16="http://schemas.microsoft.com/office/drawing/2014/main" id="{36E88305-4BB0-48F1-87A5-7D5F140F15AD}"/>
              </a:ext>
            </a:extLst>
          </p:cNvPr>
          <p:cNvSpPr txBox="1"/>
          <p:nvPr/>
        </p:nvSpPr>
        <p:spPr>
          <a:xfrm>
            <a:off x="4961964" y="4394085"/>
            <a:ext cx="6586569" cy="1077218"/>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Autor(</a:t>
            </a:r>
            <a:r>
              <a:rPr lang="es-ES" sz="1600" b="0" dirty="0" err="1">
                <a:solidFill>
                  <a:srgbClr val="D4D4D4"/>
                </a:solidFill>
                <a:effectLst/>
                <a:latin typeface="Consolas" panose="020B0609020204030204" pitchFamily="49" charset="0"/>
              </a:rPr>
              <a:t>models.Model</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nombre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blank</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apellidos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nacimiento  = </a:t>
            </a:r>
            <a:r>
              <a:rPr lang="es-ES" sz="1600" b="0" dirty="0" err="1">
                <a:solidFill>
                  <a:srgbClr val="D4D4D4"/>
                </a:solidFill>
                <a:effectLst/>
                <a:latin typeface="Consolas" panose="020B0609020204030204" pitchFamily="49" charset="0"/>
              </a:rPr>
              <a:t>models.DateTimeField</a:t>
            </a:r>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30491846"/>
      </p:ext>
    </p:extLst>
  </p:cSld>
  <p:clrMapOvr>
    <a:overrideClrMapping bg1="dk1" tx1="lt1" bg2="dk2" tx2="lt2" accent1="accent1" accent2="accent2" accent3="accent3" accent4="accent4" accent5="accent5" accent6="accent6" hlink="hlink" folHlink="folHlink"/>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3EAAC0DD-5BB6-4F87-9BFA-C0D64273B04E}"/>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DDBB Relacionales</a:t>
            </a:r>
          </a:p>
        </p:txBody>
      </p:sp>
      <p:sp>
        <p:nvSpPr>
          <p:cNvPr id="6" name="Marcador de contenido 5">
            <a:extLst>
              <a:ext uri="{FF2B5EF4-FFF2-40B4-BE49-F238E27FC236}">
                <a16:creationId xmlns:a16="http://schemas.microsoft.com/office/drawing/2014/main" id="{35ECF18D-2AC0-480A-948F-608FF15E53FA}"/>
              </a:ext>
            </a:extLst>
          </p:cNvPr>
          <p:cNvSpPr>
            <a:spLocks noGrp="1"/>
          </p:cNvSpPr>
          <p:nvPr>
            <p:ph idx="1"/>
          </p:nvPr>
        </p:nvSpPr>
        <p:spPr>
          <a:xfrm>
            <a:off x="4810259" y="649480"/>
            <a:ext cx="6555347" cy="5546047"/>
          </a:xfrm>
        </p:spPr>
        <p:txBody>
          <a:bodyPr anchor="ctr">
            <a:normAutofit/>
          </a:bodyPr>
          <a:lstStyle/>
          <a:p>
            <a:r>
              <a:rPr lang="es-ES" sz="2000" dirty="0"/>
              <a:t>Configuración de gestor de DDBB empleado</a:t>
            </a:r>
          </a:p>
          <a:p>
            <a:pPr lvl="1"/>
            <a:r>
              <a:rPr lang="es-ES" sz="2000" dirty="0"/>
              <a:t>Por defecto Django utiliza el fichero SQLite incluido en el proyecto</a:t>
            </a:r>
          </a:p>
          <a:p>
            <a:pPr lvl="1"/>
            <a:r>
              <a:rPr lang="es-ES" sz="2000" dirty="0"/>
              <a:t>Se puede conectar con diversos DBRM (</a:t>
            </a:r>
            <a:r>
              <a:rPr lang="es-ES" sz="2000" dirty="0" err="1"/>
              <a:t>MySql</a:t>
            </a:r>
            <a:r>
              <a:rPr lang="es-ES" sz="2000" dirty="0"/>
              <a:t>, </a:t>
            </a:r>
            <a:r>
              <a:rPr lang="es-ES" sz="2000" dirty="0" err="1"/>
              <a:t>MariaDB</a:t>
            </a:r>
            <a:r>
              <a:rPr lang="es-ES" sz="2000" dirty="0"/>
              <a:t>, Oracle, PostgreSQL)</a:t>
            </a:r>
            <a:br>
              <a:rPr lang="es-ES" sz="2000" dirty="0"/>
            </a:br>
            <a:r>
              <a:rPr lang="es-ES" sz="2000" dirty="0">
                <a:hlinkClick r:id="rId2"/>
              </a:rPr>
              <a:t>https://docs.djangoproject.com/en/3.1/ref/databases/</a:t>
            </a:r>
            <a:endParaRPr lang="es-ES" sz="2000" dirty="0"/>
          </a:p>
          <a:p>
            <a:r>
              <a:rPr lang="es-ES" sz="2000" dirty="0"/>
              <a:t>Creación del sistema de tablas</a:t>
            </a:r>
          </a:p>
          <a:p>
            <a:pPr lvl="1"/>
            <a:r>
              <a:rPr lang="es-ES" sz="2000" dirty="0"/>
              <a:t>Lo Modelos definen la estructura de las tablas</a:t>
            </a:r>
          </a:p>
          <a:p>
            <a:pPr lvl="1"/>
            <a:r>
              <a:rPr lang="es-ES" sz="2000" dirty="0"/>
              <a:t>Las Migraciones generan los scripts responsables de crear o cambiar la dicha estructura en la DDBB</a:t>
            </a:r>
            <a:endParaRPr lang="en-US" sz="2000" dirty="0"/>
          </a:p>
        </p:txBody>
      </p:sp>
    </p:spTree>
    <p:extLst>
      <p:ext uri="{BB962C8B-B14F-4D97-AF65-F5344CB8AC3E}">
        <p14:creationId xmlns:p14="http://schemas.microsoft.com/office/powerpoint/2010/main" val="5685461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4000" dirty="0"/>
              <a:t>DDBB</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879858"/>
          </a:xfrm>
        </p:spPr>
        <p:txBody>
          <a:bodyPr vert="horz" lIns="91440" tIns="45720" rIns="91440" bIns="45720" rtlCol="0">
            <a:normAutofit/>
          </a:bodyPr>
          <a:lstStyle/>
          <a:p>
            <a:r>
              <a:rPr lang="es-ES" sz="2000" dirty="0"/>
              <a:t>settings.py  define el DBRM utilizado en el proyecto</a:t>
            </a:r>
          </a:p>
          <a:p>
            <a:endParaRPr lang="es-ES" sz="2000" dirty="0"/>
          </a:p>
          <a:p>
            <a:r>
              <a:rPr lang="es-ES" sz="2000" dirty="0"/>
              <a:t>Ejemplos para </a:t>
            </a:r>
          </a:p>
          <a:p>
            <a:pPr marL="342900" indent="-342900">
              <a:buFontTx/>
              <a:buChar char="-"/>
            </a:pPr>
            <a:r>
              <a:rPr lang="es-ES" sz="2000" dirty="0"/>
              <a:t>SQLite</a:t>
            </a:r>
          </a:p>
          <a:p>
            <a:pPr marL="342900" indent="-342900">
              <a:buFontTx/>
              <a:buChar char="-"/>
            </a:pPr>
            <a:r>
              <a:rPr lang="es-ES" sz="2000" dirty="0"/>
              <a:t>MySQL</a:t>
            </a:r>
            <a:br>
              <a:rPr lang="es-ES" sz="2000" dirty="0"/>
            </a:br>
            <a:r>
              <a:rPr lang="es-ES" sz="2000" dirty="0"/>
              <a:t>instalado con</a:t>
            </a:r>
            <a:br>
              <a:rPr lang="es-ES" sz="2000" dirty="0"/>
            </a:br>
            <a:r>
              <a:rPr lang="es-ES" sz="2000" dirty="0" err="1"/>
              <a:t>pip</a:t>
            </a:r>
            <a:r>
              <a:rPr lang="es-ES" sz="2000" dirty="0"/>
              <a:t> </a:t>
            </a:r>
            <a:r>
              <a:rPr lang="es-ES" sz="2000" dirty="0" err="1"/>
              <a:t>install</a:t>
            </a:r>
            <a:r>
              <a:rPr lang="es-ES" sz="2000" dirty="0"/>
              <a:t> </a:t>
            </a:r>
            <a:r>
              <a:rPr lang="es-ES" sz="2000" dirty="0" err="1"/>
              <a:t>pymysql</a:t>
            </a:r>
            <a:endParaRPr lang="es-ES" sz="2000" dirty="0"/>
          </a:p>
        </p:txBody>
      </p:sp>
      <p:sp>
        <p:nvSpPr>
          <p:cNvPr id="9" name="CuadroTexto 8">
            <a:extLst>
              <a:ext uri="{FF2B5EF4-FFF2-40B4-BE49-F238E27FC236}">
                <a16:creationId xmlns:a16="http://schemas.microsoft.com/office/drawing/2014/main" id="{019020D5-3CFC-4910-8628-A75810949CDE}"/>
              </a:ext>
            </a:extLst>
          </p:cNvPr>
          <p:cNvSpPr txBox="1"/>
          <p:nvPr/>
        </p:nvSpPr>
        <p:spPr>
          <a:xfrm>
            <a:off x="5026512" y="725726"/>
            <a:ext cx="6094206" cy="1754326"/>
          </a:xfrm>
          <a:prstGeom prst="rect">
            <a:avLst/>
          </a:prstGeom>
          <a:noFill/>
        </p:spPr>
        <p:txBody>
          <a:bodyPr wrap="square">
            <a:spAutoFit/>
          </a:bodyPr>
          <a:lstStyle/>
          <a:p>
            <a:r>
              <a:rPr lang="es-ES" b="0" dirty="0">
                <a:solidFill>
                  <a:srgbClr val="D4D4D4"/>
                </a:solidFill>
                <a:effectLst/>
                <a:latin typeface="Consolas" panose="020B0609020204030204" pitchFamily="49" charset="0"/>
              </a:rPr>
              <a:t>DATABASES = {</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'default'</a:t>
            </a:r>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'ENGINE'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'django.db.backends.sqlite3'</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'NAME'</a:t>
            </a:r>
            <a:r>
              <a:rPr lang="es-ES" b="0" dirty="0">
                <a:solidFill>
                  <a:srgbClr val="D4D4D4"/>
                </a:solidFill>
                <a:effectLst/>
                <a:latin typeface="Consolas" panose="020B0609020204030204" pitchFamily="49" charset="0"/>
              </a:rPr>
              <a:t>: BASE_DIR / </a:t>
            </a:r>
            <a:r>
              <a:rPr lang="es-ES" b="0" dirty="0">
                <a:solidFill>
                  <a:srgbClr val="CE9178"/>
                </a:solidFill>
                <a:effectLst/>
                <a:latin typeface="Consolas" panose="020B0609020204030204" pitchFamily="49" charset="0"/>
              </a:rPr>
              <a:t>'db.sqlite3'</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a:t>
            </a:r>
          </a:p>
        </p:txBody>
      </p:sp>
      <p:sp>
        <p:nvSpPr>
          <p:cNvPr id="10" name="CuadroTexto 9">
            <a:extLst>
              <a:ext uri="{FF2B5EF4-FFF2-40B4-BE49-F238E27FC236}">
                <a16:creationId xmlns:a16="http://schemas.microsoft.com/office/drawing/2014/main" id="{69E2BF0F-F9E4-48B8-BFEA-B518D93B8EF0}"/>
              </a:ext>
            </a:extLst>
          </p:cNvPr>
          <p:cNvSpPr txBox="1"/>
          <p:nvPr/>
        </p:nvSpPr>
        <p:spPr>
          <a:xfrm>
            <a:off x="5026512" y="3269952"/>
            <a:ext cx="6522021" cy="2862322"/>
          </a:xfrm>
          <a:prstGeom prst="rect">
            <a:avLst/>
          </a:prstGeom>
          <a:noFill/>
        </p:spPr>
        <p:txBody>
          <a:bodyPr wrap="square">
            <a:spAutoFit/>
          </a:bodyPr>
          <a:lstStyle/>
          <a:p>
            <a:r>
              <a:rPr lang="es-ES" b="0" dirty="0">
                <a:solidFill>
                  <a:srgbClr val="D4D4D4"/>
                </a:solidFill>
                <a:effectLst/>
                <a:latin typeface="Consolas" panose="020B0609020204030204" pitchFamily="49" charset="0"/>
              </a:rPr>
              <a:t>DATABASES = {</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'default'</a:t>
            </a:r>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'ENGINE'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django.db.backends.mysql</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'NAME'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nombreDB</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'USER'</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nombreusuario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'PASSWORD'</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pass</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'HOST'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'localhost'</a:t>
            </a:r>
            <a:r>
              <a:rPr lang="es-ES" b="0" dirty="0">
                <a:solidFill>
                  <a:srgbClr val="D4D4D4"/>
                </a:solidFill>
                <a:effectLst/>
                <a:latin typeface="Consolas" panose="020B0609020204030204" pitchFamily="49" charset="0"/>
              </a:rPr>
              <a:t>,</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'PORT'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'3306'</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p>
        </p:txBody>
      </p:sp>
      <p:sp>
        <p:nvSpPr>
          <p:cNvPr id="6" name="CuadroTexto 5">
            <a:extLst>
              <a:ext uri="{FF2B5EF4-FFF2-40B4-BE49-F238E27FC236}">
                <a16:creationId xmlns:a16="http://schemas.microsoft.com/office/drawing/2014/main" id="{59F464C4-F74C-4BBB-A30E-1176F5BCA949}"/>
              </a:ext>
            </a:extLst>
          </p:cNvPr>
          <p:cNvSpPr txBox="1"/>
          <p:nvPr/>
        </p:nvSpPr>
        <p:spPr>
          <a:xfrm>
            <a:off x="9358107" y="2384683"/>
            <a:ext cx="2190426" cy="92333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a:t>Creamos una rama para cada caso en el repositorio Git</a:t>
            </a:r>
          </a:p>
        </p:txBody>
      </p:sp>
    </p:spTree>
    <p:extLst>
      <p:ext uri="{BB962C8B-B14F-4D97-AF65-F5344CB8AC3E}">
        <p14:creationId xmlns:p14="http://schemas.microsoft.com/office/powerpoint/2010/main" val="2499552342"/>
      </p:ext>
    </p:extLst>
  </p:cSld>
  <p:clrMapOvr>
    <a:overrideClrMapping bg1="dk1" tx1="lt1" bg2="dk2" tx2="lt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A76EA04-1A3F-4863-8143-EE982EDB779F}"/>
              </a:ext>
            </a:extLst>
          </p:cNvPr>
          <p:cNvSpPr>
            <a:spLocks noGrp="1"/>
          </p:cNvSpPr>
          <p:nvPr>
            <p:ph type="title"/>
          </p:nvPr>
        </p:nvSpPr>
        <p:spPr/>
        <p:txBody>
          <a:bodyPr/>
          <a:lstStyle/>
          <a:p>
            <a:r>
              <a:rPr lang="es-ES" dirty="0" err="1"/>
              <a:t>SQLitebrowser</a:t>
            </a:r>
            <a:endParaRPr lang="es-ES" dirty="0"/>
          </a:p>
        </p:txBody>
      </p:sp>
      <p:sp>
        <p:nvSpPr>
          <p:cNvPr id="6" name="Marcador de contenido 5">
            <a:extLst>
              <a:ext uri="{FF2B5EF4-FFF2-40B4-BE49-F238E27FC236}">
                <a16:creationId xmlns:a16="http://schemas.microsoft.com/office/drawing/2014/main" id="{A4625B93-A33C-4C42-816F-DF5C70535FE4}"/>
              </a:ext>
            </a:extLst>
          </p:cNvPr>
          <p:cNvSpPr>
            <a:spLocks noGrp="1"/>
          </p:cNvSpPr>
          <p:nvPr>
            <p:ph idx="1"/>
          </p:nvPr>
        </p:nvSpPr>
        <p:spPr/>
        <p:txBody>
          <a:bodyPr/>
          <a:lstStyle/>
          <a:p>
            <a:r>
              <a:rPr lang="es-ES" dirty="0">
                <a:hlinkClick r:id="rId2"/>
              </a:rPr>
              <a:t>https://sqlitebrowser.org/</a:t>
            </a:r>
            <a:r>
              <a:rPr lang="es-ES" dirty="0"/>
              <a:t> </a:t>
            </a:r>
          </a:p>
          <a:p>
            <a:r>
              <a:rPr lang="es-ES" dirty="0" err="1"/>
              <a:t>Download</a:t>
            </a:r>
            <a:r>
              <a:rPr lang="es-ES" dirty="0"/>
              <a:t> -&gt; Instalación</a:t>
            </a:r>
          </a:p>
        </p:txBody>
      </p:sp>
      <p:pic>
        <p:nvPicPr>
          <p:cNvPr id="8" name="Imagen 7">
            <a:extLst>
              <a:ext uri="{FF2B5EF4-FFF2-40B4-BE49-F238E27FC236}">
                <a16:creationId xmlns:a16="http://schemas.microsoft.com/office/drawing/2014/main" id="{88B6D02A-2BBA-4A38-954E-C4783369505E}"/>
              </a:ext>
            </a:extLst>
          </p:cNvPr>
          <p:cNvPicPr>
            <a:picLocks noChangeAspect="1"/>
          </p:cNvPicPr>
          <p:nvPr/>
        </p:nvPicPr>
        <p:blipFill>
          <a:blip r:embed="rId3"/>
          <a:stretch>
            <a:fillRect/>
          </a:stretch>
        </p:blipFill>
        <p:spPr>
          <a:xfrm>
            <a:off x="1201783" y="2955829"/>
            <a:ext cx="3428948" cy="2701455"/>
          </a:xfrm>
          <a:prstGeom prst="rect">
            <a:avLst/>
          </a:prstGeom>
        </p:spPr>
      </p:pic>
      <p:pic>
        <p:nvPicPr>
          <p:cNvPr id="10" name="Imagen 9">
            <a:extLst>
              <a:ext uri="{FF2B5EF4-FFF2-40B4-BE49-F238E27FC236}">
                <a16:creationId xmlns:a16="http://schemas.microsoft.com/office/drawing/2014/main" id="{77F837AC-B801-4A6E-8F6F-DC32171BBB5C}"/>
              </a:ext>
            </a:extLst>
          </p:cNvPr>
          <p:cNvPicPr>
            <a:picLocks noChangeAspect="1"/>
          </p:cNvPicPr>
          <p:nvPr/>
        </p:nvPicPr>
        <p:blipFill>
          <a:blip r:embed="rId4"/>
          <a:stretch>
            <a:fillRect/>
          </a:stretch>
        </p:blipFill>
        <p:spPr>
          <a:xfrm>
            <a:off x="5143617" y="681037"/>
            <a:ext cx="4635106" cy="3618252"/>
          </a:xfrm>
          <a:prstGeom prst="rect">
            <a:avLst/>
          </a:prstGeom>
        </p:spPr>
      </p:pic>
      <p:pic>
        <p:nvPicPr>
          <p:cNvPr id="12" name="Imagen 11">
            <a:extLst>
              <a:ext uri="{FF2B5EF4-FFF2-40B4-BE49-F238E27FC236}">
                <a16:creationId xmlns:a16="http://schemas.microsoft.com/office/drawing/2014/main" id="{CB6E9C89-2D77-4851-BBAF-7D0326C919D1}"/>
              </a:ext>
            </a:extLst>
          </p:cNvPr>
          <p:cNvPicPr>
            <a:picLocks noChangeAspect="1"/>
          </p:cNvPicPr>
          <p:nvPr/>
        </p:nvPicPr>
        <p:blipFill>
          <a:blip r:embed="rId5"/>
          <a:stretch>
            <a:fillRect/>
          </a:stretch>
        </p:blipFill>
        <p:spPr>
          <a:xfrm>
            <a:off x="7075762" y="2697893"/>
            <a:ext cx="4790924" cy="3757841"/>
          </a:xfrm>
          <a:prstGeom prst="rect">
            <a:avLst/>
          </a:prstGeom>
        </p:spPr>
      </p:pic>
    </p:spTree>
    <p:extLst>
      <p:ext uri="{BB962C8B-B14F-4D97-AF65-F5344CB8AC3E}">
        <p14:creationId xmlns:p14="http://schemas.microsoft.com/office/powerpoint/2010/main" val="27072885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bujo de un árbol&#10;&#10;Descripción generada automáticamente con confianza baja">
            <a:extLst>
              <a:ext uri="{FF2B5EF4-FFF2-40B4-BE49-F238E27FC236}">
                <a16:creationId xmlns:a16="http://schemas.microsoft.com/office/drawing/2014/main" id="{D3DA1D2F-40E0-4816-B8D0-0C86F15AF073}"/>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ítulo 1">
            <a:extLst>
              <a:ext uri="{FF2B5EF4-FFF2-40B4-BE49-F238E27FC236}">
                <a16:creationId xmlns:a16="http://schemas.microsoft.com/office/drawing/2014/main" id="{E5D7E66C-AE0A-49E3-857D-B5CE213051F0}"/>
              </a:ext>
            </a:extLst>
          </p:cNvPr>
          <p:cNvSpPr>
            <a:spLocks noGrp="1"/>
          </p:cNvSpPr>
          <p:nvPr>
            <p:ph type="title"/>
          </p:nvPr>
        </p:nvSpPr>
        <p:spPr>
          <a:xfrm>
            <a:off x="838200" y="365125"/>
            <a:ext cx="10515600" cy="1325563"/>
          </a:xfrm>
        </p:spPr>
        <p:txBody>
          <a:bodyPr>
            <a:normAutofit/>
          </a:bodyPr>
          <a:lstStyle/>
          <a:p>
            <a:r>
              <a:rPr lang="es-ES" dirty="0"/>
              <a:t>Cuando es necesaria una migración</a:t>
            </a:r>
            <a:endParaRPr lang="es-ES" dirty="0">
              <a:solidFill>
                <a:srgbClr val="FFFFFF"/>
              </a:solidFill>
            </a:endParaRPr>
          </a:p>
        </p:txBody>
      </p:sp>
      <p:graphicFrame>
        <p:nvGraphicFramePr>
          <p:cNvPr id="8" name="Marcador de contenido 2">
            <a:extLst>
              <a:ext uri="{FF2B5EF4-FFF2-40B4-BE49-F238E27FC236}">
                <a16:creationId xmlns:a16="http://schemas.microsoft.com/office/drawing/2014/main" id="{58741415-2DD0-49F2-8797-AAE4FC43A7BB}"/>
              </a:ext>
            </a:extLst>
          </p:cNvPr>
          <p:cNvGraphicFramePr>
            <a:graphicFrameLocks noGrp="1"/>
          </p:cNvGraphicFramePr>
          <p:nvPr>
            <p:ph idx="1"/>
            <p:extLst>
              <p:ext uri="{D42A27DB-BD31-4B8C-83A1-F6EECF244321}">
                <p14:modId xmlns:p14="http://schemas.microsoft.com/office/powerpoint/2010/main" val="31408088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941036"/>
      </p:ext>
    </p:extLst>
  </p:cSld>
  <p:clrMapOvr>
    <a:overrideClrMapping bg1="dk1" tx1="lt1" bg2="dk2" tx2="lt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65EA07CC-C606-4E80-891E-D95CE3A374A2}"/>
              </a:ext>
            </a:extLst>
          </p:cNvPr>
          <p:cNvPicPr>
            <a:picLocks noChangeAspect="1"/>
          </p:cNvPicPr>
          <p:nvPr/>
        </p:nvPicPr>
        <p:blipFill rotWithShape="1">
          <a:blip r:embed="rId2"/>
          <a:srcRect t="11419" r="9089" b="9545"/>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948D679-63C1-4762-8956-2B13AF19F659}"/>
              </a:ext>
            </a:extLst>
          </p:cNvPr>
          <p:cNvSpPr>
            <a:spLocks noGrp="1"/>
          </p:cNvSpPr>
          <p:nvPr>
            <p:ph type="title"/>
          </p:nvPr>
        </p:nvSpPr>
        <p:spPr>
          <a:xfrm>
            <a:off x="371094" y="1161288"/>
            <a:ext cx="3438144" cy="1124712"/>
          </a:xfrm>
        </p:spPr>
        <p:txBody>
          <a:bodyPr anchor="b">
            <a:normAutofit/>
          </a:bodyPr>
          <a:lstStyle/>
          <a:p>
            <a:r>
              <a:rPr lang="es-ES" sz="2800"/>
              <a:t>Migración inicial</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3669C41E-6CE3-46E9-A73B-CF152823BD37}"/>
              </a:ext>
            </a:extLst>
          </p:cNvPr>
          <p:cNvSpPr>
            <a:spLocks noGrp="1"/>
          </p:cNvSpPr>
          <p:nvPr>
            <p:ph idx="1"/>
          </p:nvPr>
        </p:nvSpPr>
        <p:spPr>
          <a:xfrm>
            <a:off x="424815" y="3378566"/>
            <a:ext cx="3438906" cy="2172910"/>
          </a:xfrm>
        </p:spPr>
        <p:txBody>
          <a:bodyPr anchor="t">
            <a:normAutofit/>
          </a:bodyPr>
          <a:lstStyle/>
          <a:p>
            <a:r>
              <a:rPr lang="es-ES" sz="1700" dirty="0"/>
              <a:t>La primera migración después de crear una aplicación con su modelo de datos </a:t>
            </a:r>
          </a:p>
          <a:p>
            <a:endParaRPr lang="es-ES" sz="1700" dirty="0"/>
          </a:p>
          <a:p>
            <a:r>
              <a:rPr lang="es-ES" sz="1700" dirty="0"/>
              <a:t>Crea las correspondientes tablas en la DDBB</a:t>
            </a:r>
          </a:p>
        </p:txBody>
      </p:sp>
    </p:spTree>
    <p:extLst>
      <p:ext uri="{BB962C8B-B14F-4D97-AF65-F5344CB8AC3E}">
        <p14:creationId xmlns:p14="http://schemas.microsoft.com/office/powerpoint/2010/main" val="76374090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188A054-42DF-4A9D-AFF1-49017FB62AB7}"/>
              </a:ext>
            </a:extLst>
          </p:cNvPr>
          <p:cNvSpPr>
            <a:spLocks noGrp="1"/>
          </p:cNvSpPr>
          <p:nvPr>
            <p:ph type="title"/>
          </p:nvPr>
        </p:nvSpPr>
        <p:spPr>
          <a:xfrm>
            <a:off x="762001" y="803325"/>
            <a:ext cx="5314536" cy="1325563"/>
          </a:xfrm>
        </p:spPr>
        <p:txBody>
          <a:bodyPr>
            <a:normAutofit/>
          </a:bodyPr>
          <a:lstStyle/>
          <a:p>
            <a:r>
              <a:rPr lang="es-ES" dirty="0"/>
              <a:t>Migraciones: instrucciones</a:t>
            </a:r>
          </a:p>
        </p:txBody>
      </p:sp>
      <p:sp>
        <p:nvSpPr>
          <p:cNvPr id="6" name="Marcador de contenido 5">
            <a:extLst>
              <a:ext uri="{FF2B5EF4-FFF2-40B4-BE49-F238E27FC236}">
                <a16:creationId xmlns:a16="http://schemas.microsoft.com/office/drawing/2014/main" id="{DA8E54BA-5DBA-4148-8504-D1B43AE180FC}"/>
              </a:ext>
            </a:extLst>
          </p:cNvPr>
          <p:cNvSpPr>
            <a:spLocks noGrp="1"/>
          </p:cNvSpPr>
          <p:nvPr>
            <p:ph idx="1"/>
          </p:nvPr>
        </p:nvSpPr>
        <p:spPr>
          <a:xfrm>
            <a:off x="762000" y="2279017"/>
            <a:ext cx="5723860" cy="3775657"/>
          </a:xfrm>
        </p:spPr>
        <p:txBody>
          <a:bodyPr anchor="t">
            <a:normAutofit fontScale="85000" lnSpcReduction="20000"/>
          </a:bodyPr>
          <a:lstStyle/>
          <a:p>
            <a:r>
              <a:rPr lang="es-ES" dirty="0" err="1"/>
              <a:t>py</a:t>
            </a:r>
            <a:r>
              <a:rPr lang="es-ES" dirty="0"/>
              <a:t> manage.py </a:t>
            </a:r>
            <a:r>
              <a:rPr lang="es-ES" dirty="0" err="1"/>
              <a:t>makemigrations</a:t>
            </a:r>
            <a:endParaRPr lang="es-ES" dirty="0"/>
          </a:p>
          <a:p>
            <a:pPr lvl="1"/>
            <a:r>
              <a:rPr lang="es-ES" dirty="0"/>
              <a:t>Utiliza el modelo y la DDBB del proyecto</a:t>
            </a:r>
          </a:p>
          <a:p>
            <a:pPr lvl="1"/>
            <a:r>
              <a:rPr lang="es-ES" dirty="0"/>
              <a:t>Genera los ficheros de la migración que se usarán posteriormente</a:t>
            </a:r>
          </a:p>
          <a:p>
            <a:pPr lvl="1"/>
            <a:r>
              <a:rPr lang="es-ES" dirty="0"/>
              <a:t>Los almacena numerados en app/</a:t>
            </a:r>
            <a:r>
              <a:rPr lang="es-ES" dirty="0" err="1"/>
              <a:t>migrations</a:t>
            </a:r>
            <a:endParaRPr lang="es-ES" dirty="0"/>
          </a:p>
          <a:p>
            <a:pPr lvl="1"/>
            <a:r>
              <a:rPr lang="es-ES" dirty="0"/>
              <a:t>En este momento son migraciones no-aplicadas (</a:t>
            </a:r>
            <a:r>
              <a:rPr lang="es-ES" dirty="0" err="1"/>
              <a:t>unapplied</a:t>
            </a:r>
            <a:r>
              <a:rPr lang="es-ES" dirty="0"/>
              <a:t>)</a:t>
            </a:r>
          </a:p>
          <a:p>
            <a:r>
              <a:rPr lang="es-ES" dirty="0" err="1"/>
              <a:t>py</a:t>
            </a:r>
            <a:r>
              <a:rPr lang="es-ES" dirty="0"/>
              <a:t> manage.py </a:t>
            </a:r>
            <a:r>
              <a:rPr lang="es-ES" dirty="0" err="1"/>
              <a:t>showmigrations</a:t>
            </a:r>
            <a:endParaRPr lang="es-ES" dirty="0"/>
          </a:p>
          <a:p>
            <a:r>
              <a:rPr lang="es-ES" dirty="0" err="1"/>
              <a:t>py</a:t>
            </a:r>
            <a:r>
              <a:rPr lang="es-ES" dirty="0"/>
              <a:t> manage.py </a:t>
            </a:r>
            <a:r>
              <a:rPr lang="es-ES" dirty="0" err="1"/>
              <a:t>migrate</a:t>
            </a:r>
            <a:endParaRPr lang="es-ES" dirty="0"/>
          </a:p>
          <a:p>
            <a:pPr lvl="1"/>
            <a:r>
              <a:rPr lang="es-ES" dirty="0"/>
              <a:t>Ejecuta todas las migraciones del proyecto</a:t>
            </a:r>
          </a:p>
          <a:p>
            <a:pPr lvl="1"/>
            <a:r>
              <a:rPr lang="es-ES" dirty="0"/>
              <a:t>Ejecuta una migración específica si se indica su aplicación y </a:t>
            </a:r>
          </a:p>
          <a:p>
            <a:pPr lvl="1"/>
            <a:r>
              <a:rPr lang="es-ES" dirty="0"/>
              <a:t>número</a:t>
            </a:r>
          </a:p>
          <a:p>
            <a:pPr lvl="1"/>
            <a:endParaRPr lang="es-ES" sz="1800" dirty="0"/>
          </a:p>
          <a:p>
            <a:pPr lvl="1"/>
            <a:endParaRPr lang="es-ES" sz="1800" dirty="0"/>
          </a:p>
        </p:txBody>
      </p:sp>
      <p:sp>
        <p:nvSpPr>
          <p:cNvPr id="8" name="Freeform: Shape 1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14">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Graphic 9" descr="Base de datos">
            <a:extLst>
              <a:ext uri="{FF2B5EF4-FFF2-40B4-BE49-F238E27FC236}">
                <a16:creationId xmlns:a16="http://schemas.microsoft.com/office/drawing/2014/main" id="{F7769401-B165-4583-B253-1218642A13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2769388310"/>
      </p:ext>
    </p:extLst>
  </p:cSld>
  <p:clrMapOvr>
    <a:overrideClrMapping bg1="dk1" tx1="lt1" bg2="dk2" tx2="lt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4000" dirty="0"/>
              <a:t>Migraciones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879858"/>
          </a:xfrm>
        </p:spPr>
        <p:txBody>
          <a:bodyPr vert="horz" lIns="91440" tIns="45720" rIns="91440" bIns="45720" rtlCol="0">
            <a:normAutofit/>
          </a:bodyPr>
          <a:lstStyle/>
          <a:p>
            <a:pPr marL="342900" indent="-342900">
              <a:buFontTx/>
              <a:buChar char="-"/>
            </a:pPr>
            <a:r>
              <a:rPr lang="es-ES" sz="2000" dirty="0"/>
              <a:t>Creación </a:t>
            </a:r>
            <a:r>
              <a:rPr lang="es-ES" sz="2000" dirty="0" err="1"/>
              <a:t>py</a:t>
            </a:r>
            <a:r>
              <a:rPr lang="es-ES" sz="2000" dirty="0"/>
              <a:t> manage.py </a:t>
            </a:r>
            <a:r>
              <a:rPr lang="es-ES" sz="2000" dirty="0" err="1"/>
              <a:t>makemigrations</a:t>
            </a:r>
            <a:endParaRPr lang="es-ES" sz="2000" dirty="0"/>
          </a:p>
          <a:p>
            <a:pPr marL="342900" indent="-342900">
              <a:buFontTx/>
              <a:buChar char="-"/>
            </a:pPr>
            <a:r>
              <a:rPr lang="es-ES" sz="2000" dirty="0"/>
              <a:t>Ver el estado </a:t>
            </a:r>
            <a:r>
              <a:rPr lang="es-ES" sz="2000" dirty="0" err="1"/>
              <a:t>py</a:t>
            </a:r>
            <a:r>
              <a:rPr lang="es-ES" sz="2000" dirty="0"/>
              <a:t> manage.py </a:t>
            </a:r>
            <a:r>
              <a:rPr lang="es-ES" sz="2000" dirty="0" err="1"/>
              <a:t>showmigrations</a:t>
            </a:r>
            <a:r>
              <a:rPr lang="es-ES" sz="2000" dirty="0"/>
              <a:t> </a:t>
            </a:r>
          </a:p>
        </p:txBody>
      </p:sp>
      <p:sp>
        <p:nvSpPr>
          <p:cNvPr id="11" name="CuadroTexto 10">
            <a:extLst>
              <a:ext uri="{FF2B5EF4-FFF2-40B4-BE49-F238E27FC236}">
                <a16:creationId xmlns:a16="http://schemas.microsoft.com/office/drawing/2014/main" id="{CFC62B3F-70C1-4D4F-A931-858BD5D81D65}"/>
              </a:ext>
            </a:extLst>
          </p:cNvPr>
          <p:cNvSpPr txBox="1"/>
          <p:nvPr/>
        </p:nvSpPr>
        <p:spPr>
          <a:xfrm>
            <a:off x="5250700" y="389626"/>
            <a:ext cx="3504303" cy="1477328"/>
          </a:xfrm>
          <a:prstGeom prst="rect">
            <a:avLst/>
          </a:prstGeom>
          <a:noFill/>
        </p:spPr>
        <p:txBody>
          <a:bodyPr wrap="square">
            <a:spAutoFit/>
          </a:bodyPr>
          <a:lstStyle/>
          <a:p>
            <a:r>
              <a:rPr lang="es-ES" dirty="0" err="1"/>
              <a:t>Migrations</a:t>
            </a:r>
            <a:r>
              <a:rPr lang="es-ES" dirty="0"/>
              <a:t> </a:t>
            </a:r>
            <a:r>
              <a:rPr lang="es-ES" dirty="0" err="1"/>
              <a:t>for</a:t>
            </a:r>
            <a:r>
              <a:rPr lang="es-ES" dirty="0"/>
              <a:t> 'libros':</a:t>
            </a:r>
          </a:p>
          <a:p>
            <a:r>
              <a:rPr lang="es-ES" dirty="0"/>
              <a:t>  libros\migrations\0001_initial.py</a:t>
            </a:r>
          </a:p>
          <a:p>
            <a:r>
              <a:rPr lang="es-ES" dirty="0"/>
              <a:t>    - </a:t>
            </a:r>
            <a:r>
              <a:rPr lang="es-ES" dirty="0" err="1"/>
              <a:t>Create</a:t>
            </a:r>
            <a:r>
              <a:rPr lang="es-ES" dirty="0"/>
              <a:t> </a:t>
            </a:r>
            <a:r>
              <a:rPr lang="es-ES" dirty="0" err="1"/>
              <a:t>model</a:t>
            </a:r>
            <a:r>
              <a:rPr lang="es-ES" dirty="0"/>
              <a:t> Autor</a:t>
            </a:r>
          </a:p>
          <a:p>
            <a:r>
              <a:rPr lang="es-ES" dirty="0"/>
              <a:t>    - </a:t>
            </a:r>
            <a:r>
              <a:rPr lang="es-ES" dirty="0" err="1"/>
              <a:t>Create</a:t>
            </a:r>
            <a:r>
              <a:rPr lang="es-ES" dirty="0"/>
              <a:t> </a:t>
            </a:r>
            <a:r>
              <a:rPr lang="es-ES" dirty="0" err="1"/>
              <a:t>model</a:t>
            </a:r>
            <a:r>
              <a:rPr lang="es-ES" dirty="0"/>
              <a:t> Libro </a:t>
            </a:r>
            <a:r>
              <a:rPr lang="es-ES" dirty="0" err="1"/>
              <a:t>dir</a:t>
            </a:r>
            <a:endParaRPr lang="es-ES" dirty="0"/>
          </a:p>
          <a:p>
            <a:endParaRPr lang="es-ES" dirty="0"/>
          </a:p>
        </p:txBody>
      </p:sp>
      <p:pic>
        <p:nvPicPr>
          <p:cNvPr id="7" name="Imagen 6">
            <a:extLst>
              <a:ext uri="{FF2B5EF4-FFF2-40B4-BE49-F238E27FC236}">
                <a16:creationId xmlns:a16="http://schemas.microsoft.com/office/drawing/2014/main" id="{87731EC0-1E9D-4509-BF74-BA14EFA5DB20}"/>
              </a:ext>
            </a:extLst>
          </p:cNvPr>
          <p:cNvPicPr>
            <a:picLocks noChangeAspect="1"/>
          </p:cNvPicPr>
          <p:nvPr/>
        </p:nvPicPr>
        <p:blipFill>
          <a:blip r:embed="rId2"/>
          <a:stretch>
            <a:fillRect/>
          </a:stretch>
        </p:blipFill>
        <p:spPr>
          <a:xfrm>
            <a:off x="9237062" y="815394"/>
            <a:ext cx="2557848" cy="2103120"/>
          </a:xfrm>
          <a:prstGeom prst="rect">
            <a:avLst/>
          </a:prstGeom>
        </p:spPr>
      </p:pic>
      <p:sp>
        <p:nvSpPr>
          <p:cNvPr id="13" name="CuadroTexto 12">
            <a:extLst>
              <a:ext uri="{FF2B5EF4-FFF2-40B4-BE49-F238E27FC236}">
                <a16:creationId xmlns:a16="http://schemas.microsoft.com/office/drawing/2014/main" id="{B070A57C-AFF8-4B9E-8E87-C1A252BCD790}"/>
              </a:ext>
            </a:extLst>
          </p:cNvPr>
          <p:cNvSpPr txBox="1"/>
          <p:nvPr/>
        </p:nvSpPr>
        <p:spPr>
          <a:xfrm>
            <a:off x="5250700" y="2096285"/>
            <a:ext cx="4268096" cy="4524315"/>
          </a:xfrm>
          <a:prstGeom prst="rect">
            <a:avLst/>
          </a:prstGeom>
          <a:noFill/>
        </p:spPr>
        <p:txBody>
          <a:bodyPr wrap="square">
            <a:spAutoFit/>
          </a:bodyPr>
          <a:lstStyle/>
          <a:p>
            <a:r>
              <a:rPr lang="en-GB" dirty="0"/>
              <a:t>admin</a:t>
            </a:r>
          </a:p>
          <a:p>
            <a:r>
              <a:rPr lang="en-GB" dirty="0"/>
              <a:t> [ ] 0001_initial</a:t>
            </a:r>
          </a:p>
          <a:p>
            <a:r>
              <a:rPr lang="en-GB" dirty="0"/>
              <a:t> [ ] 0002_logentry_remove_auto_add</a:t>
            </a:r>
          </a:p>
          <a:p>
            <a:r>
              <a:rPr lang="en-GB" dirty="0"/>
              <a:t> [ ] 0003_logentry_add_action_flag_choices</a:t>
            </a:r>
          </a:p>
          <a:p>
            <a:r>
              <a:rPr lang="en-GB" dirty="0"/>
              <a:t>auth</a:t>
            </a:r>
          </a:p>
          <a:p>
            <a:r>
              <a:rPr lang="en-GB" dirty="0"/>
              <a:t> [ ] 0001_initial</a:t>
            </a:r>
          </a:p>
          <a:p>
            <a:r>
              <a:rPr lang="en-GB" dirty="0"/>
              <a:t>….</a:t>
            </a:r>
          </a:p>
          <a:p>
            <a:r>
              <a:rPr lang="es-ES" dirty="0" err="1"/>
              <a:t>contenttypes</a:t>
            </a:r>
            <a:endParaRPr lang="es-ES" dirty="0"/>
          </a:p>
          <a:p>
            <a:r>
              <a:rPr lang="es-ES" dirty="0"/>
              <a:t> [ ] 0001_initial</a:t>
            </a:r>
          </a:p>
          <a:p>
            <a:r>
              <a:rPr lang="es-ES" dirty="0"/>
              <a:t> [ ] 0002_remove_content_type_name</a:t>
            </a:r>
          </a:p>
          <a:p>
            <a:r>
              <a:rPr lang="es-ES" dirty="0"/>
              <a:t>libros</a:t>
            </a:r>
          </a:p>
          <a:p>
            <a:r>
              <a:rPr lang="es-ES" dirty="0"/>
              <a:t> [ ] 0001_initial</a:t>
            </a:r>
          </a:p>
          <a:p>
            <a:r>
              <a:rPr lang="es-ES" dirty="0"/>
              <a:t>porfolio</a:t>
            </a:r>
          </a:p>
          <a:p>
            <a:r>
              <a:rPr lang="es-ES" dirty="0"/>
              <a:t> (no </a:t>
            </a:r>
            <a:r>
              <a:rPr lang="es-ES" dirty="0" err="1"/>
              <a:t>migrations</a:t>
            </a:r>
            <a:r>
              <a:rPr lang="es-ES" dirty="0"/>
              <a:t>)</a:t>
            </a:r>
          </a:p>
          <a:p>
            <a:r>
              <a:rPr lang="es-ES" dirty="0" err="1"/>
              <a:t>sessions</a:t>
            </a:r>
            <a:endParaRPr lang="es-ES" dirty="0"/>
          </a:p>
          <a:p>
            <a:r>
              <a:rPr lang="es-ES" dirty="0"/>
              <a:t> [ ] 0001_initial</a:t>
            </a:r>
          </a:p>
        </p:txBody>
      </p:sp>
    </p:spTree>
    <p:extLst>
      <p:ext uri="{BB962C8B-B14F-4D97-AF65-F5344CB8AC3E}">
        <p14:creationId xmlns:p14="http://schemas.microsoft.com/office/powerpoint/2010/main" val="2837813625"/>
      </p:ext>
    </p:extLst>
  </p:cSld>
  <p:clrMapOvr>
    <a:overrideClrMapping bg1="dk1" tx1="lt1" bg2="dk2" tx2="lt2" accent1="accent1" accent2="accent2" accent3="accent3" accent4="accent4" accent5="accent5" accent6="accent6" hlink="hlink" folHlink="folHlink"/>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4000" dirty="0"/>
              <a:t>Migraciones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879858"/>
          </a:xfrm>
        </p:spPr>
        <p:txBody>
          <a:bodyPr vert="horz" lIns="91440" tIns="45720" rIns="91440" bIns="45720" rtlCol="0">
            <a:normAutofit/>
          </a:bodyPr>
          <a:lstStyle/>
          <a:p>
            <a:pPr marL="342900" indent="-342900">
              <a:buFontTx/>
              <a:buChar char="-"/>
            </a:pPr>
            <a:r>
              <a:rPr lang="es-ES" sz="2000" dirty="0"/>
              <a:t>Ejecutar el proceso de migración</a:t>
            </a:r>
            <a:br>
              <a:rPr lang="es-ES" sz="2000" dirty="0"/>
            </a:br>
            <a:r>
              <a:rPr lang="es-ES" sz="2000" dirty="0" err="1"/>
              <a:t>py</a:t>
            </a:r>
            <a:r>
              <a:rPr lang="es-ES" sz="2000" dirty="0"/>
              <a:t> manage.py </a:t>
            </a:r>
            <a:r>
              <a:rPr lang="es-ES" sz="2000" dirty="0" err="1"/>
              <a:t>migrate</a:t>
            </a:r>
            <a:endParaRPr lang="es-ES" sz="2000" dirty="0"/>
          </a:p>
          <a:p>
            <a:pPr marL="342900" indent="-342900">
              <a:buFontTx/>
              <a:buChar char="-"/>
            </a:pPr>
            <a:endParaRPr lang="es-ES" sz="2000" dirty="0"/>
          </a:p>
          <a:p>
            <a:pPr marL="342900" indent="-342900">
              <a:buFontTx/>
              <a:buChar char="-"/>
            </a:pPr>
            <a:r>
              <a:rPr lang="es-ES" sz="2000" dirty="0"/>
              <a:t>Se ejecutan todos los scripts previamente creados</a:t>
            </a:r>
          </a:p>
        </p:txBody>
      </p:sp>
      <p:sp>
        <p:nvSpPr>
          <p:cNvPr id="9" name="CuadroTexto 8">
            <a:extLst>
              <a:ext uri="{FF2B5EF4-FFF2-40B4-BE49-F238E27FC236}">
                <a16:creationId xmlns:a16="http://schemas.microsoft.com/office/drawing/2014/main" id="{A371094C-E43E-491D-9CE0-582427984ADF}"/>
              </a:ext>
            </a:extLst>
          </p:cNvPr>
          <p:cNvSpPr txBox="1"/>
          <p:nvPr/>
        </p:nvSpPr>
        <p:spPr>
          <a:xfrm>
            <a:off x="5000030" y="473027"/>
            <a:ext cx="6940958" cy="6186309"/>
          </a:xfrm>
          <a:prstGeom prst="rect">
            <a:avLst/>
          </a:prstGeom>
          <a:noFill/>
        </p:spPr>
        <p:txBody>
          <a:bodyPr wrap="square">
            <a:spAutoFit/>
          </a:bodyPr>
          <a:lstStyle/>
          <a:p>
            <a:r>
              <a:rPr lang="es-ES" dirty="0" err="1"/>
              <a:t>Operations</a:t>
            </a:r>
            <a:r>
              <a:rPr lang="es-ES" dirty="0"/>
              <a:t> </a:t>
            </a:r>
            <a:r>
              <a:rPr lang="es-ES" dirty="0" err="1"/>
              <a:t>to</a:t>
            </a:r>
            <a:r>
              <a:rPr lang="es-ES" dirty="0"/>
              <a:t> </a:t>
            </a:r>
            <a:r>
              <a:rPr lang="es-ES" dirty="0" err="1"/>
              <a:t>perform</a:t>
            </a:r>
            <a:r>
              <a:rPr lang="es-ES" dirty="0"/>
              <a:t>:</a:t>
            </a:r>
          </a:p>
          <a:p>
            <a:r>
              <a:rPr lang="es-ES" dirty="0"/>
              <a:t>  </a:t>
            </a:r>
            <a:r>
              <a:rPr lang="es-ES" dirty="0" err="1"/>
              <a:t>Apply</a:t>
            </a:r>
            <a:r>
              <a:rPr lang="es-ES" dirty="0"/>
              <a:t> </a:t>
            </a:r>
            <a:r>
              <a:rPr lang="es-ES" dirty="0" err="1"/>
              <a:t>all</a:t>
            </a:r>
            <a:r>
              <a:rPr lang="es-ES" dirty="0"/>
              <a:t> </a:t>
            </a:r>
            <a:r>
              <a:rPr lang="es-ES" dirty="0" err="1"/>
              <a:t>migrations</a:t>
            </a:r>
            <a:r>
              <a:rPr lang="es-ES" dirty="0"/>
              <a:t>: </a:t>
            </a:r>
            <a:r>
              <a:rPr lang="es-ES" dirty="0" err="1"/>
              <a:t>admin</a:t>
            </a:r>
            <a:r>
              <a:rPr lang="es-ES" dirty="0"/>
              <a:t>, </a:t>
            </a:r>
            <a:r>
              <a:rPr lang="es-ES" dirty="0" err="1"/>
              <a:t>auth</a:t>
            </a:r>
            <a:r>
              <a:rPr lang="es-ES" dirty="0"/>
              <a:t>, </a:t>
            </a:r>
            <a:r>
              <a:rPr lang="es-ES" dirty="0" err="1"/>
              <a:t>contenttypes</a:t>
            </a:r>
            <a:r>
              <a:rPr lang="es-ES" dirty="0"/>
              <a:t>, libros, </a:t>
            </a:r>
            <a:r>
              <a:rPr lang="es-ES" dirty="0" err="1"/>
              <a:t>sessions</a:t>
            </a:r>
            <a:endParaRPr lang="es-ES" dirty="0"/>
          </a:p>
          <a:p>
            <a:r>
              <a:rPr lang="es-ES" dirty="0"/>
              <a:t>Running </a:t>
            </a:r>
            <a:r>
              <a:rPr lang="es-ES" dirty="0" err="1"/>
              <a:t>migrations</a:t>
            </a:r>
            <a:r>
              <a:rPr lang="es-ES" dirty="0"/>
              <a:t>:</a:t>
            </a:r>
          </a:p>
          <a:p>
            <a:r>
              <a:rPr lang="es-ES" dirty="0"/>
              <a:t>  </a:t>
            </a:r>
            <a:r>
              <a:rPr lang="es-ES" dirty="0" err="1"/>
              <a:t>Applying</a:t>
            </a:r>
            <a:r>
              <a:rPr lang="es-ES" dirty="0"/>
              <a:t> contenttypes.0001_initial... OK</a:t>
            </a:r>
          </a:p>
          <a:p>
            <a:r>
              <a:rPr lang="es-ES" dirty="0"/>
              <a:t>  </a:t>
            </a:r>
            <a:r>
              <a:rPr lang="es-ES" dirty="0" err="1"/>
              <a:t>Applying</a:t>
            </a:r>
            <a:r>
              <a:rPr lang="es-ES" dirty="0"/>
              <a:t> auth.0001_initial... OK</a:t>
            </a:r>
          </a:p>
          <a:p>
            <a:r>
              <a:rPr lang="es-ES" dirty="0"/>
              <a:t>  </a:t>
            </a:r>
            <a:r>
              <a:rPr lang="es-ES" dirty="0" err="1"/>
              <a:t>Applying</a:t>
            </a:r>
            <a:r>
              <a:rPr lang="es-ES" dirty="0"/>
              <a:t> admin.0001_initial... OK</a:t>
            </a:r>
          </a:p>
          <a:p>
            <a:r>
              <a:rPr lang="es-ES" dirty="0"/>
              <a:t>  </a:t>
            </a:r>
            <a:r>
              <a:rPr lang="es-ES" dirty="0" err="1"/>
              <a:t>Applying</a:t>
            </a:r>
            <a:r>
              <a:rPr lang="es-ES" dirty="0"/>
              <a:t> admin.0002_logentry_remove_auto_add... OK</a:t>
            </a:r>
          </a:p>
          <a:p>
            <a:r>
              <a:rPr lang="es-ES" dirty="0"/>
              <a:t>  </a:t>
            </a:r>
            <a:r>
              <a:rPr lang="es-ES" dirty="0" err="1"/>
              <a:t>Applying</a:t>
            </a:r>
            <a:r>
              <a:rPr lang="es-ES" dirty="0"/>
              <a:t> admin.0003_logentry_add_action_flag_choices... OK</a:t>
            </a:r>
          </a:p>
          <a:p>
            <a:r>
              <a:rPr lang="es-ES" dirty="0"/>
              <a:t>  </a:t>
            </a:r>
            <a:r>
              <a:rPr lang="es-ES" dirty="0" err="1"/>
              <a:t>Applying</a:t>
            </a:r>
            <a:r>
              <a:rPr lang="es-ES" dirty="0"/>
              <a:t> contenttypes.0002_remove_content_type_name... OK</a:t>
            </a:r>
          </a:p>
          <a:p>
            <a:r>
              <a:rPr lang="es-ES" dirty="0"/>
              <a:t>  </a:t>
            </a:r>
            <a:r>
              <a:rPr lang="es-ES" dirty="0" err="1"/>
              <a:t>Applying</a:t>
            </a:r>
            <a:r>
              <a:rPr lang="es-ES" dirty="0"/>
              <a:t> auth.0002_alter_permission_name_max_length... OK</a:t>
            </a:r>
          </a:p>
          <a:p>
            <a:r>
              <a:rPr lang="es-ES" dirty="0"/>
              <a:t>  </a:t>
            </a:r>
            <a:r>
              <a:rPr lang="es-ES" dirty="0" err="1"/>
              <a:t>Applying</a:t>
            </a:r>
            <a:r>
              <a:rPr lang="es-ES" dirty="0"/>
              <a:t> auth.0003_alter_user_email_max_length... OK</a:t>
            </a:r>
          </a:p>
          <a:p>
            <a:r>
              <a:rPr lang="es-ES" dirty="0"/>
              <a:t>  </a:t>
            </a:r>
            <a:r>
              <a:rPr lang="es-ES" dirty="0" err="1"/>
              <a:t>Applying</a:t>
            </a:r>
            <a:r>
              <a:rPr lang="es-ES" dirty="0"/>
              <a:t> auth.0004_alter_user_username_opts... OK</a:t>
            </a:r>
          </a:p>
          <a:p>
            <a:r>
              <a:rPr lang="es-ES" dirty="0"/>
              <a:t>  </a:t>
            </a:r>
            <a:r>
              <a:rPr lang="es-ES" dirty="0" err="1"/>
              <a:t>Applying</a:t>
            </a:r>
            <a:r>
              <a:rPr lang="es-ES" dirty="0"/>
              <a:t> auth.0005_alter_user_last_login_null... OK</a:t>
            </a:r>
          </a:p>
          <a:p>
            <a:r>
              <a:rPr lang="es-ES" dirty="0"/>
              <a:t>  </a:t>
            </a:r>
            <a:r>
              <a:rPr lang="es-ES" dirty="0" err="1"/>
              <a:t>Applying</a:t>
            </a:r>
            <a:r>
              <a:rPr lang="es-ES" dirty="0"/>
              <a:t> auth.0006_require_contenttypes_0002... OK</a:t>
            </a:r>
          </a:p>
          <a:p>
            <a:r>
              <a:rPr lang="es-ES" dirty="0"/>
              <a:t>  </a:t>
            </a:r>
            <a:r>
              <a:rPr lang="es-ES" dirty="0" err="1"/>
              <a:t>Applying</a:t>
            </a:r>
            <a:r>
              <a:rPr lang="es-ES" dirty="0"/>
              <a:t> auth.0007_alter_validators_add_error_messages... OK</a:t>
            </a:r>
          </a:p>
          <a:p>
            <a:r>
              <a:rPr lang="es-ES" dirty="0"/>
              <a:t>  </a:t>
            </a:r>
            <a:r>
              <a:rPr lang="es-ES" dirty="0" err="1"/>
              <a:t>Applying</a:t>
            </a:r>
            <a:r>
              <a:rPr lang="es-ES" dirty="0"/>
              <a:t> auth.0008_alter_user_username_max_length... OK</a:t>
            </a:r>
          </a:p>
          <a:p>
            <a:r>
              <a:rPr lang="es-ES" dirty="0"/>
              <a:t>  </a:t>
            </a:r>
            <a:r>
              <a:rPr lang="es-ES" dirty="0" err="1"/>
              <a:t>Applying</a:t>
            </a:r>
            <a:r>
              <a:rPr lang="es-ES" dirty="0"/>
              <a:t> auth.0009_alter_user_last_name_max_length... OK</a:t>
            </a:r>
          </a:p>
          <a:p>
            <a:r>
              <a:rPr lang="es-ES" dirty="0"/>
              <a:t>  </a:t>
            </a:r>
            <a:r>
              <a:rPr lang="es-ES" dirty="0" err="1"/>
              <a:t>Applying</a:t>
            </a:r>
            <a:r>
              <a:rPr lang="es-ES" dirty="0"/>
              <a:t> auth.0010_alter_group_name_max_length... OK</a:t>
            </a:r>
          </a:p>
          <a:p>
            <a:r>
              <a:rPr lang="es-ES" dirty="0"/>
              <a:t>  </a:t>
            </a:r>
            <a:r>
              <a:rPr lang="es-ES" dirty="0" err="1"/>
              <a:t>Applying</a:t>
            </a:r>
            <a:r>
              <a:rPr lang="es-ES" dirty="0"/>
              <a:t> auth.0011_update_proxy_permissions... OK</a:t>
            </a:r>
          </a:p>
          <a:p>
            <a:r>
              <a:rPr lang="es-ES" dirty="0"/>
              <a:t>  </a:t>
            </a:r>
            <a:r>
              <a:rPr lang="es-ES" dirty="0" err="1"/>
              <a:t>Applying</a:t>
            </a:r>
            <a:r>
              <a:rPr lang="es-ES" dirty="0"/>
              <a:t> auth.0012_alter_user_first_name_max_length... OK</a:t>
            </a:r>
          </a:p>
          <a:p>
            <a:r>
              <a:rPr lang="es-ES" dirty="0"/>
              <a:t>  </a:t>
            </a:r>
            <a:r>
              <a:rPr lang="es-ES" dirty="0" err="1"/>
              <a:t>Applying</a:t>
            </a:r>
            <a:r>
              <a:rPr lang="es-ES" dirty="0"/>
              <a:t> libros.0001_initial... OK</a:t>
            </a:r>
          </a:p>
          <a:p>
            <a:r>
              <a:rPr lang="es-ES" dirty="0"/>
              <a:t>  </a:t>
            </a:r>
            <a:r>
              <a:rPr lang="es-ES" dirty="0" err="1"/>
              <a:t>Applying</a:t>
            </a:r>
            <a:r>
              <a:rPr lang="es-ES" dirty="0"/>
              <a:t> sessions.0001_initial... OK</a:t>
            </a:r>
          </a:p>
        </p:txBody>
      </p:sp>
    </p:spTree>
    <p:extLst>
      <p:ext uri="{BB962C8B-B14F-4D97-AF65-F5344CB8AC3E}">
        <p14:creationId xmlns:p14="http://schemas.microsoft.com/office/powerpoint/2010/main" val="240497990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9" name="Google Shape;629;g9428db4122_0_84"/>
          <p:cNvPicPr preferRelativeResize="0"/>
          <p:nvPr/>
        </p:nvPicPr>
        <p:blipFill rotWithShape="1">
          <a:blip r:embed="rId3">
            <a:alphaModFix/>
          </a:blip>
          <a:srcRect/>
          <a:stretch/>
        </p:blipFill>
        <p:spPr>
          <a:xfrm>
            <a:off x="2438434" y="1087367"/>
            <a:ext cx="3360065" cy="4410911"/>
          </a:xfrm>
          <a:prstGeom prst="rect">
            <a:avLst/>
          </a:prstGeom>
          <a:noFill/>
          <a:ln>
            <a:noFill/>
          </a:ln>
        </p:spPr>
      </p:pic>
      <p:pic>
        <p:nvPicPr>
          <p:cNvPr id="630" name="Google Shape;630;g9428db4122_0_84"/>
          <p:cNvPicPr preferRelativeResize="0"/>
          <p:nvPr/>
        </p:nvPicPr>
        <p:blipFill rotWithShape="1">
          <a:blip r:embed="rId4">
            <a:alphaModFix/>
          </a:blip>
          <a:srcRect/>
          <a:stretch/>
        </p:blipFill>
        <p:spPr>
          <a:xfrm>
            <a:off x="6619000" y="1085467"/>
            <a:ext cx="3360067" cy="441468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4000" dirty="0"/>
              <a:t>Migraciones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879858"/>
          </a:xfrm>
        </p:spPr>
        <p:txBody>
          <a:bodyPr vert="horz" lIns="91440" tIns="45720" rIns="91440" bIns="45720" rtlCol="0">
            <a:normAutofit/>
          </a:bodyPr>
          <a:lstStyle/>
          <a:p>
            <a:pPr marL="342900" indent="-342900">
              <a:buFontTx/>
              <a:buChar char="-"/>
            </a:pPr>
            <a:r>
              <a:rPr lang="es-ES" sz="2000" dirty="0"/>
              <a:t>Resultado de</a:t>
            </a:r>
            <a:br>
              <a:rPr lang="es-ES" sz="2000" dirty="0"/>
            </a:br>
            <a:r>
              <a:rPr lang="es-ES" sz="2000" dirty="0" err="1"/>
              <a:t>py</a:t>
            </a:r>
            <a:r>
              <a:rPr lang="es-ES" sz="2000" dirty="0"/>
              <a:t> manage.py </a:t>
            </a:r>
            <a:r>
              <a:rPr lang="es-ES" sz="2000" dirty="0" err="1"/>
              <a:t>migrate</a:t>
            </a:r>
            <a:endParaRPr lang="es-ES" sz="2000" dirty="0"/>
          </a:p>
          <a:p>
            <a:pPr marL="342900" indent="-342900">
              <a:buFontTx/>
              <a:buChar char="-"/>
            </a:pPr>
            <a:endParaRPr lang="es-ES" sz="2000" dirty="0"/>
          </a:p>
          <a:p>
            <a:pPr marL="342900" indent="-342900">
              <a:buFontTx/>
              <a:buChar char="-"/>
            </a:pPr>
            <a:r>
              <a:rPr lang="es-ES" sz="2000" dirty="0"/>
              <a:t>Ver el estado </a:t>
            </a:r>
            <a:r>
              <a:rPr lang="es-ES" sz="2000" dirty="0" err="1"/>
              <a:t>py</a:t>
            </a:r>
            <a:r>
              <a:rPr lang="es-ES" sz="2000" dirty="0"/>
              <a:t> manage.py </a:t>
            </a:r>
            <a:r>
              <a:rPr lang="es-ES" sz="2000" dirty="0" err="1"/>
              <a:t>showmigrations</a:t>
            </a:r>
            <a:r>
              <a:rPr lang="es-ES" sz="2000" dirty="0"/>
              <a:t> </a:t>
            </a:r>
          </a:p>
          <a:p>
            <a:pPr marL="342900" indent="-342900">
              <a:buFontTx/>
              <a:buChar char="-"/>
            </a:pPr>
            <a:endParaRPr lang="es-ES" sz="2000" dirty="0"/>
          </a:p>
          <a:p>
            <a:pPr marL="342900" indent="-342900">
              <a:buFontTx/>
              <a:buChar char="-"/>
            </a:pPr>
            <a:endParaRPr lang="es-ES" sz="2000" dirty="0"/>
          </a:p>
        </p:txBody>
      </p:sp>
      <p:sp>
        <p:nvSpPr>
          <p:cNvPr id="7" name="CuadroTexto 6">
            <a:extLst>
              <a:ext uri="{FF2B5EF4-FFF2-40B4-BE49-F238E27FC236}">
                <a16:creationId xmlns:a16="http://schemas.microsoft.com/office/drawing/2014/main" id="{A7325B87-E0D4-4F12-9635-C946935D1382}"/>
              </a:ext>
            </a:extLst>
          </p:cNvPr>
          <p:cNvSpPr txBox="1"/>
          <p:nvPr/>
        </p:nvSpPr>
        <p:spPr>
          <a:xfrm>
            <a:off x="5771101" y="809613"/>
            <a:ext cx="5150223" cy="4524315"/>
          </a:xfrm>
          <a:prstGeom prst="rect">
            <a:avLst/>
          </a:prstGeom>
          <a:noFill/>
        </p:spPr>
        <p:txBody>
          <a:bodyPr wrap="square">
            <a:spAutoFit/>
          </a:bodyPr>
          <a:lstStyle/>
          <a:p>
            <a:r>
              <a:rPr lang="es-ES" dirty="0" err="1"/>
              <a:t>admin</a:t>
            </a:r>
            <a:endParaRPr lang="es-ES" dirty="0"/>
          </a:p>
          <a:p>
            <a:r>
              <a:rPr lang="es-ES" dirty="0"/>
              <a:t> [X] 0001_initial</a:t>
            </a:r>
          </a:p>
          <a:p>
            <a:r>
              <a:rPr lang="es-ES" dirty="0"/>
              <a:t> [X] 0002_logentry_remove_auto_add        </a:t>
            </a:r>
          </a:p>
          <a:p>
            <a:r>
              <a:rPr lang="es-ES" dirty="0"/>
              <a:t> [X] 0003_logentry_add_action_flag_choices</a:t>
            </a:r>
          </a:p>
          <a:p>
            <a:r>
              <a:rPr lang="es-ES" dirty="0" err="1"/>
              <a:t>auth</a:t>
            </a:r>
            <a:endParaRPr lang="es-ES" dirty="0"/>
          </a:p>
          <a:p>
            <a:r>
              <a:rPr lang="es-ES" dirty="0"/>
              <a:t> [X] 0001_initial</a:t>
            </a:r>
          </a:p>
          <a:p>
            <a:r>
              <a:rPr lang="es-ES" dirty="0"/>
              <a:t>…</a:t>
            </a:r>
          </a:p>
          <a:p>
            <a:r>
              <a:rPr lang="es-ES" dirty="0" err="1"/>
              <a:t>contenttypes</a:t>
            </a:r>
            <a:endParaRPr lang="es-ES" dirty="0"/>
          </a:p>
          <a:p>
            <a:r>
              <a:rPr lang="es-ES" dirty="0"/>
              <a:t> [X] 0001_initial</a:t>
            </a:r>
          </a:p>
          <a:p>
            <a:r>
              <a:rPr lang="es-ES" dirty="0"/>
              <a:t> [X] 0002_remove_content_type_name</a:t>
            </a:r>
          </a:p>
          <a:p>
            <a:r>
              <a:rPr lang="es-ES" dirty="0"/>
              <a:t>libros</a:t>
            </a:r>
          </a:p>
          <a:p>
            <a:r>
              <a:rPr lang="es-ES" dirty="0"/>
              <a:t> [X] 0001_initial</a:t>
            </a:r>
          </a:p>
          <a:p>
            <a:r>
              <a:rPr lang="es-ES" dirty="0"/>
              <a:t>porfolio</a:t>
            </a:r>
          </a:p>
          <a:p>
            <a:r>
              <a:rPr lang="es-ES" dirty="0"/>
              <a:t> (no </a:t>
            </a:r>
            <a:r>
              <a:rPr lang="es-ES" dirty="0" err="1"/>
              <a:t>migrations</a:t>
            </a:r>
            <a:r>
              <a:rPr lang="es-ES" dirty="0"/>
              <a:t>)</a:t>
            </a:r>
          </a:p>
          <a:p>
            <a:r>
              <a:rPr lang="es-ES" dirty="0" err="1"/>
              <a:t>sessions</a:t>
            </a:r>
            <a:endParaRPr lang="es-ES" dirty="0"/>
          </a:p>
          <a:p>
            <a:r>
              <a:rPr lang="es-ES" dirty="0"/>
              <a:t> [X] 0001_initial</a:t>
            </a:r>
          </a:p>
        </p:txBody>
      </p:sp>
    </p:spTree>
    <p:extLst>
      <p:ext uri="{BB962C8B-B14F-4D97-AF65-F5344CB8AC3E}">
        <p14:creationId xmlns:p14="http://schemas.microsoft.com/office/powerpoint/2010/main" val="428780364"/>
      </p:ext>
    </p:extLst>
  </p:cSld>
  <p:clrMapOvr>
    <a:overrideClrMapping bg1="dk1" tx1="lt1" bg2="dk2" tx2="lt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52F307F6-1832-45F7-B570-B725D0F306A4}"/>
              </a:ext>
            </a:extLst>
          </p:cNvPr>
          <p:cNvSpPr>
            <a:spLocks noGrp="1"/>
          </p:cNvSpPr>
          <p:nvPr>
            <p:ph type="title"/>
          </p:nvPr>
        </p:nvSpPr>
        <p:spPr>
          <a:xfrm>
            <a:off x="556532" y="643467"/>
            <a:ext cx="11210925" cy="744836"/>
          </a:xfrm>
        </p:spPr>
        <p:txBody>
          <a:bodyPr>
            <a:normAutofit/>
          </a:bodyPr>
          <a:lstStyle/>
          <a:p>
            <a:pPr algn="ctr"/>
            <a:r>
              <a:rPr lang="es-ES" sz="3200">
                <a:solidFill>
                  <a:schemeClr val="bg1"/>
                </a:solidFill>
              </a:rPr>
              <a:t>Resultado en SQLitebrowser</a:t>
            </a:r>
          </a:p>
        </p:txBody>
      </p:sp>
      <p:pic>
        <p:nvPicPr>
          <p:cNvPr id="7" name="Imagen 6">
            <a:extLst>
              <a:ext uri="{FF2B5EF4-FFF2-40B4-BE49-F238E27FC236}">
                <a16:creationId xmlns:a16="http://schemas.microsoft.com/office/drawing/2014/main" id="{194A4413-DBCC-4FCB-BF2D-CC196EBF5B0F}"/>
              </a:ext>
            </a:extLst>
          </p:cNvPr>
          <p:cNvPicPr>
            <a:picLocks noChangeAspect="1"/>
          </p:cNvPicPr>
          <p:nvPr/>
        </p:nvPicPr>
        <p:blipFill>
          <a:blip r:embed="rId2"/>
          <a:stretch>
            <a:fillRect/>
          </a:stretch>
        </p:blipFill>
        <p:spPr>
          <a:xfrm>
            <a:off x="2374752" y="1570724"/>
            <a:ext cx="8328404" cy="4934579"/>
          </a:xfrm>
          <a:prstGeom prst="rect">
            <a:avLst/>
          </a:prstGeom>
        </p:spPr>
      </p:pic>
    </p:spTree>
    <p:extLst>
      <p:ext uri="{BB962C8B-B14F-4D97-AF65-F5344CB8AC3E}">
        <p14:creationId xmlns:p14="http://schemas.microsoft.com/office/powerpoint/2010/main" val="33648463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4000" dirty="0"/>
              <a:t>DDBB </a:t>
            </a:r>
            <a:r>
              <a:rPr lang="es-ES" sz="4000" dirty="0" err="1"/>
              <a:t>Admin</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879858"/>
          </a:xfrm>
        </p:spPr>
        <p:txBody>
          <a:bodyPr vert="horz" lIns="91440" tIns="45720" rIns="91440" bIns="45720" rtlCol="0">
            <a:normAutofit/>
          </a:bodyPr>
          <a:lstStyle/>
          <a:p>
            <a:pPr marL="342900" indent="-342900">
              <a:buFontTx/>
              <a:buChar char="-"/>
            </a:pPr>
            <a:r>
              <a:rPr lang="es-ES" sz="2000" dirty="0"/>
              <a:t>Herramientas de administración incluidas en el </a:t>
            </a:r>
            <a:r>
              <a:rPr lang="es-ES" sz="2000" dirty="0" err="1"/>
              <a:t>framework</a:t>
            </a:r>
            <a:endParaRPr lang="es-ES" sz="2000" dirty="0"/>
          </a:p>
          <a:p>
            <a:pPr marL="342900" indent="-342900">
              <a:buFontTx/>
              <a:buChar char="-"/>
            </a:pPr>
            <a:r>
              <a:rPr lang="es-ES" sz="2000" dirty="0"/>
              <a:t>Se configuran en app/admin.py</a:t>
            </a:r>
          </a:p>
          <a:p>
            <a:pPr marL="342900" indent="-342900">
              <a:buFontTx/>
              <a:buChar char="-"/>
            </a:pPr>
            <a:r>
              <a:rPr lang="es-ES" sz="2000" dirty="0"/>
              <a:t>Se utiliza el decorador @admin.register() </a:t>
            </a:r>
          </a:p>
          <a:p>
            <a:pPr marL="342900" indent="-342900">
              <a:buFontTx/>
              <a:buChar char="-"/>
            </a:pPr>
            <a:endParaRPr lang="es-ES" sz="2000" dirty="0"/>
          </a:p>
          <a:p>
            <a:pPr marL="342900" indent="-342900">
              <a:buFontTx/>
              <a:buChar char="-"/>
            </a:pPr>
            <a:endParaRPr lang="es-ES" sz="2000" dirty="0"/>
          </a:p>
        </p:txBody>
      </p:sp>
      <p:sp>
        <p:nvSpPr>
          <p:cNvPr id="8" name="CuadroTexto 7">
            <a:extLst>
              <a:ext uri="{FF2B5EF4-FFF2-40B4-BE49-F238E27FC236}">
                <a16:creationId xmlns:a16="http://schemas.microsoft.com/office/drawing/2014/main" id="{27E6B955-9150-4B83-B54E-68EC6CD69FF4}"/>
              </a:ext>
            </a:extLst>
          </p:cNvPr>
          <p:cNvSpPr txBox="1"/>
          <p:nvPr/>
        </p:nvSpPr>
        <p:spPr>
          <a:xfrm>
            <a:off x="5521363" y="896541"/>
            <a:ext cx="5137456" cy="3693319"/>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django.contrib</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admin</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models</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Libro, Autor</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Register</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your</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models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here</a:t>
            </a:r>
            <a:r>
              <a:rPr lang="es-ES" b="0" dirty="0">
                <a:solidFill>
                  <a:srgbClr val="6A9955"/>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@admin.register(Libro)</a:t>
            </a:r>
          </a:p>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LibroAdmin</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admin.ModelAdmin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pass</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@admin.register(Autor)</a:t>
            </a:r>
          </a:p>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AutorAdmin</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admin.ModelAdmin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pass</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24737058"/>
      </p:ext>
    </p:extLst>
  </p:cSld>
  <p:clrMapOvr>
    <a:overrideClrMapping bg1="dk1" tx1="lt1" bg2="dk2" tx2="lt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4000" dirty="0"/>
              <a:t>DDBB </a:t>
            </a:r>
            <a:r>
              <a:rPr lang="es-ES" sz="4000" dirty="0" err="1"/>
              <a:t>Admin</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879858"/>
          </a:xfrm>
        </p:spPr>
        <p:txBody>
          <a:bodyPr vert="horz" lIns="91440" tIns="45720" rIns="91440" bIns="45720" rtlCol="0">
            <a:normAutofit/>
          </a:bodyPr>
          <a:lstStyle/>
          <a:p>
            <a:pPr marL="342900" indent="-342900">
              <a:buFontTx/>
              <a:buChar char="-"/>
            </a:pPr>
            <a:r>
              <a:rPr lang="es-ES" sz="2000" dirty="0"/>
              <a:t>En el caso de SQLite se crea un super usuario para la DDBB</a:t>
            </a:r>
          </a:p>
          <a:p>
            <a:pPr marL="342900" indent="-342900">
              <a:buFontTx/>
              <a:buChar char="-"/>
            </a:pPr>
            <a:endParaRPr lang="es-ES" sz="2000" dirty="0"/>
          </a:p>
          <a:p>
            <a:pPr marL="800100" lvl="1" indent="-342900">
              <a:buFontTx/>
              <a:buChar char="-"/>
            </a:pPr>
            <a:r>
              <a:rPr lang="es-ES" sz="1800" dirty="0" err="1"/>
              <a:t>user</a:t>
            </a:r>
            <a:r>
              <a:rPr lang="es-ES" sz="1800" dirty="0"/>
              <a:t> alce6</a:t>
            </a:r>
          </a:p>
          <a:p>
            <a:pPr marL="800100" lvl="1" indent="-342900">
              <a:buFontTx/>
              <a:buChar char="-"/>
            </a:pPr>
            <a:r>
              <a:rPr lang="es-ES" sz="1800" dirty="0"/>
              <a:t>email alce65@hotmail.es</a:t>
            </a:r>
          </a:p>
          <a:p>
            <a:pPr marL="800100" lvl="1" indent="-342900">
              <a:buFontTx/>
              <a:buChar char="-"/>
            </a:pPr>
            <a:r>
              <a:rPr lang="es-ES" sz="1800" dirty="0" err="1"/>
              <a:t>pass</a:t>
            </a:r>
            <a:r>
              <a:rPr lang="es-ES" sz="1800" dirty="0"/>
              <a:t> Curso@2021 </a:t>
            </a:r>
          </a:p>
          <a:p>
            <a:pPr marL="342900" indent="-342900">
              <a:buFontTx/>
              <a:buChar char="-"/>
            </a:pPr>
            <a:endParaRPr lang="es-ES" sz="2000" dirty="0"/>
          </a:p>
          <a:p>
            <a:pPr marL="342900" indent="-342900">
              <a:buFontTx/>
              <a:buChar char="-"/>
            </a:pPr>
            <a:endParaRPr lang="es-ES" sz="2000" dirty="0"/>
          </a:p>
        </p:txBody>
      </p:sp>
      <p:sp>
        <p:nvSpPr>
          <p:cNvPr id="7" name="CuadroTexto 6">
            <a:extLst>
              <a:ext uri="{FF2B5EF4-FFF2-40B4-BE49-F238E27FC236}">
                <a16:creationId xmlns:a16="http://schemas.microsoft.com/office/drawing/2014/main" id="{76631ABF-199A-4BC6-AE80-6E4557CCEE17}"/>
              </a:ext>
            </a:extLst>
          </p:cNvPr>
          <p:cNvSpPr txBox="1"/>
          <p:nvPr/>
        </p:nvSpPr>
        <p:spPr>
          <a:xfrm>
            <a:off x="5751755" y="852216"/>
            <a:ext cx="4654296" cy="3693319"/>
          </a:xfrm>
          <a:prstGeom prst="rect">
            <a:avLst/>
          </a:prstGeom>
          <a:noFill/>
        </p:spPr>
        <p:txBody>
          <a:bodyPr wrap="square">
            <a:spAutoFit/>
          </a:bodyPr>
          <a:lstStyle/>
          <a:p>
            <a:r>
              <a:rPr lang="es-ES" dirty="0"/>
              <a:t>….</a:t>
            </a:r>
            <a:r>
              <a:rPr lang="es-ES" dirty="0" err="1"/>
              <a:t>curso_django</a:t>
            </a:r>
            <a:r>
              <a:rPr lang="es-ES" dirty="0"/>
              <a:t>&gt;</a:t>
            </a:r>
          </a:p>
          <a:p>
            <a:r>
              <a:rPr lang="es-ES" dirty="0" err="1"/>
              <a:t>py</a:t>
            </a:r>
            <a:r>
              <a:rPr lang="es-ES" dirty="0"/>
              <a:t> manage.py </a:t>
            </a:r>
            <a:r>
              <a:rPr lang="es-ES" dirty="0" err="1"/>
              <a:t>createsuperuser</a:t>
            </a:r>
            <a:endParaRPr lang="es-ES" dirty="0"/>
          </a:p>
          <a:p>
            <a:endParaRPr lang="es-ES" dirty="0"/>
          </a:p>
          <a:p>
            <a:r>
              <a:rPr lang="es-ES" dirty="0" err="1"/>
              <a:t>Username</a:t>
            </a:r>
            <a:r>
              <a:rPr lang="es-ES" dirty="0"/>
              <a:t> (</a:t>
            </a:r>
            <a:r>
              <a:rPr lang="es-ES" dirty="0" err="1"/>
              <a:t>leave</a:t>
            </a:r>
            <a:r>
              <a:rPr lang="es-ES" dirty="0"/>
              <a:t> </a:t>
            </a:r>
            <a:r>
              <a:rPr lang="es-ES" dirty="0" err="1"/>
              <a:t>blank</a:t>
            </a:r>
            <a:r>
              <a:rPr lang="es-ES" dirty="0"/>
              <a:t> </a:t>
            </a:r>
            <a:r>
              <a:rPr lang="es-ES" dirty="0" err="1"/>
              <a:t>to</a:t>
            </a:r>
            <a:r>
              <a:rPr lang="es-ES" dirty="0"/>
              <a:t> use 'alce6'):      </a:t>
            </a:r>
          </a:p>
          <a:p>
            <a:r>
              <a:rPr lang="es-ES" dirty="0"/>
              <a:t>Email </a:t>
            </a:r>
            <a:r>
              <a:rPr lang="es-ES" dirty="0" err="1"/>
              <a:t>address</a:t>
            </a:r>
            <a:r>
              <a:rPr lang="es-ES" dirty="0"/>
              <a:t>: alce65@hotmail.es</a:t>
            </a:r>
          </a:p>
          <a:p>
            <a:r>
              <a:rPr lang="es-ES" dirty="0" err="1"/>
              <a:t>Password</a:t>
            </a:r>
            <a:r>
              <a:rPr lang="es-ES" dirty="0"/>
              <a:t>: </a:t>
            </a:r>
          </a:p>
          <a:p>
            <a:r>
              <a:rPr lang="es-ES" dirty="0" err="1"/>
              <a:t>Password</a:t>
            </a:r>
            <a:r>
              <a:rPr lang="es-ES" dirty="0"/>
              <a:t> (</a:t>
            </a:r>
            <a:r>
              <a:rPr lang="es-ES" dirty="0" err="1"/>
              <a:t>again</a:t>
            </a:r>
            <a:r>
              <a:rPr lang="es-ES" dirty="0"/>
              <a:t>):</a:t>
            </a:r>
          </a:p>
          <a:p>
            <a:r>
              <a:rPr lang="es-ES" dirty="0" err="1"/>
              <a:t>Superuser</a:t>
            </a:r>
            <a:r>
              <a:rPr lang="es-ES" dirty="0"/>
              <a:t> </a:t>
            </a:r>
            <a:r>
              <a:rPr lang="es-ES" dirty="0" err="1"/>
              <a:t>created</a:t>
            </a:r>
            <a:r>
              <a:rPr lang="es-ES" dirty="0"/>
              <a:t> </a:t>
            </a:r>
            <a:r>
              <a:rPr lang="es-ES" dirty="0" err="1"/>
              <a:t>successfully</a:t>
            </a:r>
            <a:r>
              <a:rPr lang="es-ES" dirty="0"/>
              <a:t>.</a:t>
            </a:r>
          </a:p>
          <a:p>
            <a:endParaRPr lang="es-ES" dirty="0"/>
          </a:p>
          <a:p>
            <a:endParaRPr lang="es-ES" dirty="0"/>
          </a:p>
          <a:p>
            <a:r>
              <a:rPr lang="es-ES" dirty="0"/>
              <a:t>….</a:t>
            </a:r>
            <a:r>
              <a:rPr lang="es-ES" dirty="0" err="1"/>
              <a:t>curso_django</a:t>
            </a:r>
            <a:r>
              <a:rPr lang="es-ES" dirty="0"/>
              <a:t>&gt;</a:t>
            </a:r>
          </a:p>
          <a:p>
            <a:r>
              <a:rPr lang="es-ES" dirty="0" err="1"/>
              <a:t>py</a:t>
            </a:r>
            <a:r>
              <a:rPr lang="es-ES" dirty="0"/>
              <a:t> manage.py </a:t>
            </a:r>
            <a:r>
              <a:rPr lang="es-ES" dirty="0" err="1"/>
              <a:t>runserver</a:t>
            </a:r>
            <a:endParaRPr lang="es-ES" dirty="0"/>
          </a:p>
          <a:p>
            <a:endParaRPr lang="es-ES" dirty="0"/>
          </a:p>
        </p:txBody>
      </p:sp>
      <p:sp>
        <p:nvSpPr>
          <p:cNvPr id="9" name="CuadroTexto 8">
            <a:extLst>
              <a:ext uri="{FF2B5EF4-FFF2-40B4-BE49-F238E27FC236}">
                <a16:creationId xmlns:a16="http://schemas.microsoft.com/office/drawing/2014/main" id="{1D122097-C71E-4C4E-9CCB-DCB73E972F6D}"/>
              </a:ext>
            </a:extLst>
          </p:cNvPr>
          <p:cNvSpPr txBox="1"/>
          <p:nvPr/>
        </p:nvSpPr>
        <p:spPr>
          <a:xfrm>
            <a:off x="5751755" y="4720820"/>
            <a:ext cx="4941525" cy="369332"/>
          </a:xfrm>
          <a:prstGeom prst="rect">
            <a:avLst/>
          </a:prstGeom>
          <a:noFill/>
        </p:spPr>
        <p:txBody>
          <a:bodyPr wrap="square">
            <a:spAutoFit/>
          </a:bodyPr>
          <a:lstStyle/>
          <a:p>
            <a:r>
              <a:rPr lang="es-ES" dirty="0">
                <a:hlinkClick r:id="rId2"/>
              </a:rPr>
              <a:t>http://127.0.0.1:8000/admin/login/?next=/admin/</a:t>
            </a:r>
            <a:r>
              <a:rPr lang="es-ES" dirty="0"/>
              <a:t> </a:t>
            </a:r>
          </a:p>
        </p:txBody>
      </p:sp>
    </p:spTree>
    <p:extLst>
      <p:ext uri="{BB962C8B-B14F-4D97-AF65-F5344CB8AC3E}">
        <p14:creationId xmlns:p14="http://schemas.microsoft.com/office/powerpoint/2010/main" val="81082545"/>
      </p:ext>
    </p:extLst>
  </p:cSld>
  <p:clrMapOvr>
    <a:overrideClrMapping bg1="dk1" tx1="lt1" bg2="dk2" tx2="lt2" accent1="accent1" accent2="accent2" accent3="accent3" accent4="accent4" accent5="accent5" accent6="accent6" hlink="hlink" folHlink="folHlink"/>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33DCB4F7-6EA2-41CF-BAA7-BBB94A8F2EA7}"/>
              </a:ext>
            </a:extLst>
          </p:cNvPr>
          <p:cNvPicPr>
            <a:picLocks noChangeAspect="1"/>
          </p:cNvPicPr>
          <p:nvPr/>
        </p:nvPicPr>
        <p:blipFill rotWithShape="1">
          <a:blip r:embed="rId2"/>
          <a:srcRect r="9089" b="13865"/>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ítulo 6">
            <a:extLst>
              <a:ext uri="{FF2B5EF4-FFF2-40B4-BE49-F238E27FC236}">
                <a16:creationId xmlns:a16="http://schemas.microsoft.com/office/drawing/2014/main" id="{3955BE65-128E-402A-8D2C-50B8DC786F6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s-ES" sz="4800" dirty="0"/>
              <a:t>Acceso al interfaz de administración </a:t>
            </a:r>
            <a:r>
              <a:rPr lang="en-US" sz="4800" dirty="0"/>
              <a:t>de Django</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2084521"/>
      </p:ext>
    </p:extLst>
  </p:cSld>
  <p:clrMapOvr>
    <a:overrideClrMapping bg1="dk1" tx1="lt1" bg2="dk2" tx2="lt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3955BE65-128E-402A-8D2C-50B8DC786F62}"/>
              </a:ext>
            </a:extLst>
          </p:cNvPr>
          <p:cNvSpPr>
            <a:spLocks noGrp="1"/>
          </p:cNvSpPr>
          <p:nvPr>
            <p:ph type="title"/>
          </p:nvPr>
        </p:nvSpPr>
        <p:spPr>
          <a:xfrm>
            <a:off x="742950" y="742951"/>
            <a:ext cx="3476625" cy="4962524"/>
          </a:xfrm>
        </p:spPr>
        <p:txBody>
          <a:bodyPr vert="horz" lIns="91440" tIns="45720" rIns="91440" bIns="45720" rtlCol="0">
            <a:normAutofit/>
          </a:bodyPr>
          <a:lstStyle/>
          <a:p>
            <a:pPr algn="ctr"/>
            <a:r>
              <a:rPr lang="es-ES" sz="4100">
                <a:solidFill>
                  <a:srgbClr val="FFFFFF"/>
                </a:solidFill>
              </a:rPr>
              <a:t>Interfaz de administración </a:t>
            </a:r>
            <a:r>
              <a:rPr lang="en-US" sz="4100">
                <a:solidFill>
                  <a:srgbClr val="FFFFFF"/>
                </a:solidFill>
              </a:rPr>
              <a:t>de Django</a:t>
            </a:r>
          </a:p>
        </p:txBody>
      </p:sp>
      <p:pic>
        <p:nvPicPr>
          <p:cNvPr id="6" name="Imagen 5" descr="Interfaz de usuario gráfica, Aplicación, Correo electrónico, Sitio web&#10;&#10;Descripción generada automáticamente">
            <a:extLst>
              <a:ext uri="{FF2B5EF4-FFF2-40B4-BE49-F238E27FC236}">
                <a16:creationId xmlns:a16="http://schemas.microsoft.com/office/drawing/2014/main" id="{33DCB4F7-6EA2-41CF-BAA7-BBB94A8F2EA7}"/>
              </a:ext>
            </a:extLst>
          </p:cNvPr>
          <p:cNvPicPr>
            <a:picLocks noChangeAspect="1"/>
          </p:cNvPicPr>
          <p:nvPr/>
        </p:nvPicPr>
        <p:blipFill rotWithShape="1">
          <a:blip r:embed="rId2">
            <a:extLst>
              <a:ext uri="{28A0092B-C50C-407E-A947-70E740481C1C}">
                <a14:useLocalDpi xmlns:a14="http://schemas.microsoft.com/office/drawing/2010/main" val="0"/>
              </a:ext>
            </a:extLst>
          </a:blip>
          <a:srcRect t="2425" b="2425"/>
          <a:stretch/>
        </p:blipFill>
        <p:spPr>
          <a:xfrm>
            <a:off x="5153822" y="837362"/>
            <a:ext cx="6553545" cy="5191218"/>
          </a:xfrm>
          <a:prstGeom prst="rect">
            <a:avLst/>
          </a:prstGeom>
        </p:spPr>
      </p:pic>
    </p:spTree>
    <p:extLst>
      <p:ext uri="{BB962C8B-B14F-4D97-AF65-F5344CB8AC3E}">
        <p14:creationId xmlns:p14="http://schemas.microsoft.com/office/powerpoint/2010/main" val="371614879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B8873E-B0C4-4856-B255-D2676D39911F}"/>
              </a:ext>
            </a:extLst>
          </p:cNvPr>
          <p:cNvSpPr>
            <a:spLocks noGrp="1"/>
          </p:cNvSpPr>
          <p:nvPr>
            <p:ph type="title"/>
          </p:nvPr>
        </p:nvSpPr>
        <p:spPr/>
        <p:txBody>
          <a:bodyPr/>
          <a:lstStyle/>
          <a:p>
            <a:r>
              <a:rPr lang="es-ES" dirty="0"/>
              <a:t>Listado de los registros de la tabla </a:t>
            </a:r>
          </a:p>
        </p:txBody>
      </p:sp>
      <p:pic>
        <p:nvPicPr>
          <p:cNvPr id="4" name="Imagen 3">
            <a:extLst>
              <a:ext uri="{FF2B5EF4-FFF2-40B4-BE49-F238E27FC236}">
                <a16:creationId xmlns:a16="http://schemas.microsoft.com/office/drawing/2014/main" id="{A2CFF1F2-2D2B-445C-9E16-BB29D8800A12}"/>
              </a:ext>
            </a:extLst>
          </p:cNvPr>
          <p:cNvPicPr>
            <a:picLocks noChangeAspect="1"/>
          </p:cNvPicPr>
          <p:nvPr/>
        </p:nvPicPr>
        <p:blipFill>
          <a:blip r:embed="rId2"/>
          <a:stretch>
            <a:fillRect/>
          </a:stretch>
        </p:blipFill>
        <p:spPr>
          <a:xfrm>
            <a:off x="1071155" y="1573845"/>
            <a:ext cx="6600108" cy="3821115"/>
          </a:xfrm>
          <a:prstGeom prst="rect">
            <a:avLst/>
          </a:prstGeom>
        </p:spPr>
      </p:pic>
      <p:pic>
        <p:nvPicPr>
          <p:cNvPr id="8" name="Imagen 7">
            <a:extLst>
              <a:ext uri="{FF2B5EF4-FFF2-40B4-BE49-F238E27FC236}">
                <a16:creationId xmlns:a16="http://schemas.microsoft.com/office/drawing/2014/main" id="{AE1315A8-FCE6-4B7C-B6C5-857729506890}"/>
              </a:ext>
            </a:extLst>
          </p:cNvPr>
          <p:cNvPicPr>
            <a:picLocks noChangeAspect="1"/>
          </p:cNvPicPr>
          <p:nvPr/>
        </p:nvPicPr>
        <p:blipFill>
          <a:blip r:embed="rId3"/>
          <a:stretch>
            <a:fillRect/>
          </a:stretch>
        </p:blipFill>
        <p:spPr>
          <a:xfrm>
            <a:off x="5131526" y="3139158"/>
            <a:ext cx="6757851" cy="3092816"/>
          </a:xfrm>
          <a:prstGeom prst="rect">
            <a:avLst/>
          </a:prstGeom>
        </p:spPr>
      </p:pic>
      <p:sp>
        <p:nvSpPr>
          <p:cNvPr id="6" name="CuadroTexto 5">
            <a:extLst>
              <a:ext uri="{FF2B5EF4-FFF2-40B4-BE49-F238E27FC236}">
                <a16:creationId xmlns:a16="http://schemas.microsoft.com/office/drawing/2014/main" id="{42AF5953-DC37-4DC3-B073-84F97D1A35CE}"/>
              </a:ext>
            </a:extLst>
          </p:cNvPr>
          <p:cNvSpPr txBox="1"/>
          <p:nvPr/>
        </p:nvSpPr>
        <p:spPr>
          <a:xfrm>
            <a:off x="4624352" y="2228671"/>
            <a:ext cx="6093822" cy="1200329"/>
          </a:xfrm>
          <a:prstGeom prst="rect">
            <a:avLst/>
          </a:prstGeom>
          <a:solidFill>
            <a:schemeClr val="tx1">
              <a:lumMod val="95000"/>
              <a:lumOff val="5000"/>
            </a:schemeClr>
          </a:solidFill>
        </p:spPr>
        <p:txBody>
          <a:bodyPr wrap="square">
            <a:spAutoFit/>
          </a:bodyPr>
          <a:lstStyle/>
          <a:p>
            <a:r>
              <a:rPr lang="es-ES" b="0" dirty="0">
                <a:solidFill>
                  <a:srgbClr val="D4D4D4"/>
                </a:solidFill>
                <a:effectLst/>
                <a:latin typeface="Consolas" panose="020B0609020204030204" pitchFamily="49" charset="0"/>
              </a:rPr>
              <a:t>@admin.register(Autor)</a:t>
            </a:r>
          </a:p>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AutorAdmin</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admin.ModelAdmin</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list_display</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'apellidos'</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'nacimiento'</a:t>
            </a:r>
            <a:r>
              <a:rPr lang="es-ES" b="0" dirty="0">
                <a:solidFill>
                  <a:srgbClr val="D4D4D4"/>
                </a:solidFill>
                <a:effectLst/>
                <a:latin typeface="Consolas" panose="020B0609020204030204" pitchFamily="49" charset="0"/>
              </a:rPr>
              <a:t> ]</a:t>
            </a:r>
          </a:p>
        </p:txBody>
      </p:sp>
      <p:sp>
        <p:nvSpPr>
          <p:cNvPr id="9" name="Flecha: curvada hacia la derecha 8">
            <a:extLst>
              <a:ext uri="{FF2B5EF4-FFF2-40B4-BE49-F238E27FC236}">
                <a16:creationId xmlns:a16="http://schemas.microsoft.com/office/drawing/2014/main" id="{C09B1122-0F42-4EFA-B7FF-663D72104266}"/>
              </a:ext>
            </a:extLst>
          </p:cNvPr>
          <p:cNvSpPr/>
          <p:nvPr/>
        </p:nvSpPr>
        <p:spPr>
          <a:xfrm rot="19029939">
            <a:off x="4041479" y="5013484"/>
            <a:ext cx="836023" cy="111133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23996097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C02D2D-9870-41CE-93CA-A4142B5B85F5}"/>
              </a:ext>
            </a:extLst>
          </p:cNvPr>
          <p:cNvSpPr>
            <a:spLocks noGrp="1"/>
          </p:cNvSpPr>
          <p:nvPr>
            <p:ph type="title"/>
          </p:nvPr>
        </p:nvSpPr>
        <p:spPr/>
        <p:txBody>
          <a:bodyPr/>
          <a:lstStyle/>
          <a:p>
            <a:r>
              <a:rPr lang="es-ES" dirty="0"/>
              <a:t>Relaciones N:N</a:t>
            </a:r>
          </a:p>
        </p:txBody>
      </p:sp>
      <p:pic>
        <p:nvPicPr>
          <p:cNvPr id="4" name="Imagen 3">
            <a:extLst>
              <a:ext uri="{FF2B5EF4-FFF2-40B4-BE49-F238E27FC236}">
                <a16:creationId xmlns:a16="http://schemas.microsoft.com/office/drawing/2014/main" id="{34B0A2ED-ED2C-4E09-8F1D-661E3B2CAC63}"/>
              </a:ext>
            </a:extLst>
          </p:cNvPr>
          <p:cNvPicPr>
            <a:picLocks noChangeAspect="1"/>
          </p:cNvPicPr>
          <p:nvPr/>
        </p:nvPicPr>
        <p:blipFill>
          <a:blip r:embed="rId2"/>
          <a:stretch>
            <a:fillRect/>
          </a:stretch>
        </p:blipFill>
        <p:spPr>
          <a:xfrm>
            <a:off x="1136468" y="1690688"/>
            <a:ext cx="6923316" cy="3595369"/>
          </a:xfrm>
          <a:prstGeom prst="rect">
            <a:avLst/>
          </a:prstGeom>
        </p:spPr>
      </p:pic>
      <p:sp>
        <p:nvSpPr>
          <p:cNvPr id="6" name="CuadroTexto 5">
            <a:extLst>
              <a:ext uri="{FF2B5EF4-FFF2-40B4-BE49-F238E27FC236}">
                <a16:creationId xmlns:a16="http://schemas.microsoft.com/office/drawing/2014/main" id="{19007C19-DA30-458C-BD3E-8871C12A897E}"/>
              </a:ext>
            </a:extLst>
          </p:cNvPr>
          <p:cNvSpPr txBox="1"/>
          <p:nvPr/>
        </p:nvSpPr>
        <p:spPr>
          <a:xfrm>
            <a:off x="6184816" y="1263666"/>
            <a:ext cx="4870716" cy="1200329"/>
          </a:xfrm>
          <a:prstGeom prst="rect">
            <a:avLst/>
          </a:prstGeom>
          <a:solidFill>
            <a:schemeClr val="tx1">
              <a:lumMod val="95000"/>
              <a:lumOff val="5000"/>
            </a:schemeClr>
          </a:solid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Autor(</a:t>
            </a:r>
            <a:r>
              <a:rPr lang="es-ES" b="0" dirty="0" err="1">
                <a:solidFill>
                  <a:srgbClr val="D4D4D4"/>
                </a:solidFill>
                <a:effectLst/>
                <a:latin typeface="Consolas" panose="020B0609020204030204" pitchFamily="49" charset="0"/>
              </a:rPr>
              <a:t>models.Model</a:t>
            </a:r>
            <a:r>
              <a:rPr lang="es-ES" b="0" dirty="0">
                <a:solidFill>
                  <a:srgbClr val="D4D4D4"/>
                </a:solidFill>
                <a:effectLst/>
                <a:latin typeface="Consolas" panose="020B0609020204030204" pitchFamily="49" charset="0"/>
              </a:rPr>
              <a:t>):</a:t>
            </a:r>
          </a:p>
          <a:p>
            <a:r>
              <a:rPr lang="es-ES" dirty="0">
                <a:solidFill>
                  <a:srgbClr val="D4D4D4"/>
                </a:solidFill>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str</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.name</a:t>
            </a:r>
          </a:p>
        </p:txBody>
      </p:sp>
      <p:pic>
        <p:nvPicPr>
          <p:cNvPr id="8" name="Imagen 7">
            <a:extLst>
              <a:ext uri="{FF2B5EF4-FFF2-40B4-BE49-F238E27FC236}">
                <a16:creationId xmlns:a16="http://schemas.microsoft.com/office/drawing/2014/main" id="{96F50443-E799-42FE-8142-7D8D613B7476}"/>
              </a:ext>
            </a:extLst>
          </p:cNvPr>
          <p:cNvPicPr>
            <a:picLocks noChangeAspect="1"/>
          </p:cNvPicPr>
          <p:nvPr/>
        </p:nvPicPr>
        <p:blipFill>
          <a:blip r:embed="rId3"/>
          <a:stretch>
            <a:fillRect/>
          </a:stretch>
        </p:blipFill>
        <p:spPr>
          <a:xfrm>
            <a:off x="5922694" y="3306650"/>
            <a:ext cx="6096001" cy="2406429"/>
          </a:xfrm>
          <a:prstGeom prst="rect">
            <a:avLst/>
          </a:prstGeom>
        </p:spPr>
      </p:pic>
      <p:sp>
        <p:nvSpPr>
          <p:cNvPr id="9" name="Flecha: curvada hacia la derecha 8">
            <a:extLst>
              <a:ext uri="{FF2B5EF4-FFF2-40B4-BE49-F238E27FC236}">
                <a16:creationId xmlns:a16="http://schemas.microsoft.com/office/drawing/2014/main" id="{82182856-34E5-455E-859F-BFB3788875D0}"/>
              </a:ext>
            </a:extLst>
          </p:cNvPr>
          <p:cNvSpPr/>
          <p:nvPr/>
        </p:nvSpPr>
        <p:spPr>
          <a:xfrm rot="19029939">
            <a:off x="4498678" y="4943901"/>
            <a:ext cx="836023" cy="111133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40748046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fontScale="90000"/>
          </a:bodyPr>
          <a:lstStyle/>
          <a:p>
            <a:pPr algn="ctr"/>
            <a:r>
              <a:rPr lang="es-ES" sz="5400" dirty="0"/>
              <a:t>Cambios en los modelos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879858"/>
          </a:xfrm>
        </p:spPr>
        <p:txBody>
          <a:bodyPr vert="horz" lIns="91440" tIns="45720" rIns="91440" bIns="45720" rtlCol="0">
            <a:normAutofit/>
          </a:bodyPr>
          <a:lstStyle/>
          <a:p>
            <a:pPr marL="342900" indent="-342900">
              <a:buFontTx/>
              <a:buChar char="-"/>
            </a:pPr>
            <a:r>
              <a:rPr lang="es-ES" sz="2000" dirty="0"/>
              <a:t>Se añaden campos y se modifican algunos</a:t>
            </a:r>
          </a:p>
          <a:p>
            <a:pPr marL="342900" indent="-342900">
              <a:buFontTx/>
              <a:buChar char="-"/>
            </a:pPr>
            <a:endParaRPr lang="es-ES" sz="2000" dirty="0"/>
          </a:p>
          <a:p>
            <a:pPr marL="342900" indent="-342900">
              <a:buFontTx/>
              <a:buChar char="-"/>
            </a:pPr>
            <a:r>
              <a:rPr lang="es-ES" sz="2000" dirty="0"/>
              <a:t>Esto puede provocar la pérdida de los datos existentes</a:t>
            </a:r>
          </a:p>
          <a:p>
            <a:pPr marL="342900" indent="-342900">
              <a:buFontTx/>
              <a:buChar char="-"/>
            </a:pPr>
            <a:endParaRPr lang="es-ES" sz="2000" dirty="0"/>
          </a:p>
          <a:p>
            <a:pPr marL="342900" indent="-342900">
              <a:buFontTx/>
              <a:buChar char="-"/>
            </a:pPr>
            <a:endParaRPr lang="es-ES" sz="2000" dirty="0"/>
          </a:p>
        </p:txBody>
      </p:sp>
      <p:sp>
        <p:nvSpPr>
          <p:cNvPr id="10" name="CuadroTexto 9">
            <a:extLst>
              <a:ext uri="{FF2B5EF4-FFF2-40B4-BE49-F238E27FC236}">
                <a16:creationId xmlns:a16="http://schemas.microsoft.com/office/drawing/2014/main" id="{608191B7-59F0-43E0-A6AD-8B9E29082758}"/>
              </a:ext>
            </a:extLst>
          </p:cNvPr>
          <p:cNvSpPr txBox="1"/>
          <p:nvPr/>
        </p:nvSpPr>
        <p:spPr>
          <a:xfrm>
            <a:off x="5211416" y="1027835"/>
            <a:ext cx="6573784" cy="4770537"/>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Libro(</a:t>
            </a:r>
            <a:r>
              <a:rPr lang="es-ES" sz="1600" b="0" dirty="0" err="1">
                <a:solidFill>
                  <a:srgbClr val="D4D4D4"/>
                </a:solidFill>
                <a:effectLst/>
                <a:latin typeface="Consolas" panose="020B0609020204030204" pitchFamily="49" charset="0"/>
              </a:rPr>
              <a:t>models.Model</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GENEROS = [(</a:t>
            </a:r>
            <a:r>
              <a:rPr lang="es-ES" sz="1600" b="0" dirty="0">
                <a:solidFill>
                  <a:srgbClr val="B5CEA8"/>
                </a:solidFill>
                <a:effectLst/>
                <a:latin typeface="Consolas" panose="020B0609020204030204" pitchFamily="49" charset="0"/>
              </a:rPr>
              <a:t>1</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'Novela'</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'Ensayo'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titulo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autor = </a:t>
            </a:r>
            <a:r>
              <a:rPr lang="es-ES" sz="1600" b="0" dirty="0" err="1">
                <a:solidFill>
                  <a:srgbClr val="D4D4D4"/>
                </a:solidFill>
                <a:effectLst/>
                <a:latin typeface="Consolas" panose="020B0609020204030204" pitchFamily="49" charset="0"/>
              </a:rPr>
              <a:t>models.ManyToManyField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'Autor'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blank</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año_original</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lugar_edicion_sp</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año_edicion_sp</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editorial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descripcion</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models.TextField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blank</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genero = </a:t>
            </a:r>
          </a:p>
          <a:p>
            <a:r>
              <a:rPr lang="es-ES" sz="1600" dirty="0">
                <a:solidFill>
                  <a:srgbClr val="D4D4D4"/>
                </a:solidFill>
                <a:latin typeface="Consolas" panose="020B0609020204030204" pitchFamily="49" charset="0"/>
              </a:rPr>
              <a:t>	</a:t>
            </a:r>
            <a:r>
              <a:rPr lang="es-ES" sz="1600" b="0" dirty="0" err="1">
                <a:solidFill>
                  <a:srgbClr val="D4D4D4"/>
                </a:solidFill>
                <a:effectLst/>
                <a:latin typeface="Consolas" panose="020B0609020204030204" pitchFamily="49" charset="0"/>
              </a:rPr>
              <a:t>models.IntegerField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choices</a:t>
            </a:r>
            <a:r>
              <a:rPr lang="es-ES" sz="1600" b="0" dirty="0">
                <a:solidFill>
                  <a:srgbClr val="D4D4D4"/>
                </a:solidFill>
                <a:effectLst/>
                <a:latin typeface="Consolas" panose="020B0609020204030204" pitchFamily="49" charset="0"/>
              </a:rPr>
              <a:t>=GENEROS, </a:t>
            </a:r>
            <a:r>
              <a:rPr lang="es-ES" sz="1600" b="0" dirty="0" err="1">
                <a:solidFill>
                  <a:srgbClr val="D4D4D4"/>
                </a:solidFill>
                <a:effectLst/>
                <a:latin typeface="Consolas" panose="020B0609020204030204" pitchFamily="49" charset="0"/>
              </a:rPr>
              <a:t>blank</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 Autor(</a:t>
            </a:r>
            <a:r>
              <a:rPr lang="es-ES" sz="1600" b="0" dirty="0" err="1">
                <a:solidFill>
                  <a:srgbClr val="D4D4D4"/>
                </a:solidFill>
                <a:effectLst/>
                <a:latin typeface="Consolas" panose="020B0609020204030204" pitchFamily="49" charset="0"/>
              </a:rPr>
              <a:t>models.Model</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apellidos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nombre =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blank</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lugar_nacimiento</a:t>
            </a:r>
            <a:r>
              <a:rPr lang="es-ES" sz="1600" b="0" dirty="0">
                <a:solidFill>
                  <a:srgbClr val="D4D4D4"/>
                </a:solidFill>
                <a:effectLst/>
                <a:latin typeface="Consolas" panose="020B0609020204030204" pitchFamily="49" charset="0"/>
              </a:rPr>
              <a:t> = </a:t>
            </a:r>
          </a:p>
          <a:p>
            <a:r>
              <a:rPr lang="es-ES" sz="1600" dirty="0">
                <a:solidFill>
                  <a:srgbClr val="D4D4D4"/>
                </a:solidFill>
                <a:latin typeface="Consolas" panose="020B0609020204030204" pitchFamily="49" charset="0"/>
              </a:rPr>
              <a:t>	</a:t>
            </a:r>
            <a:r>
              <a:rPr lang="es-ES" sz="1600" b="0" dirty="0" err="1">
                <a:solidFill>
                  <a:srgbClr val="D4D4D4"/>
                </a:solidFill>
                <a:effectLst/>
                <a:latin typeface="Consolas" panose="020B0609020204030204" pitchFamily="49" charset="0"/>
              </a:rPr>
              <a:t>models.CharField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max_length</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100</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blank</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fecha_nacimiento</a:t>
            </a:r>
            <a:r>
              <a:rPr lang="es-ES" sz="1600" b="0" dirty="0">
                <a:solidFill>
                  <a:srgbClr val="D4D4D4"/>
                </a:solidFill>
                <a:effectLst/>
                <a:latin typeface="Consolas" panose="020B0609020204030204" pitchFamily="49" charset="0"/>
              </a:rPr>
              <a:t>  = </a:t>
            </a:r>
          </a:p>
          <a:p>
            <a:r>
              <a:rPr lang="es-ES" sz="1600" dirty="0">
                <a:solidFill>
                  <a:srgbClr val="D4D4D4"/>
                </a:solidFill>
                <a:latin typeface="Consolas" panose="020B0609020204030204" pitchFamily="49" charset="0"/>
              </a:rPr>
              <a:t>	</a:t>
            </a:r>
            <a:r>
              <a:rPr lang="es-ES" sz="1600" b="0" dirty="0" err="1">
                <a:solidFill>
                  <a:srgbClr val="D4D4D4"/>
                </a:solidFill>
                <a:effectLst/>
                <a:latin typeface="Consolas" panose="020B0609020204030204" pitchFamily="49" charset="0"/>
              </a:rPr>
              <a:t>models.DateField</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null</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blank</a:t>
            </a:r>
            <a:r>
              <a:rPr lang="es-ES" sz="1600" b="0" dirty="0">
                <a:solidFill>
                  <a:srgbClr val="D4D4D4"/>
                </a:solidFill>
                <a:effectLst/>
                <a:latin typeface="Consolas" panose="020B0609020204030204" pitchFamily="49" charset="0"/>
              </a:rPr>
              <a:t>=</a:t>
            </a:r>
            <a:r>
              <a:rPr lang="es-ES" sz="1600" b="0" dirty="0">
                <a:solidFill>
                  <a:srgbClr val="569CD6"/>
                </a:solidFill>
                <a:effectLst/>
                <a:latin typeface="Consolas" panose="020B0609020204030204" pitchFamily="49" charset="0"/>
              </a:rPr>
              <a:t>True</a:t>
            </a:r>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09645146"/>
      </p:ext>
    </p:extLst>
  </p:cSld>
  <p:clrMapOvr>
    <a:overrideClrMapping bg1="dk1" tx1="lt1" bg2="dk2" tx2="lt2" accent1="accent1" accent2="accent2" accent3="accent3" accent4="accent4" accent5="accent5" accent6="accent6" hlink="hlink" folHlink="folHlink"/>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fontScale="90000"/>
          </a:bodyPr>
          <a:lstStyle/>
          <a:p>
            <a:pPr algn="ctr"/>
            <a:r>
              <a:rPr lang="es-ES" sz="5400" dirty="0"/>
              <a:t>Cambios en los modelos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879858"/>
          </a:xfrm>
        </p:spPr>
        <p:txBody>
          <a:bodyPr vert="horz" lIns="91440" tIns="45720" rIns="91440" bIns="45720" rtlCol="0">
            <a:normAutofit/>
          </a:bodyPr>
          <a:lstStyle/>
          <a:p>
            <a:pPr marL="342900" indent="-342900">
              <a:buFontTx/>
              <a:buChar char="-"/>
            </a:pPr>
            <a:r>
              <a:rPr lang="es-ES" sz="2000" dirty="0"/>
              <a:t>Después de realizar cambios en los modelos es necesaria una nueva migración</a:t>
            </a:r>
            <a:endParaRPr lang="es-ES" sz="1800" dirty="0"/>
          </a:p>
          <a:p>
            <a:pPr marL="342900" indent="-342900">
              <a:buFontTx/>
              <a:buChar char="-"/>
            </a:pPr>
            <a:r>
              <a:rPr lang="es-ES" sz="2000" dirty="0" err="1"/>
              <a:t>py</a:t>
            </a:r>
            <a:r>
              <a:rPr lang="es-ES" sz="2000" dirty="0"/>
              <a:t> manage.py </a:t>
            </a:r>
            <a:r>
              <a:rPr lang="es-ES" sz="2000" dirty="0" err="1"/>
              <a:t>makemigrations</a:t>
            </a:r>
            <a:endParaRPr lang="es-ES" sz="2000" dirty="0"/>
          </a:p>
          <a:p>
            <a:pPr marL="342900" indent="-342900">
              <a:buFontTx/>
              <a:buChar char="-"/>
            </a:pPr>
            <a:r>
              <a:rPr lang="es-ES" sz="2000" dirty="0" err="1"/>
              <a:t>py</a:t>
            </a:r>
            <a:r>
              <a:rPr lang="es-ES" sz="2000" dirty="0"/>
              <a:t> manage.py </a:t>
            </a:r>
            <a:r>
              <a:rPr lang="es-ES" sz="2000" dirty="0" err="1"/>
              <a:t>migrate</a:t>
            </a:r>
            <a:endParaRPr lang="es-ES" sz="2000" dirty="0"/>
          </a:p>
          <a:p>
            <a:pPr marL="342900" indent="-342900">
              <a:buFontTx/>
              <a:buChar char="-"/>
            </a:pPr>
            <a:endParaRPr lang="es-ES" sz="2000" dirty="0"/>
          </a:p>
          <a:p>
            <a:pPr marL="342900" indent="-342900">
              <a:buFontTx/>
              <a:buChar char="-"/>
            </a:pPr>
            <a:endParaRPr lang="es-ES" sz="2000" dirty="0"/>
          </a:p>
        </p:txBody>
      </p:sp>
      <p:sp>
        <p:nvSpPr>
          <p:cNvPr id="7" name="CuadroTexto 6">
            <a:extLst>
              <a:ext uri="{FF2B5EF4-FFF2-40B4-BE49-F238E27FC236}">
                <a16:creationId xmlns:a16="http://schemas.microsoft.com/office/drawing/2014/main" id="{79677CC4-9A2A-4856-9261-E3BB58AAE13E}"/>
              </a:ext>
            </a:extLst>
          </p:cNvPr>
          <p:cNvSpPr txBox="1"/>
          <p:nvPr/>
        </p:nvSpPr>
        <p:spPr>
          <a:xfrm>
            <a:off x="5545189" y="799291"/>
            <a:ext cx="5739583" cy="2862322"/>
          </a:xfrm>
          <a:prstGeom prst="rect">
            <a:avLst/>
          </a:prstGeom>
          <a:noFill/>
        </p:spPr>
        <p:txBody>
          <a:bodyPr wrap="square">
            <a:spAutoFit/>
          </a:bodyPr>
          <a:lstStyle/>
          <a:p>
            <a:r>
              <a:rPr lang="es-ES" dirty="0" err="1"/>
              <a:t>Migrations</a:t>
            </a:r>
            <a:r>
              <a:rPr lang="es-ES" dirty="0"/>
              <a:t> </a:t>
            </a:r>
            <a:r>
              <a:rPr lang="es-ES" dirty="0" err="1"/>
              <a:t>for</a:t>
            </a:r>
            <a:r>
              <a:rPr lang="es-ES" dirty="0"/>
              <a:t> 'libros':</a:t>
            </a:r>
          </a:p>
          <a:p>
            <a:r>
              <a:rPr lang="es-ES" dirty="0"/>
              <a:t>  libros\migrations\0002_auto_20210206_1845.py</a:t>
            </a:r>
          </a:p>
          <a:p>
            <a:r>
              <a:rPr lang="es-ES" dirty="0"/>
              <a:t>    - </a:t>
            </a:r>
            <a:r>
              <a:rPr lang="es-ES" dirty="0" err="1"/>
              <a:t>Rename</a:t>
            </a:r>
            <a:r>
              <a:rPr lang="es-ES" dirty="0"/>
              <a:t> </a:t>
            </a:r>
            <a:r>
              <a:rPr lang="es-ES" dirty="0" err="1"/>
              <a:t>field</a:t>
            </a:r>
            <a:r>
              <a:rPr lang="es-ES" dirty="0"/>
              <a:t> año </a:t>
            </a:r>
            <a:r>
              <a:rPr lang="es-ES" dirty="0" err="1"/>
              <a:t>on</a:t>
            </a:r>
            <a:r>
              <a:rPr lang="es-ES" dirty="0"/>
              <a:t> libro </a:t>
            </a:r>
            <a:r>
              <a:rPr lang="es-ES" dirty="0" err="1"/>
              <a:t>to</a:t>
            </a:r>
            <a:r>
              <a:rPr lang="es-ES" dirty="0"/>
              <a:t> </a:t>
            </a:r>
            <a:r>
              <a:rPr lang="es-ES" dirty="0" err="1"/>
              <a:t>año_edicion_sp</a:t>
            </a:r>
            <a:endParaRPr lang="es-ES" dirty="0"/>
          </a:p>
          <a:p>
            <a:r>
              <a:rPr lang="es-ES" dirty="0"/>
              <a:t>    - </a:t>
            </a:r>
            <a:r>
              <a:rPr lang="es-ES" dirty="0" err="1"/>
              <a:t>Rename</a:t>
            </a:r>
            <a:r>
              <a:rPr lang="es-ES" dirty="0"/>
              <a:t> </a:t>
            </a:r>
            <a:r>
              <a:rPr lang="es-ES" dirty="0" err="1"/>
              <a:t>field</a:t>
            </a:r>
            <a:r>
              <a:rPr lang="es-ES" dirty="0"/>
              <a:t> descripción </a:t>
            </a:r>
            <a:r>
              <a:rPr lang="es-ES" dirty="0" err="1"/>
              <a:t>on</a:t>
            </a:r>
            <a:r>
              <a:rPr lang="es-ES" dirty="0"/>
              <a:t> libro </a:t>
            </a:r>
            <a:r>
              <a:rPr lang="es-ES" dirty="0" err="1"/>
              <a:t>to</a:t>
            </a:r>
            <a:r>
              <a:rPr lang="es-ES" dirty="0"/>
              <a:t> </a:t>
            </a:r>
            <a:r>
              <a:rPr lang="es-ES" dirty="0" err="1"/>
              <a:t>descripcion</a:t>
            </a:r>
            <a:endParaRPr lang="es-ES" dirty="0"/>
          </a:p>
          <a:p>
            <a:r>
              <a:rPr lang="es-ES" dirty="0"/>
              <a:t>    - </a:t>
            </a:r>
            <a:r>
              <a:rPr lang="es-ES" dirty="0" err="1"/>
              <a:t>Remove</a:t>
            </a:r>
            <a:r>
              <a:rPr lang="es-ES" dirty="0"/>
              <a:t> </a:t>
            </a:r>
            <a:r>
              <a:rPr lang="es-ES" dirty="0" err="1"/>
              <a:t>field</a:t>
            </a:r>
            <a:r>
              <a:rPr lang="es-ES" dirty="0"/>
              <a:t> nacimiento </a:t>
            </a:r>
            <a:r>
              <a:rPr lang="es-ES" dirty="0" err="1"/>
              <a:t>from</a:t>
            </a:r>
            <a:r>
              <a:rPr lang="es-ES" dirty="0"/>
              <a:t> autor</a:t>
            </a:r>
          </a:p>
          <a:p>
            <a:r>
              <a:rPr lang="es-ES" dirty="0"/>
              <a:t>    - </a:t>
            </a:r>
            <a:r>
              <a:rPr lang="es-ES" dirty="0" err="1"/>
              <a:t>Add</a:t>
            </a:r>
            <a:r>
              <a:rPr lang="es-ES" dirty="0"/>
              <a:t> </a:t>
            </a:r>
            <a:r>
              <a:rPr lang="es-ES" dirty="0" err="1"/>
              <a:t>field</a:t>
            </a:r>
            <a:r>
              <a:rPr lang="es-ES" dirty="0"/>
              <a:t> </a:t>
            </a:r>
            <a:r>
              <a:rPr lang="es-ES" dirty="0" err="1"/>
              <a:t>fecha_nacimiento</a:t>
            </a:r>
            <a:r>
              <a:rPr lang="es-ES" dirty="0"/>
              <a:t> </a:t>
            </a:r>
            <a:r>
              <a:rPr lang="es-ES" dirty="0" err="1"/>
              <a:t>to</a:t>
            </a:r>
            <a:r>
              <a:rPr lang="es-ES" dirty="0"/>
              <a:t> autor</a:t>
            </a:r>
          </a:p>
          <a:p>
            <a:r>
              <a:rPr lang="es-ES" dirty="0"/>
              <a:t>    - </a:t>
            </a:r>
            <a:r>
              <a:rPr lang="es-ES" dirty="0" err="1"/>
              <a:t>Add</a:t>
            </a:r>
            <a:r>
              <a:rPr lang="es-ES" dirty="0"/>
              <a:t> </a:t>
            </a:r>
            <a:r>
              <a:rPr lang="es-ES" dirty="0" err="1"/>
              <a:t>field</a:t>
            </a:r>
            <a:r>
              <a:rPr lang="es-ES" dirty="0"/>
              <a:t> </a:t>
            </a:r>
            <a:r>
              <a:rPr lang="es-ES" dirty="0" err="1"/>
              <a:t>lugar_nacimiento</a:t>
            </a:r>
            <a:r>
              <a:rPr lang="es-ES" dirty="0"/>
              <a:t> </a:t>
            </a:r>
            <a:r>
              <a:rPr lang="es-ES" dirty="0" err="1"/>
              <a:t>to</a:t>
            </a:r>
            <a:r>
              <a:rPr lang="es-ES" dirty="0"/>
              <a:t> autor</a:t>
            </a:r>
          </a:p>
          <a:p>
            <a:r>
              <a:rPr lang="es-ES" dirty="0"/>
              <a:t>    - </a:t>
            </a:r>
            <a:r>
              <a:rPr lang="es-ES" dirty="0" err="1"/>
              <a:t>Add</a:t>
            </a:r>
            <a:r>
              <a:rPr lang="es-ES" dirty="0"/>
              <a:t> </a:t>
            </a:r>
            <a:r>
              <a:rPr lang="es-ES" dirty="0" err="1"/>
              <a:t>field</a:t>
            </a:r>
            <a:r>
              <a:rPr lang="es-ES" dirty="0"/>
              <a:t> </a:t>
            </a:r>
            <a:r>
              <a:rPr lang="es-ES" dirty="0" err="1"/>
              <a:t>año_original</a:t>
            </a:r>
            <a:r>
              <a:rPr lang="es-ES" dirty="0"/>
              <a:t> </a:t>
            </a:r>
            <a:r>
              <a:rPr lang="es-ES" dirty="0" err="1"/>
              <a:t>to</a:t>
            </a:r>
            <a:r>
              <a:rPr lang="es-ES" dirty="0"/>
              <a:t> libro</a:t>
            </a:r>
          </a:p>
          <a:p>
            <a:r>
              <a:rPr lang="es-ES" dirty="0"/>
              <a:t>    - </a:t>
            </a:r>
            <a:r>
              <a:rPr lang="es-ES" dirty="0" err="1"/>
              <a:t>Add</a:t>
            </a:r>
            <a:r>
              <a:rPr lang="es-ES" dirty="0"/>
              <a:t> </a:t>
            </a:r>
            <a:r>
              <a:rPr lang="es-ES" dirty="0" err="1"/>
              <a:t>field</a:t>
            </a:r>
            <a:r>
              <a:rPr lang="es-ES" dirty="0"/>
              <a:t> </a:t>
            </a:r>
            <a:r>
              <a:rPr lang="es-ES" dirty="0" err="1"/>
              <a:t>lugar_edicion_sp</a:t>
            </a:r>
            <a:r>
              <a:rPr lang="es-ES" dirty="0"/>
              <a:t> </a:t>
            </a:r>
            <a:r>
              <a:rPr lang="es-ES" dirty="0" err="1"/>
              <a:t>to</a:t>
            </a:r>
            <a:r>
              <a:rPr lang="es-ES" dirty="0"/>
              <a:t> libro</a:t>
            </a:r>
          </a:p>
          <a:p>
            <a:r>
              <a:rPr lang="es-ES" dirty="0"/>
              <a:t>    - Alter </a:t>
            </a:r>
            <a:r>
              <a:rPr lang="es-ES" dirty="0" err="1"/>
              <a:t>field</a:t>
            </a:r>
            <a:r>
              <a:rPr lang="es-ES" dirty="0"/>
              <a:t> genero </a:t>
            </a:r>
            <a:r>
              <a:rPr lang="es-ES" dirty="0" err="1"/>
              <a:t>on</a:t>
            </a:r>
            <a:r>
              <a:rPr lang="es-ES" dirty="0"/>
              <a:t> libro</a:t>
            </a:r>
          </a:p>
        </p:txBody>
      </p:sp>
      <p:sp>
        <p:nvSpPr>
          <p:cNvPr id="9" name="CuadroTexto 8">
            <a:extLst>
              <a:ext uri="{FF2B5EF4-FFF2-40B4-BE49-F238E27FC236}">
                <a16:creationId xmlns:a16="http://schemas.microsoft.com/office/drawing/2014/main" id="{95B13EF7-369E-4CD3-B841-A073355AD9D4}"/>
              </a:ext>
            </a:extLst>
          </p:cNvPr>
          <p:cNvSpPr txBox="1"/>
          <p:nvPr/>
        </p:nvSpPr>
        <p:spPr>
          <a:xfrm>
            <a:off x="5545189" y="4358443"/>
            <a:ext cx="5739583" cy="1477328"/>
          </a:xfrm>
          <a:prstGeom prst="rect">
            <a:avLst/>
          </a:prstGeom>
          <a:noFill/>
        </p:spPr>
        <p:txBody>
          <a:bodyPr wrap="square">
            <a:spAutoFit/>
          </a:bodyPr>
          <a:lstStyle/>
          <a:p>
            <a:r>
              <a:rPr lang="es-ES" dirty="0" err="1"/>
              <a:t>Operations</a:t>
            </a:r>
            <a:r>
              <a:rPr lang="es-ES" dirty="0"/>
              <a:t> </a:t>
            </a:r>
            <a:r>
              <a:rPr lang="es-ES" dirty="0" err="1"/>
              <a:t>to</a:t>
            </a:r>
            <a:r>
              <a:rPr lang="es-ES" dirty="0"/>
              <a:t> </a:t>
            </a:r>
            <a:r>
              <a:rPr lang="es-ES" dirty="0" err="1"/>
              <a:t>perform</a:t>
            </a:r>
            <a:r>
              <a:rPr lang="es-ES" dirty="0"/>
              <a:t>:</a:t>
            </a:r>
          </a:p>
          <a:p>
            <a:r>
              <a:rPr lang="es-ES" dirty="0"/>
              <a:t>  </a:t>
            </a:r>
            <a:r>
              <a:rPr lang="es-ES" dirty="0" err="1"/>
              <a:t>Apply</a:t>
            </a:r>
            <a:r>
              <a:rPr lang="es-ES" dirty="0"/>
              <a:t> </a:t>
            </a:r>
            <a:r>
              <a:rPr lang="es-ES" dirty="0" err="1"/>
              <a:t>all</a:t>
            </a:r>
            <a:r>
              <a:rPr lang="es-ES" dirty="0"/>
              <a:t> </a:t>
            </a:r>
            <a:r>
              <a:rPr lang="es-ES" dirty="0" err="1"/>
              <a:t>migrations</a:t>
            </a:r>
            <a:r>
              <a:rPr lang="es-ES" dirty="0"/>
              <a:t>: </a:t>
            </a:r>
            <a:r>
              <a:rPr lang="es-ES" dirty="0" err="1"/>
              <a:t>admin</a:t>
            </a:r>
            <a:r>
              <a:rPr lang="es-ES" dirty="0"/>
              <a:t>, </a:t>
            </a:r>
            <a:r>
              <a:rPr lang="es-ES" dirty="0" err="1"/>
              <a:t>auth</a:t>
            </a:r>
            <a:r>
              <a:rPr lang="es-ES" dirty="0"/>
              <a:t>, </a:t>
            </a:r>
            <a:r>
              <a:rPr lang="es-ES" dirty="0" err="1"/>
              <a:t>contenttypes</a:t>
            </a:r>
            <a:r>
              <a:rPr lang="es-ES" dirty="0"/>
              <a:t>, libros, </a:t>
            </a:r>
            <a:r>
              <a:rPr lang="es-ES" dirty="0" err="1"/>
              <a:t>sessions</a:t>
            </a:r>
            <a:endParaRPr lang="es-ES" dirty="0"/>
          </a:p>
          <a:p>
            <a:r>
              <a:rPr lang="es-ES" dirty="0"/>
              <a:t>Running </a:t>
            </a:r>
            <a:r>
              <a:rPr lang="es-ES" dirty="0" err="1"/>
              <a:t>migrations</a:t>
            </a:r>
            <a:r>
              <a:rPr lang="es-ES" dirty="0"/>
              <a:t>:</a:t>
            </a:r>
          </a:p>
          <a:p>
            <a:r>
              <a:rPr lang="es-ES" dirty="0"/>
              <a:t>  </a:t>
            </a:r>
            <a:r>
              <a:rPr lang="es-ES" dirty="0" err="1"/>
              <a:t>Applying</a:t>
            </a:r>
            <a:r>
              <a:rPr lang="es-ES" dirty="0"/>
              <a:t> libros.0002_auto_20210206_1845... OK</a:t>
            </a:r>
          </a:p>
        </p:txBody>
      </p:sp>
    </p:spTree>
    <p:extLst>
      <p:ext uri="{BB962C8B-B14F-4D97-AF65-F5344CB8AC3E}">
        <p14:creationId xmlns:p14="http://schemas.microsoft.com/office/powerpoint/2010/main" val="49093076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s-ES" sz="5000" kern="1200" dirty="0">
                <a:solidFill>
                  <a:schemeClr val="tx1"/>
                </a:solidFill>
                <a:latin typeface="+mj-lt"/>
                <a:ea typeface="+mj-ea"/>
                <a:cs typeface="+mj-cs"/>
              </a:rPr>
              <a:t>Preparación del Entorno de Desarrollo</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2</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888027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5514EE-581A-452D-91ED-4417C9521448}"/>
              </a:ext>
            </a:extLst>
          </p:cNvPr>
          <p:cNvSpPr>
            <a:spLocks noGrp="1"/>
          </p:cNvSpPr>
          <p:nvPr>
            <p:ph type="title"/>
          </p:nvPr>
        </p:nvSpPr>
        <p:spPr/>
        <p:txBody>
          <a:bodyPr/>
          <a:lstStyle/>
          <a:p>
            <a:r>
              <a:rPr lang="es-ES" dirty="0"/>
              <a:t>Registros en las tablas</a:t>
            </a:r>
          </a:p>
        </p:txBody>
      </p:sp>
      <p:pic>
        <p:nvPicPr>
          <p:cNvPr id="4" name="Imagen 3">
            <a:extLst>
              <a:ext uri="{FF2B5EF4-FFF2-40B4-BE49-F238E27FC236}">
                <a16:creationId xmlns:a16="http://schemas.microsoft.com/office/drawing/2014/main" id="{67EB61FF-C622-4052-870D-DB7E6A5A3A79}"/>
              </a:ext>
            </a:extLst>
          </p:cNvPr>
          <p:cNvPicPr>
            <a:picLocks noChangeAspect="1"/>
          </p:cNvPicPr>
          <p:nvPr/>
        </p:nvPicPr>
        <p:blipFill>
          <a:blip r:embed="rId2"/>
          <a:stretch>
            <a:fillRect/>
          </a:stretch>
        </p:blipFill>
        <p:spPr>
          <a:xfrm>
            <a:off x="512525" y="2107981"/>
            <a:ext cx="8151629" cy="4384894"/>
          </a:xfrm>
          <a:prstGeom prst="rect">
            <a:avLst/>
          </a:prstGeom>
        </p:spPr>
      </p:pic>
      <p:pic>
        <p:nvPicPr>
          <p:cNvPr id="6" name="Imagen 5">
            <a:extLst>
              <a:ext uri="{FF2B5EF4-FFF2-40B4-BE49-F238E27FC236}">
                <a16:creationId xmlns:a16="http://schemas.microsoft.com/office/drawing/2014/main" id="{3923E3B0-23A3-4EDC-87F0-32A25B6F9659}"/>
              </a:ext>
            </a:extLst>
          </p:cNvPr>
          <p:cNvPicPr>
            <a:picLocks noChangeAspect="1"/>
          </p:cNvPicPr>
          <p:nvPr/>
        </p:nvPicPr>
        <p:blipFill>
          <a:blip r:embed="rId3"/>
          <a:stretch>
            <a:fillRect/>
          </a:stretch>
        </p:blipFill>
        <p:spPr>
          <a:xfrm>
            <a:off x="6281453" y="704771"/>
            <a:ext cx="5806044" cy="5669902"/>
          </a:xfrm>
          <a:prstGeom prst="rect">
            <a:avLst/>
          </a:prstGeom>
        </p:spPr>
      </p:pic>
      <p:sp>
        <p:nvSpPr>
          <p:cNvPr id="7" name="Flecha: curvada hacia la derecha 6">
            <a:extLst>
              <a:ext uri="{FF2B5EF4-FFF2-40B4-BE49-F238E27FC236}">
                <a16:creationId xmlns:a16="http://schemas.microsoft.com/office/drawing/2014/main" id="{E90DE47F-846B-4A31-837F-B93A8E4B18DE}"/>
              </a:ext>
            </a:extLst>
          </p:cNvPr>
          <p:cNvSpPr/>
          <p:nvPr/>
        </p:nvSpPr>
        <p:spPr>
          <a:xfrm rot="19301964">
            <a:off x="4975538" y="5393891"/>
            <a:ext cx="757443" cy="83602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36838442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Consultas (</a:t>
            </a:r>
            <a:r>
              <a:rPr lang="es-ES" sz="5400" dirty="0" err="1"/>
              <a:t>queries</a:t>
            </a:r>
            <a:r>
              <a:rPr lang="es-ES" sz="5400" dirty="0"/>
              <a:t>)</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879858"/>
          </a:xfrm>
        </p:spPr>
        <p:txBody>
          <a:bodyPr vert="horz" lIns="91440" tIns="45720" rIns="91440" bIns="45720" rtlCol="0">
            <a:normAutofit/>
          </a:bodyPr>
          <a:lstStyle/>
          <a:p>
            <a:pPr marL="342900" indent="-342900">
              <a:buFontTx/>
              <a:buChar char="-"/>
            </a:pPr>
            <a:r>
              <a:rPr lang="es-ES" sz="2000" dirty="0"/>
              <a:t>Accedemos al Shell de Python del proyecto</a:t>
            </a:r>
          </a:p>
          <a:p>
            <a:pPr marL="342900" indent="-342900">
              <a:buFontTx/>
              <a:buChar char="-"/>
            </a:pPr>
            <a:r>
              <a:rPr lang="es-ES" sz="2000" dirty="0"/>
              <a:t>Importamos el modelo</a:t>
            </a:r>
          </a:p>
          <a:p>
            <a:pPr marL="342900" indent="-342900">
              <a:buFontTx/>
              <a:buChar char="-"/>
            </a:pPr>
            <a:r>
              <a:rPr lang="es-ES" sz="2000" dirty="0"/>
              <a:t>El objeto </a:t>
            </a:r>
            <a:r>
              <a:rPr lang="es-ES" sz="2000" dirty="0" err="1"/>
              <a:t>objects</a:t>
            </a:r>
            <a:r>
              <a:rPr lang="es-ES" sz="2000" dirty="0"/>
              <a:t> proporciona los métodos de consulta de los datos</a:t>
            </a:r>
          </a:p>
          <a:p>
            <a:pPr marL="342900" indent="-342900">
              <a:buFontTx/>
              <a:buChar char="-"/>
            </a:pPr>
            <a:r>
              <a:rPr lang="es-ES" sz="2000" dirty="0" err="1"/>
              <a:t>objects.all</a:t>
            </a:r>
            <a:r>
              <a:rPr lang="es-ES" sz="2000" dirty="0"/>
              <a:t>() devuelve una lista con todos los registros</a:t>
            </a:r>
          </a:p>
          <a:p>
            <a:pPr marL="342900" indent="-342900">
              <a:buFontTx/>
              <a:buChar char="-"/>
            </a:pPr>
            <a:endParaRPr lang="es-ES" sz="2000" dirty="0"/>
          </a:p>
          <a:p>
            <a:pPr marL="342900" indent="-342900">
              <a:buFontTx/>
              <a:buChar char="-"/>
            </a:pPr>
            <a:endParaRPr lang="es-ES" sz="2000" dirty="0"/>
          </a:p>
        </p:txBody>
      </p:sp>
      <p:sp>
        <p:nvSpPr>
          <p:cNvPr id="8" name="CuadroTexto 7">
            <a:extLst>
              <a:ext uri="{FF2B5EF4-FFF2-40B4-BE49-F238E27FC236}">
                <a16:creationId xmlns:a16="http://schemas.microsoft.com/office/drawing/2014/main" id="{56BB73C3-D0C2-4215-BDC0-4CBC51FC0723}"/>
              </a:ext>
            </a:extLst>
          </p:cNvPr>
          <p:cNvSpPr txBox="1"/>
          <p:nvPr/>
        </p:nvSpPr>
        <p:spPr>
          <a:xfrm>
            <a:off x="5101815" y="411259"/>
            <a:ext cx="6094206" cy="2031325"/>
          </a:xfrm>
          <a:prstGeom prst="rect">
            <a:avLst/>
          </a:prstGeom>
          <a:noFill/>
        </p:spPr>
        <p:txBody>
          <a:bodyPr wrap="square">
            <a:spAutoFit/>
          </a:bodyPr>
          <a:lstStyle/>
          <a:p>
            <a:r>
              <a:rPr lang="es-ES" dirty="0"/>
              <a:t>&gt;</a:t>
            </a:r>
            <a:r>
              <a:rPr lang="es-ES" dirty="0" err="1"/>
              <a:t>py</a:t>
            </a:r>
            <a:r>
              <a:rPr lang="es-ES" dirty="0"/>
              <a:t> manage.py </a:t>
            </a:r>
            <a:r>
              <a:rPr lang="es-ES" dirty="0" err="1"/>
              <a:t>shell</a:t>
            </a:r>
            <a:endParaRPr lang="es-ES" dirty="0"/>
          </a:p>
          <a:p>
            <a:r>
              <a:rPr lang="es-ES" dirty="0"/>
              <a:t>Python 3.9.1 (tags/v3.9.1:1e5d33e, </a:t>
            </a:r>
            <a:r>
              <a:rPr lang="es-ES" dirty="0" err="1"/>
              <a:t>Dec</a:t>
            </a:r>
            <a:r>
              <a:rPr lang="es-ES" dirty="0"/>
              <a:t>  7 2020, 17:08:21) [MSC v.1927 64 bit (AMD64)] </a:t>
            </a:r>
            <a:r>
              <a:rPr lang="es-ES" dirty="0" err="1"/>
              <a:t>on</a:t>
            </a:r>
            <a:r>
              <a:rPr lang="es-ES" dirty="0"/>
              <a:t> win32</a:t>
            </a:r>
          </a:p>
          <a:p>
            <a:r>
              <a:rPr lang="es-ES" dirty="0" err="1"/>
              <a:t>Type</a:t>
            </a:r>
            <a:r>
              <a:rPr lang="es-ES" dirty="0"/>
              <a:t> "</a:t>
            </a:r>
            <a:r>
              <a:rPr lang="es-ES" dirty="0" err="1"/>
              <a:t>help</a:t>
            </a:r>
            <a:r>
              <a:rPr lang="es-ES" dirty="0"/>
              <a:t>", "copyright", "</a:t>
            </a:r>
            <a:r>
              <a:rPr lang="es-ES" dirty="0" err="1"/>
              <a:t>credits</a:t>
            </a:r>
            <a:r>
              <a:rPr lang="es-ES" dirty="0"/>
              <a:t>" </a:t>
            </a:r>
            <a:r>
              <a:rPr lang="es-ES" dirty="0" err="1"/>
              <a:t>or</a:t>
            </a:r>
            <a:r>
              <a:rPr lang="es-ES" dirty="0"/>
              <a:t> "</a:t>
            </a:r>
            <a:r>
              <a:rPr lang="es-ES" dirty="0" err="1"/>
              <a:t>license</a:t>
            </a:r>
            <a:r>
              <a:rPr lang="es-ES" dirty="0"/>
              <a:t>" </a:t>
            </a:r>
            <a:r>
              <a:rPr lang="es-ES" dirty="0" err="1"/>
              <a:t>for</a:t>
            </a:r>
            <a:r>
              <a:rPr lang="es-ES" dirty="0"/>
              <a:t> more </a:t>
            </a:r>
            <a:r>
              <a:rPr lang="es-ES" dirty="0" err="1"/>
              <a:t>information</a:t>
            </a:r>
            <a:r>
              <a:rPr lang="es-ES" dirty="0"/>
              <a:t>.</a:t>
            </a:r>
          </a:p>
          <a:p>
            <a:r>
              <a:rPr lang="es-ES" dirty="0"/>
              <a:t>(</a:t>
            </a:r>
            <a:r>
              <a:rPr lang="es-ES" dirty="0" err="1"/>
              <a:t>InteractiveConsole</a:t>
            </a:r>
            <a:r>
              <a:rPr lang="es-ES" dirty="0"/>
              <a:t>)</a:t>
            </a:r>
          </a:p>
          <a:p>
            <a:r>
              <a:rPr lang="es-ES" dirty="0"/>
              <a:t>&gt;&gt;&gt; </a:t>
            </a:r>
          </a:p>
        </p:txBody>
      </p:sp>
      <p:sp>
        <p:nvSpPr>
          <p:cNvPr id="10" name="CuadroTexto 9">
            <a:extLst>
              <a:ext uri="{FF2B5EF4-FFF2-40B4-BE49-F238E27FC236}">
                <a16:creationId xmlns:a16="http://schemas.microsoft.com/office/drawing/2014/main" id="{83B07544-C98B-4FFD-A9CC-02C97C3A0682}"/>
              </a:ext>
            </a:extLst>
          </p:cNvPr>
          <p:cNvSpPr txBox="1"/>
          <p:nvPr/>
        </p:nvSpPr>
        <p:spPr>
          <a:xfrm>
            <a:off x="8840296" y="2223313"/>
            <a:ext cx="2355725" cy="923330"/>
          </a:xfrm>
          <a:prstGeom prst="rect">
            <a:avLst/>
          </a:prstGeom>
          <a:noFill/>
        </p:spPr>
        <p:txBody>
          <a:bodyPr wrap="square">
            <a:spAutoFit/>
          </a:bodyPr>
          <a:lstStyle/>
          <a:p>
            <a:r>
              <a:rPr lang="es-ES" dirty="0"/>
              <a:t>CTRL-A / CTL-L</a:t>
            </a:r>
          </a:p>
          <a:p>
            <a:r>
              <a:rPr lang="es-ES" dirty="0"/>
              <a:t>&gt;&gt;&gt; </a:t>
            </a:r>
            <a:r>
              <a:rPr lang="es-ES" dirty="0" err="1"/>
              <a:t>import</a:t>
            </a:r>
            <a:r>
              <a:rPr lang="es-ES" dirty="0"/>
              <a:t> os </a:t>
            </a:r>
          </a:p>
          <a:p>
            <a:r>
              <a:rPr lang="es-ES" dirty="0"/>
              <a:t>&gt;&gt;&gt; </a:t>
            </a:r>
            <a:r>
              <a:rPr lang="es-ES" dirty="0" err="1"/>
              <a:t>os.system</a:t>
            </a:r>
            <a:r>
              <a:rPr lang="es-ES" dirty="0"/>
              <a:t>('</a:t>
            </a:r>
            <a:r>
              <a:rPr lang="es-ES" dirty="0" err="1"/>
              <a:t>cls</a:t>
            </a:r>
            <a:r>
              <a:rPr lang="es-ES" dirty="0"/>
              <a:t>') </a:t>
            </a:r>
          </a:p>
        </p:txBody>
      </p:sp>
      <p:sp>
        <p:nvSpPr>
          <p:cNvPr id="12" name="CuadroTexto 11">
            <a:extLst>
              <a:ext uri="{FF2B5EF4-FFF2-40B4-BE49-F238E27FC236}">
                <a16:creationId xmlns:a16="http://schemas.microsoft.com/office/drawing/2014/main" id="{600C8D27-0F66-4E4A-8EB4-AB7E15C5BAFF}"/>
              </a:ext>
            </a:extLst>
          </p:cNvPr>
          <p:cNvSpPr txBox="1"/>
          <p:nvPr/>
        </p:nvSpPr>
        <p:spPr>
          <a:xfrm>
            <a:off x="5101815" y="3429000"/>
            <a:ext cx="4547794" cy="1477328"/>
          </a:xfrm>
          <a:prstGeom prst="rect">
            <a:avLst/>
          </a:prstGeom>
          <a:noFill/>
        </p:spPr>
        <p:txBody>
          <a:bodyPr wrap="square">
            <a:spAutoFit/>
          </a:bodyPr>
          <a:lstStyle/>
          <a:p>
            <a:r>
              <a:rPr lang="es-ES" dirty="0"/>
              <a:t>&gt;&gt;&gt; </a:t>
            </a:r>
            <a:r>
              <a:rPr lang="es-ES" dirty="0" err="1"/>
              <a:t>from</a:t>
            </a:r>
            <a:r>
              <a:rPr lang="es-ES" dirty="0"/>
              <a:t> </a:t>
            </a:r>
            <a:r>
              <a:rPr lang="es-ES" dirty="0" err="1"/>
              <a:t>libros.models</a:t>
            </a:r>
            <a:r>
              <a:rPr lang="es-ES" dirty="0"/>
              <a:t> </a:t>
            </a:r>
            <a:r>
              <a:rPr lang="es-ES" dirty="0" err="1"/>
              <a:t>import</a:t>
            </a:r>
            <a:r>
              <a:rPr lang="es-ES" dirty="0"/>
              <a:t> Libro </a:t>
            </a:r>
          </a:p>
          <a:p>
            <a:r>
              <a:rPr lang="es-ES" dirty="0"/>
              <a:t>&gt;&gt;&gt; </a:t>
            </a:r>
            <a:r>
              <a:rPr lang="es-ES" dirty="0" err="1"/>
              <a:t>Libro.objects.all</a:t>
            </a:r>
            <a:r>
              <a:rPr lang="es-ES" dirty="0"/>
              <a:t>()</a:t>
            </a:r>
          </a:p>
          <a:p>
            <a:r>
              <a:rPr lang="es-ES" dirty="0"/>
              <a:t>&lt;</a:t>
            </a:r>
            <a:r>
              <a:rPr lang="es-ES" dirty="0" err="1"/>
              <a:t>QuerySet</a:t>
            </a:r>
            <a:r>
              <a:rPr lang="es-ES" dirty="0"/>
              <a:t> [&lt;Libro: Libro </a:t>
            </a:r>
            <a:r>
              <a:rPr lang="es-ES" dirty="0" err="1"/>
              <a:t>object</a:t>
            </a:r>
            <a:r>
              <a:rPr lang="es-ES" dirty="0"/>
              <a:t> (1)&gt;, &lt;Libro: Libro </a:t>
            </a:r>
            <a:r>
              <a:rPr lang="es-ES" dirty="0" err="1"/>
              <a:t>object</a:t>
            </a:r>
            <a:r>
              <a:rPr lang="es-ES" dirty="0"/>
              <a:t> (2)&gt;, &lt;Libro: Libro </a:t>
            </a:r>
            <a:r>
              <a:rPr lang="es-ES" dirty="0" err="1"/>
              <a:t>object</a:t>
            </a:r>
            <a:r>
              <a:rPr lang="es-ES" dirty="0"/>
              <a:t> (3)&gt;, &lt;Libro: Libro </a:t>
            </a:r>
            <a:r>
              <a:rPr lang="es-ES" dirty="0" err="1"/>
              <a:t>object</a:t>
            </a:r>
            <a:r>
              <a:rPr lang="es-ES" dirty="0"/>
              <a:t> (4)&gt;]</a:t>
            </a:r>
          </a:p>
        </p:txBody>
      </p:sp>
      <p:sp>
        <p:nvSpPr>
          <p:cNvPr id="15" name="CuadroTexto 14">
            <a:extLst>
              <a:ext uri="{FF2B5EF4-FFF2-40B4-BE49-F238E27FC236}">
                <a16:creationId xmlns:a16="http://schemas.microsoft.com/office/drawing/2014/main" id="{E34E3357-C2F7-497D-84AD-7774076A8C21}"/>
              </a:ext>
            </a:extLst>
          </p:cNvPr>
          <p:cNvSpPr txBox="1"/>
          <p:nvPr/>
        </p:nvSpPr>
        <p:spPr>
          <a:xfrm>
            <a:off x="5101815" y="5475206"/>
            <a:ext cx="3455577" cy="646331"/>
          </a:xfrm>
          <a:prstGeom prst="rect">
            <a:avLst/>
          </a:prstGeom>
          <a:noFill/>
        </p:spPr>
        <p:txBody>
          <a:bodyPr wrap="square">
            <a:spAutoFit/>
          </a:bodyPr>
          <a:lstStyle/>
          <a:p>
            <a:r>
              <a:rPr lang="es-ES" dirty="0"/>
              <a:t>&gt;&gt;&gt; </a:t>
            </a:r>
            <a:r>
              <a:rPr lang="es-ES" dirty="0" err="1"/>
              <a:t>Libro.objects.all</a:t>
            </a:r>
            <a:r>
              <a:rPr lang="es-ES" dirty="0"/>
              <a:t>()[0].titulo</a:t>
            </a:r>
          </a:p>
          <a:p>
            <a:r>
              <a:rPr lang="es-ES" dirty="0"/>
              <a:t>'La máquina diferencial'</a:t>
            </a:r>
          </a:p>
        </p:txBody>
      </p:sp>
    </p:spTree>
    <p:extLst>
      <p:ext uri="{BB962C8B-B14F-4D97-AF65-F5344CB8AC3E}">
        <p14:creationId xmlns:p14="http://schemas.microsoft.com/office/powerpoint/2010/main" val="1274928445"/>
      </p:ext>
    </p:extLst>
  </p:cSld>
  <p:clrMapOvr>
    <a:overrideClrMapping bg1="dk1" tx1="lt1" bg2="dk2" tx2="lt2" accent1="accent1" accent2="accent2" accent3="accent3" accent4="accent4" accent5="accent5" accent6="accent6" hlink="hlink" folHlink="folHlink"/>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Consultas (</a:t>
            </a:r>
            <a:r>
              <a:rPr lang="es-ES" sz="5400" dirty="0" err="1"/>
              <a:t>queries</a:t>
            </a:r>
            <a:r>
              <a:rPr lang="es-ES" sz="5400" dirty="0"/>
              <a:t>)</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879858"/>
          </a:xfrm>
        </p:spPr>
        <p:txBody>
          <a:bodyPr vert="horz" lIns="91440" tIns="45720" rIns="91440" bIns="45720" rtlCol="0">
            <a:normAutofit/>
          </a:bodyPr>
          <a:lstStyle/>
          <a:p>
            <a:pPr marL="342900" indent="-342900">
              <a:buFontTx/>
              <a:buChar char="-"/>
            </a:pPr>
            <a:r>
              <a:rPr lang="es-ES" sz="2000" dirty="0" err="1"/>
              <a:t>objects.get</a:t>
            </a:r>
            <a:r>
              <a:rPr lang="es-ES" sz="2000" dirty="0"/>
              <a:t>(id=1) devuelve una </a:t>
            </a:r>
            <a:r>
              <a:rPr lang="es-ES" sz="2000" dirty="0" err="1"/>
              <a:t>dict</a:t>
            </a:r>
            <a:r>
              <a:rPr lang="es-ES" sz="2000" dirty="0"/>
              <a:t> con todos los campos del registro solicitado</a:t>
            </a:r>
          </a:p>
          <a:p>
            <a:pPr marL="342900" indent="-342900">
              <a:buFontTx/>
              <a:buChar char="-"/>
            </a:pPr>
            <a:endParaRPr lang="es-ES" sz="2000" dirty="0"/>
          </a:p>
          <a:p>
            <a:pPr marL="342900" indent="-342900">
              <a:buFontTx/>
              <a:buChar char="-"/>
            </a:pPr>
            <a:r>
              <a:rPr lang="es-ES" sz="2000" dirty="0" err="1"/>
              <a:t>get</a:t>
            </a:r>
            <a:r>
              <a:rPr lang="es-ES" sz="2000" dirty="0"/>
              <a:t> devuelve errores si el valor no existe o si existen múltiples registros</a:t>
            </a:r>
          </a:p>
          <a:p>
            <a:pPr marL="342900" indent="-342900">
              <a:buFontTx/>
              <a:buChar char="-"/>
            </a:pPr>
            <a:endParaRPr lang="es-ES" sz="2000" dirty="0"/>
          </a:p>
          <a:p>
            <a:pPr marL="342900" indent="-342900">
              <a:buFontTx/>
              <a:buChar char="-"/>
            </a:pPr>
            <a:endParaRPr lang="es-ES" sz="2000" dirty="0"/>
          </a:p>
        </p:txBody>
      </p:sp>
      <p:sp>
        <p:nvSpPr>
          <p:cNvPr id="11" name="CuadroTexto 10">
            <a:extLst>
              <a:ext uri="{FF2B5EF4-FFF2-40B4-BE49-F238E27FC236}">
                <a16:creationId xmlns:a16="http://schemas.microsoft.com/office/drawing/2014/main" id="{43BC4F13-C2AF-4BC4-A84A-D9641044C17C}"/>
              </a:ext>
            </a:extLst>
          </p:cNvPr>
          <p:cNvSpPr txBox="1"/>
          <p:nvPr/>
        </p:nvSpPr>
        <p:spPr>
          <a:xfrm>
            <a:off x="5925405" y="826757"/>
            <a:ext cx="4128246" cy="2308324"/>
          </a:xfrm>
          <a:prstGeom prst="rect">
            <a:avLst/>
          </a:prstGeom>
          <a:noFill/>
        </p:spPr>
        <p:txBody>
          <a:bodyPr wrap="square">
            <a:spAutoFit/>
          </a:bodyPr>
          <a:lstStyle/>
          <a:p>
            <a:r>
              <a:rPr lang="es-ES" dirty="0"/>
              <a:t>&gt;&gt;&gt; </a:t>
            </a:r>
            <a:r>
              <a:rPr lang="es-ES" dirty="0" err="1"/>
              <a:t>Libro.objects.get</a:t>
            </a:r>
            <a:r>
              <a:rPr lang="es-ES" dirty="0"/>
              <a:t>(id=1)</a:t>
            </a:r>
          </a:p>
          <a:p>
            <a:r>
              <a:rPr lang="es-ES" dirty="0"/>
              <a:t>&lt;Libro: Libro </a:t>
            </a:r>
            <a:r>
              <a:rPr lang="es-ES" dirty="0" err="1"/>
              <a:t>object</a:t>
            </a:r>
            <a:r>
              <a:rPr lang="es-ES" dirty="0"/>
              <a:t> (1)&gt;</a:t>
            </a:r>
          </a:p>
          <a:p>
            <a:endParaRPr lang="es-ES" dirty="0"/>
          </a:p>
          <a:p>
            <a:r>
              <a:rPr lang="es-ES" dirty="0"/>
              <a:t>&gt;&gt;&gt; </a:t>
            </a:r>
            <a:r>
              <a:rPr lang="es-ES" dirty="0" err="1"/>
              <a:t>Libro.objects.get</a:t>
            </a:r>
            <a:r>
              <a:rPr lang="es-ES" dirty="0"/>
              <a:t>(id=1).titulo</a:t>
            </a:r>
          </a:p>
          <a:p>
            <a:r>
              <a:rPr lang="es-ES" dirty="0"/>
              <a:t>'La máquina diferencial’</a:t>
            </a:r>
          </a:p>
          <a:p>
            <a:endParaRPr lang="es-ES" dirty="0"/>
          </a:p>
          <a:p>
            <a:r>
              <a:rPr lang="es-ES" dirty="0"/>
              <a:t>&gt;&gt;&gt; </a:t>
            </a:r>
            <a:r>
              <a:rPr lang="es-ES" dirty="0" err="1"/>
              <a:t>Libro.objects.get</a:t>
            </a:r>
            <a:r>
              <a:rPr lang="es-ES" dirty="0"/>
              <a:t>(id=2).titulo  </a:t>
            </a:r>
          </a:p>
          <a:p>
            <a:r>
              <a:rPr lang="es-ES" dirty="0"/>
              <a:t>'Neuromante'</a:t>
            </a:r>
          </a:p>
        </p:txBody>
      </p:sp>
    </p:spTree>
    <p:extLst>
      <p:ext uri="{BB962C8B-B14F-4D97-AF65-F5344CB8AC3E}">
        <p14:creationId xmlns:p14="http://schemas.microsoft.com/office/powerpoint/2010/main" val="2732933628"/>
      </p:ext>
    </p:extLst>
  </p:cSld>
  <p:clrMapOvr>
    <a:overrideClrMapping bg1="dk1" tx1="lt1" bg2="dk2" tx2="lt2" accent1="accent1" accent2="accent2" accent3="accent3" accent4="accent4" accent5="accent5" accent6="accent6" hlink="hlink" folHlink="folHlink"/>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Consultas (</a:t>
            </a:r>
            <a:r>
              <a:rPr lang="es-ES" sz="5400" dirty="0" err="1"/>
              <a:t>queries</a:t>
            </a:r>
            <a:r>
              <a:rPr lang="es-ES" sz="5400" dirty="0"/>
              <a:t>)</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879858"/>
          </a:xfrm>
        </p:spPr>
        <p:txBody>
          <a:bodyPr vert="horz" lIns="91440" tIns="45720" rIns="91440" bIns="45720" rtlCol="0">
            <a:normAutofit/>
          </a:bodyPr>
          <a:lstStyle/>
          <a:p>
            <a:pPr marL="342900" indent="-342900">
              <a:buFontTx/>
              <a:buChar char="-"/>
            </a:pPr>
            <a:r>
              <a:rPr lang="es-ES" sz="2000" dirty="0"/>
              <a:t>en un campo que refleja una relación N:N, el método </a:t>
            </a:r>
            <a:r>
              <a:rPr lang="es-ES" sz="2000" dirty="0" err="1"/>
              <a:t>all</a:t>
            </a:r>
            <a:r>
              <a:rPr lang="es-ES" sz="2000" dirty="0"/>
              <a:t>() devuelve una lista (</a:t>
            </a:r>
            <a:r>
              <a:rPr lang="es-ES" sz="2000" dirty="0" err="1"/>
              <a:t>QuerySet</a:t>
            </a:r>
            <a:r>
              <a:rPr lang="es-ES" sz="2000" dirty="0"/>
              <a:t>) con los objetos de la segunda tabla que participan en la </a:t>
            </a:r>
            <a:r>
              <a:rPr lang="es-ES" sz="2000" dirty="0" err="1"/>
              <a:t>relacion</a:t>
            </a:r>
            <a:endParaRPr lang="es-ES" sz="2000" dirty="0"/>
          </a:p>
          <a:p>
            <a:pPr marL="342900" indent="-342900">
              <a:buFontTx/>
              <a:buChar char="-"/>
            </a:pPr>
            <a:endParaRPr lang="es-ES" sz="2000" dirty="0"/>
          </a:p>
          <a:p>
            <a:pPr marL="342900" indent="-342900">
              <a:buFontTx/>
              <a:buChar char="-"/>
            </a:pPr>
            <a:endParaRPr lang="es-ES" sz="2000" dirty="0"/>
          </a:p>
        </p:txBody>
      </p:sp>
      <p:sp>
        <p:nvSpPr>
          <p:cNvPr id="7" name="CuadroTexto 6">
            <a:extLst>
              <a:ext uri="{FF2B5EF4-FFF2-40B4-BE49-F238E27FC236}">
                <a16:creationId xmlns:a16="http://schemas.microsoft.com/office/drawing/2014/main" id="{72982525-1295-4384-B649-7B56739A43A5}"/>
              </a:ext>
            </a:extLst>
          </p:cNvPr>
          <p:cNvSpPr txBox="1"/>
          <p:nvPr/>
        </p:nvSpPr>
        <p:spPr>
          <a:xfrm>
            <a:off x="5446060" y="623392"/>
            <a:ext cx="3988397" cy="1200329"/>
          </a:xfrm>
          <a:prstGeom prst="rect">
            <a:avLst/>
          </a:prstGeom>
          <a:noFill/>
        </p:spPr>
        <p:txBody>
          <a:bodyPr wrap="square">
            <a:spAutoFit/>
          </a:bodyPr>
          <a:lstStyle/>
          <a:p>
            <a:r>
              <a:rPr lang="es-ES"/>
              <a:t>&gt;&gt;&gt; Libro.objects.get(id=2).titulo      </a:t>
            </a:r>
          </a:p>
          <a:p>
            <a:r>
              <a:rPr lang="es-ES"/>
              <a:t>'Neuromante'</a:t>
            </a:r>
          </a:p>
          <a:p>
            <a:r>
              <a:rPr lang="es-ES"/>
              <a:t>&gt;&gt;&gt; Libro.objects.get(id=2).autor.all()</a:t>
            </a:r>
          </a:p>
          <a:p>
            <a:r>
              <a:rPr lang="es-ES"/>
              <a:t>&lt;QuerySet [&lt;Autor: Gibson William&gt;]&gt;</a:t>
            </a:r>
            <a:endParaRPr lang="es-ES" dirty="0"/>
          </a:p>
        </p:txBody>
      </p:sp>
      <p:sp>
        <p:nvSpPr>
          <p:cNvPr id="9" name="CuadroTexto 8">
            <a:extLst>
              <a:ext uri="{FF2B5EF4-FFF2-40B4-BE49-F238E27FC236}">
                <a16:creationId xmlns:a16="http://schemas.microsoft.com/office/drawing/2014/main" id="{F2FCFC19-9AA9-4E35-B4EF-26A72C66E81D}"/>
              </a:ext>
            </a:extLst>
          </p:cNvPr>
          <p:cNvSpPr txBox="1"/>
          <p:nvPr/>
        </p:nvSpPr>
        <p:spPr>
          <a:xfrm>
            <a:off x="5446060" y="2230452"/>
            <a:ext cx="3988397" cy="1477328"/>
          </a:xfrm>
          <a:prstGeom prst="rect">
            <a:avLst/>
          </a:prstGeom>
          <a:noFill/>
        </p:spPr>
        <p:txBody>
          <a:bodyPr wrap="square">
            <a:spAutoFit/>
          </a:bodyPr>
          <a:lstStyle/>
          <a:p>
            <a:r>
              <a:rPr lang="es-ES" dirty="0"/>
              <a:t>&gt;&gt;&gt; </a:t>
            </a:r>
            <a:r>
              <a:rPr lang="es-ES" dirty="0" err="1"/>
              <a:t>Libro.objects.get</a:t>
            </a:r>
            <a:r>
              <a:rPr lang="es-ES" dirty="0"/>
              <a:t>(id=1).titulo      </a:t>
            </a:r>
          </a:p>
          <a:p>
            <a:r>
              <a:rPr lang="es-ES" dirty="0"/>
              <a:t>'La máquina diferencial'</a:t>
            </a:r>
          </a:p>
          <a:p>
            <a:r>
              <a:rPr lang="es-ES" dirty="0"/>
              <a:t>&gt;&gt;&gt; </a:t>
            </a:r>
            <a:r>
              <a:rPr lang="es-ES" dirty="0" err="1"/>
              <a:t>Libro.objects.get</a:t>
            </a:r>
            <a:r>
              <a:rPr lang="es-ES" dirty="0"/>
              <a:t>(id=1).</a:t>
            </a:r>
            <a:r>
              <a:rPr lang="es-ES" dirty="0" err="1"/>
              <a:t>autor.all</a:t>
            </a:r>
            <a:r>
              <a:rPr lang="es-ES" dirty="0"/>
              <a:t>()  </a:t>
            </a:r>
          </a:p>
          <a:p>
            <a:r>
              <a:rPr lang="es-ES" dirty="0"/>
              <a:t>&lt;</a:t>
            </a:r>
            <a:r>
              <a:rPr lang="es-ES" dirty="0" err="1"/>
              <a:t>QuerySet</a:t>
            </a:r>
            <a:r>
              <a:rPr lang="es-ES" dirty="0"/>
              <a:t> [&lt;Autor: Gibson William&gt;, &lt;Autor: </a:t>
            </a:r>
            <a:r>
              <a:rPr lang="es-ES" dirty="0" err="1"/>
              <a:t>Sterling</a:t>
            </a:r>
            <a:r>
              <a:rPr lang="es-ES" dirty="0"/>
              <a:t> Bruce&gt;]&gt;</a:t>
            </a:r>
          </a:p>
        </p:txBody>
      </p:sp>
    </p:spTree>
    <p:extLst>
      <p:ext uri="{BB962C8B-B14F-4D97-AF65-F5344CB8AC3E}">
        <p14:creationId xmlns:p14="http://schemas.microsoft.com/office/powerpoint/2010/main" val="1779050244"/>
      </p:ext>
    </p:extLst>
  </p:cSld>
  <p:clrMapOvr>
    <a:overrideClrMapping bg1="dk1" tx1="lt1" bg2="dk2" tx2="lt2" accent1="accent1" accent2="accent2" accent3="accent3" accent4="accent4" accent5="accent5" accent6="accent6" hlink="hlink" folHlink="folHlink"/>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4"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 name="Freeform: Shape 13">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14">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15">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17">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18">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9">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BE67BD4F-A366-455D-9A18-363A9353BA67}"/>
              </a:ext>
            </a:extLst>
          </p:cNvPr>
          <p:cNvSpPr>
            <a:spLocks noGrp="1"/>
          </p:cNvSpPr>
          <p:nvPr>
            <p:ph type="title"/>
          </p:nvPr>
        </p:nvSpPr>
        <p:spPr>
          <a:xfrm>
            <a:off x="789708" y="666351"/>
            <a:ext cx="10558405" cy="796689"/>
          </a:xfrm>
        </p:spPr>
        <p:txBody>
          <a:bodyPr vert="horz" lIns="91440" tIns="45720" rIns="91440" bIns="45720" rtlCol="0" anchor="b">
            <a:normAutofit/>
          </a:bodyPr>
          <a:lstStyle/>
          <a:p>
            <a:pPr algn="ctr"/>
            <a:r>
              <a:rPr lang="en-US" sz="4800" kern="1200" dirty="0" err="1">
                <a:solidFill>
                  <a:schemeClr val="bg1"/>
                </a:solidFill>
                <a:latin typeface="+mj-lt"/>
                <a:ea typeface="+mj-ea"/>
                <a:cs typeface="+mj-cs"/>
              </a:rPr>
              <a:t>Arquitectura</a:t>
            </a:r>
            <a:r>
              <a:rPr lang="en-US" sz="4800" kern="1200" dirty="0">
                <a:solidFill>
                  <a:schemeClr val="bg1"/>
                </a:solidFill>
                <a:latin typeface="+mj-lt"/>
                <a:ea typeface="+mj-ea"/>
                <a:cs typeface="+mj-cs"/>
              </a:rPr>
              <a:t> DJANGO – </a:t>
            </a:r>
            <a:r>
              <a:rPr lang="en-US" sz="4800" kern="1200" dirty="0" err="1">
                <a:solidFill>
                  <a:schemeClr val="bg1"/>
                </a:solidFill>
                <a:latin typeface="+mj-lt"/>
                <a:ea typeface="+mj-ea"/>
                <a:cs typeface="+mj-cs"/>
              </a:rPr>
              <a:t>patrón</a:t>
            </a:r>
            <a:r>
              <a:rPr lang="en-US" sz="4800" kern="1200" dirty="0">
                <a:solidFill>
                  <a:schemeClr val="bg1"/>
                </a:solidFill>
                <a:latin typeface="+mj-lt"/>
                <a:ea typeface="+mj-ea"/>
                <a:cs typeface="+mj-cs"/>
              </a:rPr>
              <a:t> MVC</a:t>
            </a:r>
          </a:p>
        </p:txBody>
      </p:sp>
      <p:graphicFrame>
        <p:nvGraphicFramePr>
          <p:cNvPr id="31" name="Diagrama 30">
            <a:extLst>
              <a:ext uri="{FF2B5EF4-FFF2-40B4-BE49-F238E27FC236}">
                <a16:creationId xmlns:a16="http://schemas.microsoft.com/office/drawing/2014/main" id="{07E95BA1-CEF8-4E36-B238-BD94ED1E2E96}"/>
              </a:ext>
            </a:extLst>
          </p:cNvPr>
          <p:cNvGraphicFramePr/>
          <p:nvPr/>
        </p:nvGraphicFramePr>
        <p:xfrm>
          <a:off x="838200" y="1887103"/>
          <a:ext cx="9758082" cy="4105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2" name="Conector recto de flecha 31">
            <a:extLst>
              <a:ext uri="{FF2B5EF4-FFF2-40B4-BE49-F238E27FC236}">
                <a16:creationId xmlns:a16="http://schemas.microsoft.com/office/drawing/2014/main" id="{E65B2DC5-914E-46BD-BBDF-59AB6079F017}"/>
              </a:ext>
            </a:extLst>
          </p:cNvPr>
          <p:cNvCxnSpPr/>
          <p:nvPr/>
        </p:nvCxnSpPr>
        <p:spPr>
          <a:xfrm>
            <a:off x="3506993" y="2786231"/>
            <a:ext cx="78530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C0B70721-CECE-4A77-A4F5-8A58F1F24705}"/>
              </a:ext>
            </a:extLst>
          </p:cNvPr>
          <p:cNvCxnSpPr/>
          <p:nvPr/>
        </p:nvCxnSpPr>
        <p:spPr>
          <a:xfrm>
            <a:off x="6895652" y="2786231"/>
            <a:ext cx="8175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2014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ítulo 1">
            <a:extLst>
              <a:ext uri="{FF2B5EF4-FFF2-40B4-BE49-F238E27FC236}">
                <a16:creationId xmlns:a16="http://schemas.microsoft.com/office/drawing/2014/main" id="{125514EE-581A-452D-91ED-4417C9521448}"/>
              </a:ext>
            </a:extLst>
          </p:cNvPr>
          <p:cNvSpPr>
            <a:spLocks noGrp="1"/>
          </p:cNvSpPr>
          <p:nvPr>
            <p:ph type="title"/>
          </p:nvPr>
        </p:nvSpPr>
        <p:spPr>
          <a:xfrm>
            <a:off x="1014141" y="1450655"/>
            <a:ext cx="3932030" cy="3956690"/>
          </a:xfrm>
        </p:spPr>
        <p:txBody>
          <a:bodyPr anchor="ctr">
            <a:normAutofit/>
          </a:bodyPr>
          <a:lstStyle/>
          <a:p>
            <a:r>
              <a:rPr lang="es-ES">
                <a:solidFill>
                  <a:schemeClr val="bg1"/>
                </a:solidFill>
              </a:rPr>
              <a:t>URLPaterns (enrutamiento)</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CD57E54-F4AF-4CFF-81E3-62B1E7E48979}"/>
              </a:ext>
            </a:extLst>
          </p:cNvPr>
          <p:cNvSpPr>
            <a:spLocks noGrp="1"/>
          </p:cNvSpPr>
          <p:nvPr>
            <p:ph idx="1"/>
          </p:nvPr>
        </p:nvSpPr>
        <p:spPr>
          <a:xfrm>
            <a:off x="6096000" y="1108061"/>
            <a:ext cx="5008901" cy="4571972"/>
          </a:xfrm>
        </p:spPr>
        <p:txBody>
          <a:bodyPr anchor="ctr">
            <a:normAutofit/>
          </a:bodyPr>
          <a:lstStyle/>
          <a:p>
            <a:r>
              <a:rPr lang="es-ES" sz="2000">
                <a:solidFill>
                  <a:schemeClr val="bg1"/>
                </a:solidFill>
              </a:rPr>
              <a:t>urlpaterns es una lista con las rutas posibles</a:t>
            </a:r>
          </a:p>
          <a:p>
            <a:r>
              <a:rPr lang="es-ES" sz="2000">
                <a:solidFill>
                  <a:schemeClr val="bg1"/>
                </a:solidFill>
              </a:rPr>
              <a:t>Cada petición http se compara sucesivamente con cada uno de los patrones</a:t>
            </a:r>
          </a:p>
          <a:p>
            <a:r>
              <a:rPr lang="es-ES" sz="2000">
                <a:solidFill>
                  <a:schemeClr val="bg1"/>
                </a:solidFill>
              </a:rPr>
              <a:t>Si existe una coincidencia, el control pasa a la vista (view) correspondiente</a:t>
            </a:r>
          </a:p>
          <a:p>
            <a:r>
              <a:rPr lang="es-ES" sz="2000">
                <a:solidFill>
                  <a:schemeClr val="bg1"/>
                </a:solidFill>
              </a:rPr>
              <a:t>En caso contrario, se continua con el siguiente patrón</a:t>
            </a:r>
          </a:p>
          <a:p>
            <a:r>
              <a:rPr lang="es-ES" sz="2000">
                <a:solidFill>
                  <a:schemeClr val="bg1"/>
                </a:solidFill>
              </a:rPr>
              <a:t>Si no hay coincidencia con ninguno de los patrones se produce un error HTTP 404</a:t>
            </a:r>
          </a:p>
        </p:txBody>
      </p:sp>
    </p:spTree>
    <p:extLst>
      <p:ext uri="{BB962C8B-B14F-4D97-AF65-F5344CB8AC3E}">
        <p14:creationId xmlns:p14="http://schemas.microsoft.com/office/powerpoint/2010/main" val="2568099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Rutas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Patrón de la URL</a:t>
            </a:r>
          </a:p>
          <a:p>
            <a:pPr marL="800100" lvl="1" indent="-342900">
              <a:buFontTx/>
              <a:buChar char="-"/>
            </a:pPr>
            <a:r>
              <a:rPr lang="es-ES" sz="1800" dirty="0"/>
              <a:t>Permite definir gropos de captura que incluyen</a:t>
            </a:r>
          </a:p>
          <a:p>
            <a:pPr marL="1257300" lvl="2" indent="-342900">
              <a:buFontTx/>
              <a:buChar char="-"/>
            </a:pPr>
            <a:r>
              <a:rPr lang="es-ES" sz="1600" dirty="0"/>
              <a:t>tipos de datos</a:t>
            </a:r>
            <a:br>
              <a:rPr lang="es-ES" sz="1600" dirty="0"/>
            </a:br>
            <a:r>
              <a:rPr lang="en-GB" sz="1600" dirty="0"/>
              <a:t>path converters</a:t>
            </a:r>
          </a:p>
          <a:p>
            <a:pPr marL="1257300" lvl="2" indent="-342900">
              <a:buFontTx/>
              <a:buChar char="-"/>
            </a:pPr>
            <a:r>
              <a:rPr lang="es-ES" sz="1600" dirty="0"/>
              <a:t>variables</a:t>
            </a:r>
          </a:p>
          <a:p>
            <a:pPr marL="342900" indent="-342900">
              <a:buFontTx/>
              <a:buChar char="-"/>
            </a:pPr>
            <a:r>
              <a:rPr lang="es-ES" sz="2000" dirty="0"/>
              <a:t>Vista (</a:t>
            </a:r>
            <a:r>
              <a:rPr lang="es-ES" sz="2000" dirty="0" err="1"/>
              <a:t>view</a:t>
            </a:r>
            <a:r>
              <a:rPr lang="es-ES" sz="2000" dirty="0"/>
              <a:t>) asociada</a:t>
            </a:r>
          </a:p>
          <a:p>
            <a:pPr marL="342900" indent="-342900">
              <a:buFontTx/>
              <a:buChar char="-"/>
            </a:pPr>
            <a:r>
              <a:rPr lang="es-ES" sz="2000" dirty="0"/>
              <a:t>Nombre (opcional; buena práctica para la creación de links en HTML)</a:t>
            </a:r>
          </a:p>
          <a:p>
            <a:pPr marL="342900" indent="-342900">
              <a:buFontTx/>
              <a:buChar char="-"/>
            </a:pPr>
            <a:endParaRPr lang="es-ES" sz="2000" dirty="0"/>
          </a:p>
        </p:txBody>
      </p:sp>
      <p:sp>
        <p:nvSpPr>
          <p:cNvPr id="8" name="CuadroTexto 7">
            <a:extLst>
              <a:ext uri="{FF2B5EF4-FFF2-40B4-BE49-F238E27FC236}">
                <a16:creationId xmlns:a16="http://schemas.microsoft.com/office/drawing/2014/main" id="{7699B7D3-4DFB-4F5C-8A8C-76F33C30C203}"/>
              </a:ext>
            </a:extLst>
          </p:cNvPr>
          <p:cNvSpPr txBox="1"/>
          <p:nvPr/>
        </p:nvSpPr>
        <p:spPr>
          <a:xfrm>
            <a:off x="5297763" y="538408"/>
            <a:ext cx="6094206" cy="2862322"/>
          </a:xfrm>
          <a:prstGeom prst="rect">
            <a:avLst/>
          </a:prstGeom>
          <a:noFill/>
        </p:spPr>
        <p:txBody>
          <a:bodyPr wrap="square">
            <a:spAutoFit/>
          </a:bodyPr>
          <a:lstStyle/>
          <a:p>
            <a:r>
              <a:rPr lang="es-ES" b="0" dirty="0" err="1">
                <a:solidFill>
                  <a:srgbClr val="D4D4D4"/>
                </a:solidFill>
                <a:effectLst/>
                <a:latin typeface="Consolas" panose="020B0609020204030204" pitchFamily="49" charset="0"/>
              </a:rPr>
              <a:t>urlpatterns</a:t>
            </a:r>
            <a:r>
              <a:rPr lang="es-ES" b="0" dirty="0">
                <a:solidFill>
                  <a:srgbClr val="D4D4D4"/>
                </a:solidFill>
                <a:effectLst/>
                <a:latin typeface="Consolas" panose="020B0609020204030204" pitchFamily="49" charset="0"/>
              </a:rPr>
              <a:t> =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path</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admin</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admin.site.urls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path</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porfolio.views.home</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"home"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path</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'porfolio'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porfolio.views.porfolio</a:t>
            </a:r>
            <a:r>
              <a:rPr lang="es-ES" b="0" dirty="0">
                <a:solidFill>
                  <a:srgbClr val="D4D4D4"/>
                </a:solidFill>
                <a:effectLst/>
                <a:latin typeface="Consolas" panose="020B0609020204030204" pitchFamily="49" charset="0"/>
              </a:rPr>
              <a:t>,</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"porfolio"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path</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'libros'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libros.views.libros</a:t>
            </a:r>
            <a:r>
              <a:rPr lang="es-ES" b="0" dirty="0">
                <a:solidFill>
                  <a:srgbClr val="D4D4D4"/>
                </a:solidFill>
                <a:effectLst/>
                <a:latin typeface="Consolas" panose="020B0609020204030204" pitchFamily="49" charset="0"/>
              </a:rPr>
              <a:t>,</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"libros"</a:t>
            </a:r>
            <a:r>
              <a:rPr lang="es-ES" b="0" dirty="0">
                <a:solidFill>
                  <a:srgbClr val="D4D4D4"/>
                </a:solidFill>
                <a:effectLst/>
                <a:latin typeface="Consolas" panose="020B0609020204030204" pitchFamily="49" charset="0"/>
              </a:rPr>
              <a:t>),</a:t>
            </a:r>
          </a:p>
          <a:p>
            <a:endParaRPr lang="es-ES" dirty="0">
              <a:solidFill>
                <a:srgbClr val="D4D4D4"/>
              </a:solidFill>
              <a:latin typeface="Consolas" panose="020B0609020204030204" pitchFamily="49" charset="0"/>
            </a:endParaRPr>
          </a:p>
          <a:p>
            <a:r>
              <a:rPr lang="es-ES" dirty="0">
                <a:solidFill>
                  <a:srgbClr val="D4D4D4"/>
                </a:solidFill>
                <a:latin typeface="Consolas" panose="020B0609020204030204" pitchFamily="49" charset="0"/>
              </a:rPr>
              <a:t>    ....</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a:t>
            </a:r>
          </a:p>
        </p:txBody>
      </p:sp>
      <p:sp>
        <p:nvSpPr>
          <p:cNvPr id="10" name="CuadroTexto 9">
            <a:extLst>
              <a:ext uri="{FF2B5EF4-FFF2-40B4-BE49-F238E27FC236}">
                <a16:creationId xmlns:a16="http://schemas.microsoft.com/office/drawing/2014/main" id="{0D19EA30-3142-48F4-B4BA-90C0D1D796BE}"/>
              </a:ext>
            </a:extLst>
          </p:cNvPr>
          <p:cNvSpPr txBox="1"/>
          <p:nvPr/>
        </p:nvSpPr>
        <p:spPr>
          <a:xfrm>
            <a:off x="5486600" y="4142418"/>
            <a:ext cx="6271508" cy="646331"/>
          </a:xfrm>
          <a:prstGeom prst="rect">
            <a:avLst/>
          </a:prstGeom>
          <a:noFill/>
        </p:spPr>
        <p:txBody>
          <a:bodyPr wrap="square">
            <a:spAutoFit/>
          </a:bodyPr>
          <a:lstStyle/>
          <a:p>
            <a:r>
              <a:rPr lang="es-ES" b="0" dirty="0" err="1">
                <a:solidFill>
                  <a:srgbClr val="D4D4D4"/>
                </a:solidFill>
                <a:effectLst/>
                <a:latin typeface="Consolas" panose="020B0609020204030204" pitchFamily="49" charset="0"/>
              </a:rPr>
              <a:t>path</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'libros/&lt;</a:t>
            </a:r>
            <a:r>
              <a:rPr lang="es-ES" b="0" dirty="0" err="1">
                <a:solidFill>
                  <a:srgbClr val="CE9178"/>
                </a:solidFill>
                <a:effectLst/>
                <a:latin typeface="Consolas" panose="020B0609020204030204" pitchFamily="49" charset="0"/>
              </a:rPr>
              <a:t>int:libro_id</a:t>
            </a:r>
            <a:r>
              <a:rPr lang="es-ES" b="0" dirty="0">
                <a:solidFill>
                  <a:srgbClr val="CE9178"/>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libros.views.libro_detail</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"libro"</a:t>
            </a:r>
            <a:r>
              <a:rPr lang="es-ES" b="0" dirty="0">
                <a:solidFill>
                  <a:srgbClr val="D4D4D4"/>
                </a:solidFill>
                <a:effectLst/>
                <a:latin typeface="Consolas" panose="020B0609020204030204" pitchFamily="49" charset="0"/>
              </a:rPr>
              <a:t>)</a:t>
            </a:r>
          </a:p>
        </p:txBody>
      </p:sp>
      <p:cxnSp>
        <p:nvCxnSpPr>
          <p:cNvPr id="11" name="Conector recto de flecha 10">
            <a:extLst>
              <a:ext uri="{FF2B5EF4-FFF2-40B4-BE49-F238E27FC236}">
                <a16:creationId xmlns:a16="http://schemas.microsoft.com/office/drawing/2014/main" id="{C40E21D7-1905-4979-93BA-ACF6184583A8}"/>
              </a:ext>
            </a:extLst>
          </p:cNvPr>
          <p:cNvCxnSpPr/>
          <p:nvPr/>
        </p:nvCxnSpPr>
        <p:spPr>
          <a:xfrm>
            <a:off x="6174889" y="3063240"/>
            <a:ext cx="903643" cy="92944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5" name="CuadroTexto 14">
            <a:extLst>
              <a:ext uri="{FF2B5EF4-FFF2-40B4-BE49-F238E27FC236}">
                <a16:creationId xmlns:a16="http://schemas.microsoft.com/office/drawing/2014/main" id="{E2B73806-3D21-4873-9E1F-67FE12C56C74}"/>
              </a:ext>
            </a:extLst>
          </p:cNvPr>
          <p:cNvSpPr txBox="1"/>
          <p:nvPr/>
        </p:nvSpPr>
        <p:spPr>
          <a:xfrm>
            <a:off x="6174889" y="5066072"/>
            <a:ext cx="4490106" cy="369332"/>
          </a:xfrm>
          <a:prstGeom prst="rect">
            <a:avLst/>
          </a:prstGeom>
          <a:noFill/>
        </p:spPr>
        <p:txBody>
          <a:bodyPr wrap="square">
            <a:spAutoFit/>
          </a:bodyPr>
          <a:lstStyle/>
          <a:p>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path</a:t>
            </a:r>
            <a:r>
              <a:rPr lang="es-ES" b="0" dirty="0">
                <a:solidFill>
                  <a:srgbClr val="CE9178"/>
                </a:solidFill>
                <a:effectLst/>
                <a:latin typeface="Consolas" panose="020B0609020204030204" pitchFamily="49" charset="0"/>
              </a:rPr>
              <a:t>/&lt;</a:t>
            </a:r>
            <a:r>
              <a:rPr lang="es-ES" b="0" dirty="0" err="1">
                <a:solidFill>
                  <a:srgbClr val="CE9178"/>
                </a:solidFill>
                <a:effectLst/>
                <a:latin typeface="Consolas" panose="020B0609020204030204" pitchFamily="49" charset="0"/>
              </a:rPr>
              <a:t>path</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converter:variable</a:t>
            </a:r>
            <a:r>
              <a:rPr lang="es-ES" b="0" dirty="0">
                <a:solidFill>
                  <a:srgbClr val="CE9178"/>
                </a:solidFill>
                <a:effectLst/>
                <a:latin typeface="Consolas" panose="020B0609020204030204" pitchFamily="49" charset="0"/>
              </a:rPr>
              <a:t>&gt;/’</a:t>
            </a:r>
            <a:endParaRPr lang="es-ES" dirty="0"/>
          </a:p>
        </p:txBody>
      </p:sp>
      <p:sp>
        <p:nvSpPr>
          <p:cNvPr id="16" name="CuadroTexto 15">
            <a:extLst>
              <a:ext uri="{FF2B5EF4-FFF2-40B4-BE49-F238E27FC236}">
                <a16:creationId xmlns:a16="http://schemas.microsoft.com/office/drawing/2014/main" id="{CBC48A7A-A50F-4AB4-896E-4B223F3F8139}"/>
              </a:ext>
            </a:extLst>
          </p:cNvPr>
          <p:cNvSpPr txBox="1"/>
          <p:nvPr/>
        </p:nvSpPr>
        <p:spPr>
          <a:xfrm>
            <a:off x="5392272" y="6049942"/>
            <a:ext cx="5752651" cy="369332"/>
          </a:xfrm>
          <a:prstGeom prst="rect">
            <a:avLst/>
          </a:prstGeom>
          <a:noFill/>
        </p:spPr>
        <p:txBody>
          <a:bodyPr wrap="square">
            <a:spAutoFit/>
          </a:bodyPr>
          <a:lstStyle/>
          <a:p>
            <a:r>
              <a:rPr lang="es-ES" dirty="0">
                <a:hlinkClick r:id="rId2"/>
              </a:rPr>
              <a:t>https://docs.djangoproject.com/en/3.1/topics/http/urls/</a:t>
            </a:r>
            <a:r>
              <a:rPr lang="es-ES" dirty="0"/>
              <a:t> </a:t>
            </a:r>
          </a:p>
        </p:txBody>
      </p:sp>
    </p:spTree>
    <p:extLst>
      <p:ext uri="{BB962C8B-B14F-4D97-AF65-F5344CB8AC3E}">
        <p14:creationId xmlns:p14="http://schemas.microsoft.com/office/powerpoint/2010/main" val="2799439847"/>
      </p:ext>
    </p:extLst>
  </p:cSld>
  <p:clrMapOvr>
    <a:overrideClrMapping bg1="dk1" tx1="lt1" bg2="dk2" tx2="lt2" accent1="accent1" accent2="accent2" accent3="accent3" accent4="accent4" accent5="accent5" accent6="accent6" hlink="hlink" folHlink="folHlink"/>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Vistas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Creamos la vista correspondiente a la nueva ruta</a:t>
            </a:r>
          </a:p>
          <a:p>
            <a:pPr marL="342900" indent="-342900">
              <a:buFontTx/>
              <a:buChar char="-"/>
            </a:pPr>
            <a:r>
              <a:rPr lang="es-ES" sz="2000" dirty="0"/>
              <a:t>La vista recibe un segundo parámetro con el valor variable recogido en la ruta</a:t>
            </a:r>
          </a:p>
        </p:txBody>
      </p:sp>
      <p:sp>
        <p:nvSpPr>
          <p:cNvPr id="10" name="CuadroTexto 9">
            <a:extLst>
              <a:ext uri="{FF2B5EF4-FFF2-40B4-BE49-F238E27FC236}">
                <a16:creationId xmlns:a16="http://schemas.microsoft.com/office/drawing/2014/main" id="{0D19EA30-3142-48F4-B4BA-90C0D1D796BE}"/>
              </a:ext>
            </a:extLst>
          </p:cNvPr>
          <p:cNvSpPr txBox="1"/>
          <p:nvPr/>
        </p:nvSpPr>
        <p:spPr>
          <a:xfrm>
            <a:off x="5277024" y="438726"/>
            <a:ext cx="6271508" cy="646331"/>
          </a:xfrm>
          <a:prstGeom prst="rect">
            <a:avLst/>
          </a:prstGeom>
          <a:noFill/>
        </p:spPr>
        <p:txBody>
          <a:bodyPr wrap="square">
            <a:spAutoFit/>
          </a:bodyPr>
          <a:lstStyle/>
          <a:p>
            <a:r>
              <a:rPr lang="es-ES" b="0" dirty="0" err="1">
                <a:solidFill>
                  <a:srgbClr val="D4D4D4"/>
                </a:solidFill>
                <a:effectLst/>
                <a:latin typeface="Consolas" panose="020B0609020204030204" pitchFamily="49" charset="0"/>
              </a:rPr>
              <a:t>path</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'libros/&lt;</a:t>
            </a:r>
            <a:r>
              <a:rPr lang="es-ES" b="0" dirty="0" err="1">
                <a:solidFill>
                  <a:srgbClr val="CE9178"/>
                </a:solidFill>
                <a:effectLst/>
                <a:latin typeface="Consolas" panose="020B0609020204030204" pitchFamily="49" charset="0"/>
              </a:rPr>
              <a:t>int:libro_id</a:t>
            </a:r>
            <a:r>
              <a:rPr lang="es-ES" b="0" dirty="0">
                <a:solidFill>
                  <a:srgbClr val="CE9178"/>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libros.views.libro_detail</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"libro"</a:t>
            </a:r>
            <a:r>
              <a:rPr lang="es-ES" b="0" dirty="0">
                <a:solidFill>
                  <a:srgbClr val="D4D4D4"/>
                </a:solidFill>
                <a:effectLst/>
                <a:latin typeface="Consolas" panose="020B0609020204030204" pitchFamily="49" charset="0"/>
              </a:rPr>
              <a:t>)</a:t>
            </a:r>
          </a:p>
        </p:txBody>
      </p:sp>
      <p:sp>
        <p:nvSpPr>
          <p:cNvPr id="12" name="CuadroTexto 11">
            <a:extLst>
              <a:ext uri="{FF2B5EF4-FFF2-40B4-BE49-F238E27FC236}">
                <a16:creationId xmlns:a16="http://schemas.microsoft.com/office/drawing/2014/main" id="{E8B2B1A2-172E-4918-BD85-33704B2D2151}"/>
              </a:ext>
            </a:extLst>
          </p:cNvPr>
          <p:cNvSpPr txBox="1"/>
          <p:nvPr/>
        </p:nvSpPr>
        <p:spPr>
          <a:xfrm>
            <a:off x="5297763" y="1431717"/>
            <a:ext cx="6271507" cy="341632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django.shortcuts</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render</a:t>
            </a:r>
          </a:p>
          <a:p>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django.http</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HttpResponse</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Create</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your</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views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here</a:t>
            </a:r>
            <a:r>
              <a:rPr lang="es-ES" b="0" dirty="0">
                <a:solidFill>
                  <a:srgbClr val="6A9955"/>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libros(</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render(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'libros.html'</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libro_detail</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libro_id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HttpResponse</a:t>
            </a:r>
            <a:r>
              <a:rPr lang="es-ES" b="0" dirty="0">
                <a:solidFill>
                  <a:srgbClr val="D4D4D4"/>
                </a:solidFill>
                <a:effectLst/>
                <a:latin typeface="Consolas" panose="020B0609020204030204" pitchFamily="49" charset="0"/>
              </a:rPr>
              <a:t>(f</a:t>
            </a:r>
            <a:r>
              <a:rPr lang="es-ES" b="0" dirty="0">
                <a:solidFill>
                  <a:srgbClr val="CE9178"/>
                </a:solidFill>
                <a:effectLst/>
                <a:latin typeface="Consolas" panose="020B0609020204030204" pitchFamily="49" charset="0"/>
              </a:rPr>
              <a:t>'&lt;h1&gt;Detalles del libro {</a:t>
            </a:r>
            <a:r>
              <a:rPr lang="es-ES" b="0" dirty="0" err="1">
                <a:solidFill>
                  <a:srgbClr val="CE9178"/>
                </a:solidFill>
                <a:effectLst/>
                <a:latin typeface="Consolas" panose="020B0609020204030204" pitchFamily="49" charset="0"/>
              </a:rPr>
              <a:t>libro_id</a:t>
            </a:r>
            <a:r>
              <a:rPr lang="es-ES" b="0" dirty="0">
                <a:solidFill>
                  <a:srgbClr val="CE9178"/>
                </a:solidFill>
                <a:effectLst/>
                <a:latin typeface="Consolas" panose="020B0609020204030204" pitchFamily="49" charset="0"/>
              </a:rPr>
              <a:t>}&lt;/h1&gt;'</a:t>
            </a:r>
            <a:r>
              <a:rPr lang="es-ES" b="0" dirty="0">
                <a:solidFill>
                  <a:srgbClr val="D4D4D4"/>
                </a:solidFill>
                <a:effectLst/>
                <a:latin typeface="Consolas" panose="020B0609020204030204" pitchFamily="49" charset="0"/>
              </a:rPr>
              <a:t>) </a:t>
            </a:r>
          </a:p>
        </p:txBody>
      </p:sp>
      <p:sp>
        <p:nvSpPr>
          <p:cNvPr id="5" name="Rectángulo: esquinas redondeadas 4">
            <a:extLst>
              <a:ext uri="{FF2B5EF4-FFF2-40B4-BE49-F238E27FC236}">
                <a16:creationId xmlns:a16="http://schemas.microsoft.com/office/drawing/2014/main" id="{FCB24E27-C8C6-4D2A-A3D2-357145E523F7}"/>
              </a:ext>
            </a:extLst>
          </p:cNvPr>
          <p:cNvSpPr/>
          <p:nvPr/>
        </p:nvSpPr>
        <p:spPr>
          <a:xfrm>
            <a:off x="5034578" y="1943608"/>
            <a:ext cx="6648225" cy="562917"/>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3" name="Rectángulo: esquinas redondeadas 12">
            <a:extLst>
              <a:ext uri="{FF2B5EF4-FFF2-40B4-BE49-F238E27FC236}">
                <a16:creationId xmlns:a16="http://schemas.microsoft.com/office/drawing/2014/main" id="{27384F58-0DB6-4207-9A41-F197F64F0D41}"/>
              </a:ext>
            </a:extLst>
          </p:cNvPr>
          <p:cNvSpPr/>
          <p:nvPr/>
        </p:nvSpPr>
        <p:spPr>
          <a:xfrm>
            <a:off x="5034579" y="3813580"/>
            <a:ext cx="6648226" cy="1253265"/>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pic>
        <p:nvPicPr>
          <p:cNvPr id="7" name="Imagen 6">
            <a:extLst>
              <a:ext uri="{FF2B5EF4-FFF2-40B4-BE49-F238E27FC236}">
                <a16:creationId xmlns:a16="http://schemas.microsoft.com/office/drawing/2014/main" id="{3E954FB9-6749-4DE2-B072-33BD829A4126}"/>
              </a:ext>
            </a:extLst>
          </p:cNvPr>
          <p:cNvPicPr>
            <a:picLocks noChangeAspect="1"/>
          </p:cNvPicPr>
          <p:nvPr/>
        </p:nvPicPr>
        <p:blipFill>
          <a:blip r:embed="rId2"/>
          <a:stretch>
            <a:fillRect/>
          </a:stretch>
        </p:blipFill>
        <p:spPr>
          <a:xfrm>
            <a:off x="6411559" y="4913495"/>
            <a:ext cx="5497000" cy="1505779"/>
          </a:xfrm>
          <a:prstGeom prst="rect">
            <a:avLst/>
          </a:prstGeom>
        </p:spPr>
      </p:pic>
    </p:spTree>
    <p:extLst>
      <p:ext uri="{BB962C8B-B14F-4D97-AF65-F5344CB8AC3E}">
        <p14:creationId xmlns:p14="http://schemas.microsoft.com/office/powerpoint/2010/main" val="1035478189"/>
      </p:ext>
    </p:extLst>
  </p:cSld>
  <p:clrMapOvr>
    <a:overrideClrMapping bg1="dk1" tx1="lt1" bg2="dk2" tx2="lt2" accent1="accent1" accent2="accent2" accent3="accent3" accent4="accent4" accent5="accent5" accent6="accent6" hlink="hlink" folHlink="folHlink"/>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Vistas + Modelos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Desde la vista, importamos el modelo</a:t>
            </a:r>
          </a:p>
          <a:p>
            <a:pPr marL="342900" indent="-342900">
              <a:buFontTx/>
              <a:buChar char="-"/>
            </a:pPr>
            <a:r>
              <a:rPr lang="es-ES" sz="2000" dirty="0"/>
              <a:t>La vista recibe un segundo parámetro con el valor variable recogido en la ruta</a:t>
            </a:r>
          </a:p>
          <a:p>
            <a:pPr marL="342900" indent="-342900">
              <a:buFontTx/>
              <a:buChar char="-"/>
            </a:pPr>
            <a:r>
              <a:rPr lang="es-ES" sz="2000" dirty="0"/>
              <a:t>La función render combina un </a:t>
            </a:r>
            <a:r>
              <a:rPr lang="es-ES" sz="2000" dirty="0" err="1"/>
              <a:t>template</a:t>
            </a:r>
            <a:r>
              <a:rPr lang="es-ES" sz="2000" dirty="0"/>
              <a:t> con los datos que recibe en forma de </a:t>
            </a:r>
            <a:r>
              <a:rPr lang="es-ES" sz="2000" dirty="0" err="1"/>
              <a:t>dict</a:t>
            </a:r>
            <a:r>
              <a:rPr lang="es-ES" sz="2000" dirty="0"/>
              <a:t> como tercer parámetro</a:t>
            </a:r>
          </a:p>
        </p:txBody>
      </p:sp>
      <p:sp>
        <p:nvSpPr>
          <p:cNvPr id="11" name="CuadroTexto 10">
            <a:extLst>
              <a:ext uri="{FF2B5EF4-FFF2-40B4-BE49-F238E27FC236}">
                <a16:creationId xmlns:a16="http://schemas.microsoft.com/office/drawing/2014/main" id="{E82F37E9-3544-40F9-982A-6864780714E6}"/>
              </a:ext>
            </a:extLst>
          </p:cNvPr>
          <p:cNvSpPr txBox="1"/>
          <p:nvPr/>
        </p:nvSpPr>
        <p:spPr>
          <a:xfrm>
            <a:off x="5454326" y="821395"/>
            <a:ext cx="6094206" cy="3970318"/>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models</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Libro</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libros(</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libros = </a:t>
            </a:r>
            <a:r>
              <a:rPr lang="es-ES" b="0" dirty="0" err="1">
                <a:solidFill>
                  <a:srgbClr val="D4D4D4"/>
                </a:solidFill>
                <a:effectLst/>
                <a:latin typeface="Consolas" panose="020B0609020204030204" pitchFamily="49" charset="0"/>
              </a:rPr>
              <a:t>Libro.objects.all</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data = {</a:t>
            </a:r>
            <a:r>
              <a:rPr lang="es-ES" b="0" dirty="0">
                <a:solidFill>
                  <a:srgbClr val="CE9178"/>
                </a:solidFill>
                <a:effectLst/>
                <a:latin typeface="Consolas" panose="020B0609020204030204" pitchFamily="49" charset="0"/>
              </a:rPr>
              <a:t>'libros'</a:t>
            </a:r>
            <a:r>
              <a:rPr lang="es-ES" b="0" dirty="0">
                <a:solidFill>
                  <a:srgbClr val="D4D4D4"/>
                </a:solidFill>
                <a:effectLst/>
                <a:latin typeface="Consolas" panose="020B0609020204030204" pitchFamily="49" charset="0"/>
              </a:rPr>
              <a:t>: libros}</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render(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'libros.html'</a:t>
            </a:r>
            <a:r>
              <a:rPr lang="es-ES" b="0" dirty="0">
                <a:solidFill>
                  <a:srgbClr val="D4D4D4"/>
                </a:solidFill>
                <a:effectLst/>
                <a:latin typeface="Consolas" panose="020B0609020204030204" pitchFamily="49" charset="0"/>
              </a:rPr>
              <a:t>, data)</a:t>
            </a: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libro_detail</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libro_id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libro = </a:t>
            </a:r>
            <a:r>
              <a:rPr lang="es-ES" b="0" dirty="0" err="1">
                <a:solidFill>
                  <a:srgbClr val="D4D4D4"/>
                </a:solidFill>
                <a:effectLst/>
                <a:latin typeface="Consolas" panose="020B0609020204030204" pitchFamily="49" charset="0"/>
              </a:rPr>
              <a:t>Libro.objects.get</a:t>
            </a:r>
            <a:r>
              <a:rPr lang="es-ES" b="0" dirty="0">
                <a:solidFill>
                  <a:srgbClr val="D4D4D4"/>
                </a:solidFill>
                <a:effectLst/>
                <a:latin typeface="Consolas" panose="020B0609020204030204" pitchFamily="49" charset="0"/>
              </a:rPr>
              <a:t>(id = </a:t>
            </a:r>
            <a:r>
              <a:rPr lang="es-ES" b="0" dirty="0" err="1">
                <a:solidFill>
                  <a:srgbClr val="D4D4D4"/>
                </a:solidFill>
                <a:effectLst/>
                <a:latin typeface="Consolas" panose="020B0609020204030204" pitchFamily="49" charset="0"/>
              </a:rPr>
              <a:t>libro_id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data = {</a:t>
            </a:r>
            <a:r>
              <a:rPr lang="es-ES" b="0" dirty="0">
                <a:solidFill>
                  <a:srgbClr val="CE9178"/>
                </a:solidFill>
                <a:effectLst/>
                <a:latin typeface="Consolas" panose="020B0609020204030204" pitchFamily="49" charset="0"/>
              </a:rPr>
              <a:t>'libro'</a:t>
            </a:r>
            <a:r>
              <a:rPr lang="es-ES" b="0" dirty="0">
                <a:solidFill>
                  <a:srgbClr val="D4D4D4"/>
                </a:solidFill>
                <a:effectLst/>
                <a:latin typeface="Consolas" panose="020B0609020204030204" pitchFamily="49" charset="0"/>
              </a:rPr>
              <a:t>: libro}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render(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'libro.html'</a:t>
            </a:r>
            <a:r>
              <a:rPr lang="es-ES" b="0" dirty="0">
                <a:solidFill>
                  <a:srgbClr val="D4D4D4"/>
                </a:solidFill>
                <a:effectLst/>
                <a:latin typeface="Consolas" panose="020B0609020204030204" pitchFamily="49" charset="0"/>
              </a:rPr>
              <a:t>, data)</a:t>
            </a:r>
          </a:p>
          <a:p>
            <a:endParaRPr lang="es-ES" b="0" dirty="0">
              <a:solidFill>
                <a:srgbClr val="D4D4D4"/>
              </a:solidFill>
              <a:effectLst/>
              <a:latin typeface="Consolas" panose="020B0609020204030204" pitchFamily="49" charset="0"/>
            </a:endParaRPr>
          </a:p>
        </p:txBody>
      </p:sp>
      <p:sp>
        <p:nvSpPr>
          <p:cNvPr id="6" name="CuadroTexto 5">
            <a:extLst>
              <a:ext uri="{FF2B5EF4-FFF2-40B4-BE49-F238E27FC236}">
                <a16:creationId xmlns:a16="http://schemas.microsoft.com/office/drawing/2014/main" id="{9F31A719-31D0-4723-90AE-974CC66E4820}"/>
              </a:ext>
            </a:extLst>
          </p:cNvPr>
          <p:cNvSpPr txBox="1"/>
          <p:nvPr/>
        </p:nvSpPr>
        <p:spPr>
          <a:xfrm>
            <a:off x="8229600" y="5113275"/>
            <a:ext cx="2723502" cy="923330"/>
          </a:xfrm>
          <a:prstGeom prst="rect">
            <a:avLst/>
          </a:prstGeom>
          <a:noFill/>
        </p:spPr>
        <p:txBody>
          <a:bodyPr wrap="none" rtlCol="0">
            <a:spAutoFit/>
          </a:bodyPr>
          <a:lstStyle/>
          <a:p>
            <a:r>
              <a:rPr lang="es-ES" dirty="0"/>
              <a:t>Deben existir los </a:t>
            </a:r>
            <a:r>
              <a:rPr lang="es-ES" dirty="0" err="1"/>
              <a:t>templates</a:t>
            </a:r>
            <a:endParaRPr lang="es-ES" dirty="0"/>
          </a:p>
          <a:p>
            <a:r>
              <a:rPr lang="es-ES" b="0" dirty="0">
                <a:solidFill>
                  <a:srgbClr val="CE9178"/>
                </a:solidFill>
                <a:effectLst/>
                <a:latin typeface="Consolas" panose="020B0609020204030204" pitchFamily="49" charset="0"/>
              </a:rPr>
              <a:t>'libros.html</a:t>
            </a:r>
          </a:p>
          <a:p>
            <a:r>
              <a:rPr lang="es-ES" b="0" dirty="0">
                <a:solidFill>
                  <a:srgbClr val="CE9178"/>
                </a:solidFill>
                <a:effectLst/>
                <a:latin typeface="Consolas" panose="020B0609020204030204" pitchFamily="49" charset="0"/>
              </a:rPr>
              <a:t>'libro.html</a:t>
            </a:r>
            <a:endParaRPr lang="es-ES" dirty="0"/>
          </a:p>
        </p:txBody>
      </p:sp>
    </p:spTree>
    <p:extLst>
      <p:ext uri="{BB962C8B-B14F-4D97-AF65-F5344CB8AC3E}">
        <p14:creationId xmlns:p14="http://schemas.microsoft.com/office/powerpoint/2010/main" val="1061252498"/>
      </p:ext>
    </p:extLst>
  </p:cSld>
  <p:clrMapOvr>
    <a:overrideClrMapping bg1="dk1" tx1="lt1" bg2="dk2" tx2="lt2" accent1="accent1" accent2="accent2" accent3="accent3" accent4="accent4" accent5="accent5" accent6="accent6" hlink="hlink" folHlink="folHlink"/>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Vistas + Modelos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Se controla el posible error de un </a:t>
            </a:r>
            <a:r>
              <a:rPr lang="es-ES" sz="2000" dirty="0" err="1"/>
              <a:t>get</a:t>
            </a:r>
            <a:r>
              <a:rPr lang="es-ES" sz="2000" dirty="0"/>
              <a:t>(id) al modelo donde el id no exista</a:t>
            </a:r>
          </a:p>
        </p:txBody>
      </p:sp>
      <p:sp>
        <p:nvSpPr>
          <p:cNvPr id="11" name="CuadroTexto 10">
            <a:extLst>
              <a:ext uri="{FF2B5EF4-FFF2-40B4-BE49-F238E27FC236}">
                <a16:creationId xmlns:a16="http://schemas.microsoft.com/office/drawing/2014/main" id="{E82F37E9-3544-40F9-982A-6864780714E6}"/>
              </a:ext>
            </a:extLst>
          </p:cNvPr>
          <p:cNvSpPr txBox="1"/>
          <p:nvPr/>
        </p:nvSpPr>
        <p:spPr>
          <a:xfrm>
            <a:off x="5454326" y="821395"/>
            <a:ext cx="6094206" cy="1477328"/>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models</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Libro</a:t>
            </a:r>
          </a:p>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django.http</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Http404</a:t>
            </a:r>
          </a:p>
          <a:p>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endParaRPr lang="es-ES" b="0" dirty="0">
              <a:solidFill>
                <a:srgbClr val="D4D4D4"/>
              </a:solidFill>
              <a:effectLst/>
              <a:latin typeface="Consolas" panose="020B0609020204030204" pitchFamily="49" charset="0"/>
            </a:endParaRPr>
          </a:p>
        </p:txBody>
      </p:sp>
      <p:sp>
        <p:nvSpPr>
          <p:cNvPr id="9" name="CuadroTexto 8">
            <a:extLst>
              <a:ext uri="{FF2B5EF4-FFF2-40B4-BE49-F238E27FC236}">
                <a16:creationId xmlns:a16="http://schemas.microsoft.com/office/drawing/2014/main" id="{DAD001A9-E984-4443-AE26-73A5BDB4B88A}"/>
              </a:ext>
            </a:extLst>
          </p:cNvPr>
          <p:cNvSpPr txBox="1"/>
          <p:nvPr/>
        </p:nvSpPr>
        <p:spPr>
          <a:xfrm>
            <a:off x="5454326" y="2051617"/>
            <a:ext cx="6368328" cy="203132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libro_detail</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libro_id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try</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libro = </a:t>
            </a:r>
            <a:r>
              <a:rPr lang="es-ES" b="0" dirty="0" err="1">
                <a:solidFill>
                  <a:srgbClr val="D4D4D4"/>
                </a:solidFill>
                <a:effectLst/>
                <a:latin typeface="Consolas" panose="020B0609020204030204" pitchFamily="49" charset="0"/>
              </a:rPr>
              <a:t>Libro.objects.get</a:t>
            </a:r>
            <a:r>
              <a:rPr lang="es-ES" b="0" dirty="0">
                <a:solidFill>
                  <a:srgbClr val="D4D4D4"/>
                </a:solidFill>
                <a:effectLst/>
                <a:latin typeface="Consolas" panose="020B0609020204030204" pitchFamily="49" charset="0"/>
              </a:rPr>
              <a:t>(id = </a:t>
            </a:r>
            <a:r>
              <a:rPr lang="es-ES" b="0" dirty="0" err="1">
                <a:solidFill>
                  <a:srgbClr val="D4D4D4"/>
                </a:solidFill>
                <a:effectLst/>
                <a:latin typeface="Consolas" panose="020B0609020204030204" pitchFamily="49" charset="0"/>
              </a:rPr>
              <a:t>libro_id</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except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Libro.DoesNotExist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raise</a:t>
            </a:r>
            <a:r>
              <a:rPr lang="es-ES" b="0" dirty="0">
                <a:solidFill>
                  <a:srgbClr val="D4D4D4"/>
                </a:solidFill>
                <a:effectLst/>
                <a:latin typeface="Consolas" panose="020B0609020204030204" pitchFamily="49" charset="0"/>
              </a:rPr>
              <a:t> Http404(</a:t>
            </a:r>
            <a:r>
              <a:rPr lang="es-ES" b="0" dirty="0">
                <a:solidFill>
                  <a:srgbClr val="CE9178"/>
                </a:solidFill>
                <a:effectLst/>
                <a:latin typeface="Consolas" panose="020B0609020204030204" pitchFamily="49" charset="0"/>
              </a:rPr>
              <a:t>'No existe ese libro'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data = {</a:t>
            </a:r>
            <a:r>
              <a:rPr lang="es-ES" b="0" dirty="0">
                <a:solidFill>
                  <a:srgbClr val="CE9178"/>
                </a:solidFill>
                <a:effectLst/>
                <a:latin typeface="Consolas" panose="020B0609020204030204" pitchFamily="49" charset="0"/>
              </a:rPr>
              <a:t>'libro'</a:t>
            </a:r>
            <a:r>
              <a:rPr lang="es-ES" b="0" dirty="0">
                <a:solidFill>
                  <a:srgbClr val="D4D4D4"/>
                </a:solidFill>
                <a:effectLst/>
                <a:latin typeface="Consolas" panose="020B0609020204030204" pitchFamily="49" charset="0"/>
              </a:rPr>
              <a:t>: libro}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render(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'libro.html'</a:t>
            </a:r>
            <a:r>
              <a:rPr lang="es-ES" b="0" dirty="0">
                <a:solidFill>
                  <a:srgbClr val="D4D4D4"/>
                </a:solidFill>
                <a:effectLst/>
                <a:latin typeface="Consolas" panose="020B0609020204030204" pitchFamily="49" charset="0"/>
              </a:rPr>
              <a:t>, data)</a:t>
            </a:r>
          </a:p>
        </p:txBody>
      </p:sp>
    </p:spTree>
    <p:extLst>
      <p:ext uri="{BB962C8B-B14F-4D97-AF65-F5344CB8AC3E}">
        <p14:creationId xmlns:p14="http://schemas.microsoft.com/office/powerpoint/2010/main" val="168448034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FBA57D8-261A-40A0-91D1-326C1DF662FC}"/>
              </a:ext>
            </a:extLst>
          </p:cNvPr>
          <p:cNvSpPr>
            <a:spLocks noGrp="1"/>
          </p:cNvSpPr>
          <p:nvPr>
            <p:ph type="title"/>
          </p:nvPr>
        </p:nvSpPr>
        <p:spPr>
          <a:xfrm>
            <a:off x="863029" y="1012004"/>
            <a:ext cx="3416158" cy="4795408"/>
          </a:xfrm>
        </p:spPr>
        <p:txBody>
          <a:bodyPr>
            <a:normAutofit/>
          </a:bodyPr>
          <a:lstStyle/>
          <a:p>
            <a:r>
              <a:rPr lang="es-ES" dirty="0">
                <a:solidFill>
                  <a:srgbClr val="FFFFFF"/>
                </a:solidFill>
              </a:rPr>
              <a:t>Elementos del entorno</a:t>
            </a:r>
          </a:p>
        </p:txBody>
      </p:sp>
      <p:graphicFrame>
        <p:nvGraphicFramePr>
          <p:cNvPr id="16" name="Marcador de contenido 2">
            <a:extLst>
              <a:ext uri="{FF2B5EF4-FFF2-40B4-BE49-F238E27FC236}">
                <a16:creationId xmlns:a16="http://schemas.microsoft.com/office/drawing/2014/main" id="{AB101259-4179-4ED2-B0DC-9CD8CD998F0A}"/>
              </a:ext>
            </a:extLst>
          </p:cNvPr>
          <p:cNvGraphicFramePr>
            <a:graphicFrameLocks noGrp="1"/>
          </p:cNvGraphicFramePr>
          <p:nvPr>
            <p:ph idx="1"/>
            <p:extLst>
              <p:ext uri="{D42A27DB-BD31-4B8C-83A1-F6EECF244321}">
                <p14:modId xmlns:p14="http://schemas.microsoft.com/office/powerpoint/2010/main" val="3788291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42872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025E2AA9-10C9-4A14-BEA3-064CD0131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F076F371-EE61-49EA-AA2A-3582C3AC9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863721" cy="4984915"/>
          </a:xfrm>
          <a:custGeom>
            <a:avLst/>
            <a:gdLst>
              <a:gd name="connsiteX0" fmla="*/ 0 w 5863721"/>
              <a:gd name="connsiteY0" fmla="*/ 0 h 4984915"/>
              <a:gd name="connsiteX1" fmla="*/ 5863721 w 5863721"/>
              <a:gd name="connsiteY1" fmla="*/ 0 h 4984915"/>
              <a:gd name="connsiteX2" fmla="*/ 5844576 w 5863721"/>
              <a:gd name="connsiteY2" fmla="*/ 326138 h 4984915"/>
              <a:gd name="connsiteX3" fmla="*/ 5796589 w 5863721"/>
              <a:gd name="connsiteY3" fmla="*/ 693884 h 4984915"/>
              <a:gd name="connsiteX4" fmla="*/ 148386 w 5863721"/>
              <a:gd name="connsiteY4" fmla="*/ 4951022 h 4984915"/>
              <a:gd name="connsiteX5" fmla="*/ 0 w 5863721"/>
              <a:gd name="connsiteY5" fmla="*/ 4930112 h 498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ítulo 4">
            <a:extLst>
              <a:ext uri="{FF2B5EF4-FFF2-40B4-BE49-F238E27FC236}">
                <a16:creationId xmlns:a16="http://schemas.microsoft.com/office/drawing/2014/main" id="{B188A054-42DF-4A9D-AFF1-49017FB62AB7}"/>
              </a:ext>
            </a:extLst>
          </p:cNvPr>
          <p:cNvSpPr>
            <a:spLocks noGrp="1"/>
          </p:cNvSpPr>
          <p:nvPr>
            <p:ph type="title"/>
          </p:nvPr>
        </p:nvSpPr>
        <p:spPr>
          <a:xfrm>
            <a:off x="804671" y="365125"/>
            <a:ext cx="3405821" cy="3117038"/>
          </a:xfrm>
        </p:spPr>
        <p:txBody>
          <a:bodyPr anchor="ctr">
            <a:normAutofit/>
          </a:bodyPr>
          <a:lstStyle/>
          <a:p>
            <a:r>
              <a:rPr lang="es-ES" dirty="0"/>
              <a:t>Lenguaje de plantillas (</a:t>
            </a:r>
            <a:r>
              <a:rPr lang="es-ES" dirty="0" err="1"/>
              <a:t>templates</a:t>
            </a:r>
            <a:r>
              <a:rPr lang="es-ES" dirty="0"/>
              <a:t>)</a:t>
            </a:r>
          </a:p>
        </p:txBody>
      </p:sp>
      <p:sp>
        <p:nvSpPr>
          <p:cNvPr id="6" name="Marcador de contenido 5">
            <a:extLst>
              <a:ext uri="{FF2B5EF4-FFF2-40B4-BE49-F238E27FC236}">
                <a16:creationId xmlns:a16="http://schemas.microsoft.com/office/drawing/2014/main" id="{DA8E54BA-5DBA-4148-8504-D1B43AE180FC}"/>
              </a:ext>
            </a:extLst>
          </p:cNvPr>
          <p:cNvSpPr>
            <a:spLocks noGrp="1"/>
          </p:cNvSpPr>
          <p:nvPr>
            <p:ph idx="1"/>
          </p:nvPr>
        </p:nvSpPr>
        <p:spPr>
          <a:xfrm>
            <a:off x="6374219" y="994145"/>
            <a:ext cx="5156364" cy="4832498"/>
          </a:xfrm>
        </p:spPr>
        <p:txBody>
          <a:bodyPr anchor="ctr">
            <a:normAutofit/>
          </a:bodyPr>
          <a:lstStyle/>
          <a:p>
            <a:r>
              <a:rPr lang="es-ES" sz="2100"/>
              <a:t>Variables {{var}}</a:t>
            </a:r>
          </a:p>
          <a:p>
            <a:r>
              <a:rPr lang="es-ES" sz="2100"/>
              <a:t>Formatos de salida {{var}}</a:t>
            </a:r>
          </a:p>
          <a:p>
            <a:r>
              <a:rPr lang="es-ES" sz="2100"/>
              <a:t>Estructuras de control {% tag %}</a:t>
            </a:r>
          </a:p>
          <a:p>
            <a:pPr lvl="1"/>
            <a:r>
              <a:rPr lang="es-ES" sz="2100"/>
              <a:t>{% for item in iterable %} … {%  endfor %}</a:t>
            </a:r>
          </a:p>
          <a:p>
            <a:pPr lvl="1"/>
            <a:r>
              <a:rPr lang="es-ES" sz="2100"/>
              <a:t>{% if &lt;condicion&gt; %} … {%  endif %}</a:t>
            </a:r>
          </a:p>
          <a:p>
            <a:pPr lvl="1"/>
            <a:r>
              <a:rPr lang="es-ES" sz="2100"/>
              <a:t>{% url &lt;view name&gt; %}</a:t>
            </a:r>
          </a:p>
          <a:p>
            <a:r>
              <a:rPr lang="es-ES" sz="2100"/>
              <a:t>Herencia entre templates</a:t>
            </a:r>
          </a:p>
          <a:p>
            <a:pPr lvl="1"/>
            <a:r>
              <a:rPr lang="es-ES" sz="2100"/>
              <a:t>{% block  content %}</a:t>
            </a:r>
          </a:p>
          <a:p>
            <a:pPr lvl="1"/>
            <a:r>
              <a:rPr lang="es-ES" sz="2100"/>
              <a:t>{% endblock content %}</a:t>
            </a:r>
          </a:p>
          <a:p>
            <a:pPr lvl="1"/>
            <a:endParaRPr lang="es-ES" sz="2100"/>
          </a:p>
          <a:p>
            <a:pPr lvl="1"/>
            <a:endParaRPr lang="es-ES" sz="2100"/>
          </a:p>
        </p:txBody>
      </p:sp>
    </p:spTree>
    <p:extLst>
      <p:ext uri="{BB962C8B-B14F-4D97-AF65-F5344CB8AC3E}">
        <p14:creationId xmlns:p14="http://schemas.microsoft.com/office/powerpoint/2010/main" val="783625688"/>
      </p:ext>
    </p:extLst>
  </p:cSld>
  <p:clrMapOvr>
    <a:overrideClrMapping bg1="dk1" tx1="lt1" bg2="dk2" tx2="lt2" accent1="accent1" accent2="accent2" accent3="accent3" accent4="accent4" accent5="accent5" accent6="accent6" hlink="hlink" folHlink="folHlink"/>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5400" dirty="0"/>
              <a:t>Templates</a:t>
            </a:r>
            <a:r>
              <a:rPr lang="es-ES" sz="5400" dirty="0"/>
              <a:t>: herencia</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La plantilla ‘padre’ define la zona o zonas en las que  se insertara contenido variable</a:t>
            </a:r>
          </a:p>
          <a:p>
            <a:pPr marL="342900" indent="-342900">
              <a:buFontTx/>
              <a:buChar char="-"/>
            </a:pPr>
            <a:endParaRPr lang="es-ES" sz="2000" dirty="0"/>
          </a:p>
          <a:p>
            <a:pPr marL="342900" indent="-342900">
              <a:buFontTx/>
              <a:buChar char="-"/>
            </a:pPr>
            <a:r>
              <a:rPr lang="es-ES" sz="2000" dirty="0"/>
              <a:t>base.html</a:t>
            </a:r>
          </a:p>
        </p:txBody>
      </p:sp>
      <p:sp>
        <p:nvSpPr>
          <p:cNvPr id="8" name="CuadroTexto 7">
            <a:extLst>
              <a:ext uri="{FF2B5EF4-FFF2-40B4-BE49-F238E27FC236}">
                <a16:creationId xmlns:a16="http://schemas.microsoft.com/office/drawing/2014/main" id="{08B2511A-3461-4D6B-9AEB-B9AB8E95D702}"/>
              </a:ext>
            </a:extLst>
          </p:cNvPr>
          <p:cNvSpPr txBox="1"/>
          <p:nvPr/>
        </p:nvSpPr>
        <p:spPr>
          <a:xfrm>
            <a:off x="5297763" y="197346"/>
            <a:ext cx="6094206" cy="6463308"/>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DOCTYPE</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html</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html</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lang</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"es"</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head</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meta</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charset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"UTF-8"</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meta</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viewport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content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width</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device-width</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initial-scale</a:t>
            </a:r>
            <a:r>
              <a:rPr lang="es-ES" b="0" dirty="0">
                <a:solidFill>
                  <a:srgbClr val="CE9178"/>
                </a:solidFill>
                <a:effectLst/>
                <a:latin typeface="Consolas" panose="020B0609020204030204" pitchFamily="49" charset="0"/>
              </a:rPr>
              <a:t>=1.0"</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title</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Libro</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title</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head</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body</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header</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h1</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Libros de Ciencia Ficción</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h1</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header</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main</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block  </a:t>
            </a:r>
            <a:r>
              <a:rPr lang="es-ES" b="0" dirty="0" err="1">
                <a:solidFill>
                  <a:srgbClr val="D4D4D4"/>
                </a:solidFill>
                <a:effectLst/>
                <a:latin typeface="Consolas" panose="020B0609020204030204" pitchFamily="49" charset="0"/>
              </a:rPr>
              <a:t>main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endblock</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main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main</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footer</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address</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Alejandro Cerezo</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address</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footer</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body</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html</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4064837"/>
      </p:ext>
    </p:extLst>
  </p:cSld>
  <p:clrMapOvr>
    <a:overrideClrMapping bg1="dk1" tx1="lt1" bg2="dk2" tx2="lt2" accent1="accent1" accent2="accent2" accent3="accent3" accent4="accent4" accent5="accent5" accent6="accent6" hlink="hlink" folHlink="folHlink"/>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5400" dirty="0"/>
              <a:t>Templates</a:t>
            </a:r>
            <a:r>
              <a:rPr lang="es-ES" sz="5400" dirty="0"/>
              <a:t>: herencia</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La plantilla ‘padre’ una segunda zona de contenido variable correspondiente al </a:t>
            </a:r>
            <a:r>
              <a:rPr lang="es-ES" sz="2000" dirty="0" err="1"/>
              <a:t>title</a:t>
            </a:r>
            <a:r>
              <a:rPr lang="es-ES" sz="2000" dirty="0"/>
              <a:t> del head</a:t>
            </a:r>
            <a:br>
              <a:rPr lang="es-ES" sz="2000" dirty="0"/>
            </a:br>
            <a:r>
              <a:rPr lang="es-ES" sz="2000" dirty="0"/>
              <a:t>(accesibilidad)</a:t>
            </a:r>
          </a:p>
          <a:p>
            <a:pPr marL="342900" indent="-342900">
              <a:buFontTx/>
              <a:buChar char="-"/>
            </a:pPr>
            <a:endParaRPr lang="es-ES" sz="2000" dirty="0"/>
          </a:p>
          <a:p>
            <a:pPr marL="342900" indent="-342900">
              <a:buFontTx/>
              <a:buChar char="-"/>
            </a:pPr>
            <a:r>
              <a:rPr lang="es-ES" sz="2000" dirty="0"/>
              <a:t>base.html</a:t>
            </a:r>
          </a:p>
        </p:txBody>
      </p:sp>
      <p:sp>
        <p:nvSpPr>
          <p:cNvPr id="7" name="CuadroTexto 6">
            <a:extLst>
              <a:ext uri="{FF2B5EF4-FFF2-40B4-BE49-F238E27FC236}">
                <a16:creationId xmlns:a16="http://schemas.microsoft.com/office/drawing/2014/main" id="{1B6A2FCA-B665-401E-B56F-A67D79038F18}"/>
              </a:ext>
            </a:extLst>
          </p:cNvPr>
          <p:cNvSpPr txBox="1"/>
          <p:nvPr/>
        </p:nvSpPr>
        <p:spPr>
          <a:xfrm>
            <a:off x="5508114" y="793024"/>
            <a:ext cx="5260290" cy="5078313"/>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DOCTYPE</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html</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html</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lang</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"es"</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head</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meta</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charset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"UTF-8"</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meta</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name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viewport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content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width</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device-width</a:t>
            </a:r>
            <a:r>
              <a:rPr lang="es-ES" b="0" dirty="0">
                <a:solidFill>
                  <a:srgbClr val="CE9178"/>
                </a:solidFill>
                <a:effectLst/>
                <a:latin typeface="Consolas" panose="020B0609020204030204" pitchFamily="49" charset="0"/>
              </a:rPr>
              <a:t>, </a:t>
            </a:r>
            <a:br>
              <a:rPr lang="es-ES" b="0" dirty="0">
                <a:solidFill>
                  <a:srgbClr val="CE9178"/>
                </a:solidFill>
                <a:effectLst/>
                <a:latin typeface="Consolas" panose="020B0609020204030204" pitchFamily="49" charset="0"/>
              </a:rPr>
            </a:b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initial-scale</a:t>
            </a:r>
            <a:r>
              <a:rPr lang="es-ES" b="0" dirty="0">
                <a:solidFill>
                  <a:srgbClr val="CE9178"/>
                </a:solidFill>
                <a:effectLst/>
                <a:latin typeface="Consolas" panose="020B0609020204030204" pitchFamily="49" charset="0"/>
              </a:rPr>
              <a:t>=1.0"</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title</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block  </a:t>
            </a:r>
            <a:r>
              <a:rPr lang="es-ES" b="0" dirty="0" err="1">
                <a:solidFill>
                  <a:srgbClr val="D4D4D4"/>
                </a:solidFill>
                <a:effectLst/>
                <a:latin typeface="Consolas" panose="020B0609020204030204" pitchFamily="49" charset="0"/>
              </a:rPr>
              <a:t>title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endblock</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title</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title</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head</a:t>
            </a:r>
            <a:r>
              <a:rPr lang="es-ES" b="0" dirty="0">
                <a:solidFill>
                  <a:srgbClr val="808080"/>
                </a:solidFill>
                <a:effectLst/>
                <a:latin typeface="Consolas" panose="020B0609020204030204" pitchFamily="49" charset="0"/>
              </a:rPr>
              <a:t>&gt;</a:t>
            </a:r>
          </a:p>
          <a:p>
            <a:endParaRPr lang="es-ES" dirty="0">
              <a:solidFill>
                <a:srgbClr val="808080"/>
              </a:solidFill>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body</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body</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html</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24699483"/>
      </p:ext>
    </p:extLst>
  </p:cSld>
  <p:clrMapOvr>
    <a:overrideClrMapping bg1="dk1" tx1="lt1" bg2="dk2" tx2="lt2" accent1="accent1" accent2="accent2" accent3="accent3" accent4="accent4" accent5="accent5" accent6="accent6" hlink="hlink" folHlink="folHlink"/>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5400" dirty="0"/>
              <a:t>Templates</a:t>
            </a:r>
            <a:r>
              <a:rPr lang="es-ES" sz="5400" dirty="0"/>
              <a:t>: herencia</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La plantilla ‘hija’ </a:t>
            </a:r>
          </a:p>
          <a:p>
            <a:pPr marL="800100" lvl="1" indent="-342900">
              <a:buFontTx/>
              <a:buChar char="-"/>
            </a:pPr>
            <a:r>
              <a:rPr lang="es-ES" sz="1800" dirty="0"/>
              <a:t>Incorpora la plantilla base</a:t>
            </a:r>
          </a:p>
          <a:p>
            <a:pPr marL="800100" lvl="1" indent="-342900">
              <a:buFontTx/>
              <a:buChar char="-"/>
            </a:pPr>
            <a:r>
              <a:rPr lang="es-ES" sz="1800" dirty="0"/>
              <a:t>Crea el contenido  que se insertará en la zona o zonas definidas en la plantilla base</a:t>
            </a:r>
          </a:p>
          <a:p>
            <a:pPr marL="342900" indent="-342900">
              <a:buFontTx/>
              <a:buChar char="-"/>
            </a:pPr>
            <a:endParaRPr lang="es-ES" sz="2000" dirty="0"/>
          </a:p>
          <a:p>
            <a:pPr marL="342900" indent="-342900">
              <a:buFontTx/>
              <a:buChar char="-"/>
            </a:pPr>
            <a:r>
              <a:rPr lang="es-ES" sz="2000" dirty="0"/>
              <a:t>libros.html</a:t>
            </a:r>
          </a:p>
          <a:p>
            <a:pPr marL="342900" indent="-342900">
              <a:buFontTx/>
              <a:buChar char="-"/>
            </a:pPr>
            <a:r>
              <a:rPr lang="es-ES" sz="2000" dirty="0"/>
              <a:t>Libro.html</a:t>
            </a:r>
          </a:p>
        </p:txBody>
      </p:sp>
      <p:sp>
        <p:nvSpPr>
          <p:cNvPr id="7" name="CuadroTexto 6">
            <a:extLst>
              <a:ext uri="{FF2B5EF4-FFF2-40B4-BE49-F238E27FC236}">
                <a16:creationId xmlns:a16="http://schemas.microsoft.com/office/drawing/2014/main" id="{5DDE6165-25C9-47DF-A735-1E903A3F72F8}"/>
              </a:ext>
            </a:extLst>
          </p:cNvPr>
          <p:cNvSpPr txBox="1"/>
          <p:nvPr/>
        </p:nvSpPr>
        <p:spPr>
          <a:xfrm>
            <a:off x="6096000" y="623392"/>
            <a:ext cx="3835478" cy="5355312"/>
          </a:xfrm>
          <a:prstGeom prst="rect">
            <a:avLst/>
          </a:prstGeom>
          <a:noFill/>
        </p:spPr>
        <p:txBody>
          <a:bodyPr wrap="square">
            <a:spAutoFit/>
          </a:bodyPr>
          <a:lstStyle/>
          <a:p>
            <a:r>
              <a:rPr lang="en-GB" b="0" dirty="0">
                <a:solidFill>
                  <a:srgbClr val="D4D4D4"/>
                </a:solidFill>
                <a:effectLst/>
                <a:latin typeface="Consolas" panose="020B0609020204030204" pitchFamily="49" charset="0"/>
              </a:rPr>
              <a:t>{% extends "base.html" %}</a:t>
            </a:r>
          </a:p>
          <a:p>
            <a:endParaRPr lang="en-GB" dirty="0">
              <a:solidFill>
                <a:srgbClr val="D4D4D4"/>
              </a:solidFill>
              <a:latin typeface="Consolas" panose="020B0609020204030204" pitchFamily="49" charset="0"/>
            </a:endParaRPr>
          </a:p>
          <a:p>
            <a:endParaRPr lang="en-GB" b="0" dirty="0">
              <a:solidFill>
                <a:srgbClr val="D4D4D4"/>
              </a:solidFill>
              <a:effectLst/>
              <a:latin typeface="Consolas" panose="020B0609020204030204" pitchFamily="49" charset="0"/>
            </a:endParaRPr>
          </a:p>
          <a:p>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block  </a:t>
            </a:r>
            <a:r>
              <a:rPr lang="es-ES" b="0" dirty="0" err="1">
                <a:solidFill>
                  <a:srgbClr val="D4D4D4"/>
                </a:solidFill>
                <a:effectLst/>
                <a:latin typeface="Consolas" panose="020B0609020204030204" pitchFamily="49" charset="0"/>
              </a:rPr>
              <a:t>title</a:t>
            </a:r>
            <a:r>
              <a:rPr lang="en-GB" b="0" dirty="0">
                <a:solidFill>
                  <a:srgbClr val="D4D4D4"/>
                </a:solidFill>
                <a:effectLst/>
                <a:latin typeface="Consolas" panose="020B0609020204030204" pitchFamily="49" charset="0"/>
              </a:rPr>
              <a:t> %}</a:t>
            </a:r>
          </a:p>
          <a:p>
            <a:endParaRPr lang="en-GB" b="0" dirty="0">
              <a:solidFill>
                <a:srgbClr val="D4D4D4"/>
              </a:solidFill>
              <a:effectLst/>
              <a:latin typeface="Consolas" panose="020B0609020204030204" pitchFamily="49" charset="0"/>
            </a:endParaRPr>
          </a:p>
          <a:p>
            <a:pPr lvl="1"/>
            <a:r>
              <a:rPr lang="en-GB" dirty="0" err="1">
                <a:solidFill>
                  <a:srgbClr val="D4D4D4"/>
                </a:solidFill>
                <a:latin typeface="Consolas" panose="020B0609020204030204" pitchFamily="49" charset="0"/>
              </a:rPr>
              <a:t>titulo</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específico</a:t>
            </a:r>
            <a:r>
              <a:rPr lang="en-GB" dirty="0">
                <a:solidFill>
                  <a:srgbClr val="D4D4D4"/>
                </a:solidFill>
                <a:latin typeface="Consolas" panose="020B0609020204030204" pitchFamily="49" charset="0"/>
              </a:rPr>
              <a:t> de la </a:t>
            </a:r>
            <a:r>
              <a:rPr lang="en-GB" dirty="0" err="1">
                <a:solidFill>
                  <a:srgbClr val="D4D4D4"/>
                </a:solidFill>
                <a:latin typeface="Consolas" panose="020B0609020204030204" pitchFamily="49" charset="0"/>
              </a:rPr>
              <a:t>plantilla</a:t>
            </a:r>
            <a:endParaRPr lang="en-GB" dirty="0">
              <a:solidFill>
                <a:srgbClr val="D4D4D4"/>
              </a:solidFill>
              <a:latin typeface="Consolas" panose="020B0609020204030204" pitchFamily="49" charset="0"/>
            </a:endParaRP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endblock</a:t>
            </a:r>
            <a:r>
              <a:rPr lang="en-GB"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title</a:t>
            </a:r>
            <a:r>
              <a:rPr lang="en-GB" b="0" dirty="0">
                <a:solidFill>
                  <a:srgbClr val="D4D4D4"/>
                </a:solidFill>
                <a:effectLst/>
                <a:latin typeface="Consolas" panose="020B0609020204030204" pitchFamily="49" charset="0"/>
              </a:rPr>
              <a:t> %}</a:t>
            </a:r>
          </a:p>
          <a:p>
            <a:endParaRPr lang="en-GB" b="0" dirty="0">
              <a:solidFill>
                <a:srgbClr val="D4D4D4"/>
              </a:solidFill>
              <a:effectLst/>
              <a:latin typeface="Consolas" panose="020B0609020204030204" pitchFamily="49" charset="0"/>
            </a:endParaRPr>
          </a:p>
          <a:p>
            <a:endParaRPr lang="en-GB" b="0" dirty="0">
              <a:solidFill>
                <a:srgbClr val="D4D4D4"/>
              </a:solidFill>
              <a:effectLst/>
              <a:latin typeface="Consolas" panose="020B0609020204030204" pitchFamily="49" charset="0"/>
            </a:endParaRP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 block  main %}</a:t>
            </a:r>
          </a:p>
          <a:p>
            <a:endParaRPr lang="en-GB" b="0" dirty="0">
              <a:solidFill>
                <a:srgbClr val="D4D4D4"/>
              </a:solidFill>
              <a:effectLst/>
              <a:latin typeface="Consolas" panose="020B0609020204030204" pitchFamily="49" charset="0"/>
            </a:endParaRPr>
          </a:p>
          <a:p>
            <a:pPr lvl="1"/>
            <a:r>
              <a:rPr lang="en-GB" dirty="0" err="1">
                <a:solidFill>
                  <a:srgbClr val="D4D4D4"/>
                </a:solidFill>
                <a:latin typeface="Consolas" panose="020B0609020204030204" pitchFamily="49" charset="0"/>
              </a:rPr>
              <a:t>contenido</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específico</a:t>
            </a:r>
            <a:r>
              <a:rPr lang="en-GB" dirty="0">
                <a:solidFill>
                  <a:srgbClr val="D4D4D4"/>
                </a:solidFill>
                <a:latin typeface="Consolas" panose="020B0609020204030204" pitchFamily="49" charset="0"/>
              </a:rPr>
              <a:t> de la </a:t>
            </a:r>
            <a:r>
              <a:rPr lang="en-GB" dirty="0" err="1">
                <a:solidFill>
                  <a:srgbClr val="D4D4D4"/>
                </a:solidFill>
                <a:latin typeface="Consolas" panose="020B0609020204030204" pitchFamily="49" charset="0"/>
              </a:rPr>
              <a:t>plantilla</a:t>
            </a:r>
            <a:endParaRPr lang="en-GB" dirty="0">
              <a:solidFill>
                <a:srgbClr val="D4D4D4"/>
              </a:solidFill>
              <a:latin typeface="Consolas" panose="020B0609020204030204" pitchFamily="49" charset="0"/>
            </a:endParaRP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endblock</a:t>
            </a:r>
            <a:r>
              <a:rPr lang="en-GB" b="0" dirty="0">
                <a:solidFill>
                  <a:srgbClr val="D4D4D4"/>
                </a:solidFill>
                <a:effectLst/>
                <a:latin typeface="Consolas" panose="020B0609020204030204" pitchFamily="49" charset="0"/>
              </a:rPr>
              <a:t> main %}</a:t>
            </a:r>
          </a:p>
        </p:txBody>
      </p:sp>
    </p:spTree>
    <p:extLst>
      <p:ext uri="{BB962C8B-B14F-4D97-AF65-F5344CB8AC3E}">
        <p14:creationId xmlns:p14="http://schemas.microsoft.com/office/powerpoint/2010/main" val="1829448430"/>
      </p:ext>
    </p:extLst>
  </p:cSld>
  <p:clrMapOvr>
    <a:overrideClrMapping bg1="dk1" tx1="lt1" bg2="dk2" tx2="lt2" accent1="accent1" accent2="accent2" accent3="accent3" accent4="accent4" accent5="accent5" accent6="accent6" hlink="hlink" folHlink="folHlink"/>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5400" dirty="0"/>
              <a:t>Templates</a:t>
            </a:r>
            <a:r>
              <a:rPr lang="es-ES" sz="5400" dirty="0"/>
              <a:t>: iteraciones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Sobre los datos que devuelve el modelo</a:t>
            </a:r>
          </a:p>
          <a:p>
            <a:pPr marL="342900" indent="-342900">
              <a:buFontTx/>
              <a:buChar char="-"/>
            </a:pPr>
            <a:r>
              <a:rPr lang="es-ES" sz="2000" dirty="0"/>
              <a:t>Sobre un campo correspondiente a una relación N:N</a:t>
            </a:r>
          </a:p>
        </p:txBody>
      </p:sp>
      <p:sp>
        <p:nvSpPr>
          <p:cNvPr id="8" name="CuadroTexto 7">
            <a:extLst>
              <a:ext uri="{FF2B5EF4-FFF2-40B4-BE49-F238E27FC236}">
                <a16:creationId xmlns:a16="http://schemas.microsoft.com/office/drawing/2014/main" id="{B5EE026C-A661-4D93-92E6-389C81F14D30}"/>
              </a:ext>
            </a:extLst>
          </p:cNvPr>
          <p:cNvSpPr txBox="1"/>
          <p:nvPr/>
        </p:nvSpPr>
        <p:spPr>
          <a:xfrm>
            <a:off x="5069540" y="623392"/>
            <a:ext cx="6763871" cy="4801314"/>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h2</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Libros</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h2</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ul</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for</a:t>
            </a:r>
            <a:r>
              <a:rPr lang="es-ES" b="0" dirty="0">
                <a:solidFill>
                  <a:srgbClr val="D4D4D4"/>
                </a:solidFill>
                <a:effectLst/>
                <a:latin typeface="Consolas" panose="020B0609020204030204" pitchFamily="49" charset="0"/>
              </a:rPr>
              <a:t> libro in libros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li</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a</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href</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url</a:t>
            </a:r>
            <a:r>
              <a:rPr lang="es-ES" b="0" dirty="0">
                <a:solidFill>
                  <a:srgbClr val="CE9178"/>
                </a:solidFill>
                <a:effectLst/>
                <a:latin typeface="Consolas" panose="020B0609020204030204" pitchFamily="49" charset="0"/>
              </a:rPr>
              <a:t> 'libro' </a:t>
            </a:r>
            <a:r>
              <a:rPr lang="es-ES" b="0" dirty="0" err="1">
                <a:solidFill>
                  <a:srgbClr val="CE9178"/>
                </a:solidFill>
                <a:effectLst/>
                <a:latin typeface="Consolas" panose="020B0609020204030204" pitchFamily="49" charset="0"/>
              </a:rPr>
              <a:t>libro.id</a:t>
            </a:r>
            <a:r>
              <a:rPr lang="es-ES" b="0" dirty="0">
                <a:solidFill>
                  <a:srgbClr val="CE9178"/>
                </a:solidFill>
                <a:effectLst/>
                <a:latin typeface="Consolas" panose="020B0609020204030204" pitchFamily="49" charset="0"/>
              </a:rPr>
              <a:t> %}"</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libro.titulo</a:t>
            </a:r>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a</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for</a:t>
            </a:r>
            <a:r>
              <a:rPr lang="es-ES" b="0" dirty="0">
                <a:solidFill>
                  <a:srgbClr val="D4D4D4"/>
                </a:solidFill>
                <a:effectLst/>
                <a:latin typeface="Consolas" panose="020B0609020204030204" pitchFamily="49" charset="0"/>
              </a:rPr>
              <a:t> autor in </a:t>
            </a:r>
            <a:r>
              <a:rPr lang="es-ES" b="0" dirty="0" err="1">
                <a:solidFill>
                  <a:srgbClr val="D4D4D4"/>
                </a:solidFill>
                <a:effectLst/>
                <a:latin typeface="Consolas" panose="020B0609020204030204" pitchFamily="49" charset="0"/>
              </a:rPr>
              <a:t>libro.autor.all</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span</a:t>
            </a:r>
            <a:r>
              <a:rPr lang="es-ES" b="0" dirty="0">
                <a:solidFill>
                  <a:srgbClr val="808080"/>
                </a:solidFill>
                <a:effectLst/>
                <a:latin typeface="Consolas" panose="020B0609020204030204" pitchFamily="49" charset="0"/>
              </a:rPr>
              <a:t>&gt;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autor.nombre</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autor.apellidos</a:t>
            </a:r>
            <a:r>
              <a:rPr lang="es-ES" b="0" dirty="0">
                <a:solidFill>
                  <a:srgbClr val="D4D4D4"/>
                </a:solidFill>
                <a:effectLst/>
                <a:latin typeface="Consolas" panose="020B0609020204030204" pitchFamily="49" charset="0"/>
              </a:rPr>
              <a:t>}} |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span</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endfor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p</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li</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endfor</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ul</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34143113"/>
      </p:ext>
    </p:extLst>
  </p:cSld>
  <p:clrMapOvr>
    <a:overrideClrMapping bg1="dk1" tx1="lt1" bg2="dk2" tx2="lt2" accent1="accent1" accent2="accent2" accent3="accent3" accent4="accent4" accent5="accent5" accent6="accent6" hlink="hlink" folHlink="folHlink"/>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GB" sz="5400" dirty="0"/>
              <a:t>Templates</a:t>
            </a:r>
            <a:r>
              <a:rPr lang="es-ES" sz="5400" dirty="0"/>
              <a:t>: referencias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Se utilizan los nombres de las rutas </a:t>
            </a:r>
            <a:br>
              <a:rPr lang="es-ES" sz="2000" dirty="0"/>
            </a:br>
            <a:r>
              <a:rPr lang="es-ES" sz="2000" dirty="0"/>
              <a:t>(mantenibilidad)</a:t>
            </a:r>
          </a:p>
          <a:p>
            <a:pPr marL="342900" indent="-342900">
              <a:buFontTx/>
              <a:buChar char="-"/>
            </a:pPr>
            <a:r>
              <a:rPr lang="es-ES" sz="2000" dirty="0"/>
              <a:t>Se incluyen parámetros</a:t>
            </a:r>
          </a:p>
          <a:p>
            <a:pPr marL="342900" indent="-342900">
              <a:buFontTx/>
              <a:buChar char="-"/>
            </a:pPr>
            <a:endParaRPr lang="es-ES" sz="2000" dirty="0"/>
          </a:p>
        </p:txBody>
      </p:sp>
      <p:sp>
        <p:nvSpPr>
          <p:cNvPr id="8" name="CuadroTexto 7">
            <a:extLst>
              <a:ext uri="{FF2B5EF4-FFF2-40B4-BE49-F238E27FC236}">
                <a16:creationId xmlns:a16="http://schemas.microsoft.com/office/drawing/2014/main" id="{B5EE026C-A661-4D93-92E6-389C81F14D30}"/>
              </a:ext>
            </a:extLst>
          </p:cNvPr>
          <p:cNvSpPr txBox="1"/>
          <p:nvPr/>
        </p:nvSpPr>
        <p:spPr>
          <a:xfrm>
            <a:off x="5069539" y="349704"/>
            <a:ext cx="6763871" cy="1077218"/>
          </a:xfrm>
          <a:prstGeom prst="rect">
            <a:avLst/>
          </a:prstGeom>
          <a:noFill/>
        </p:spPr>
        <p:txBody>
          <a:bodyPr wrap="square">
            <a:spAutoFit/>
          </a:bodyPr>
          <a:lstStyle/>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h2</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Libros</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h2</a:t>
            </a:r>
            <a:r>
              <a:rPr lang="es-ES" sz="1600" b="0" dirty="0">
                <a:solidFill>
                  <a:srgbClr val="808080"/>
                </a:solidFill>
                <a:effectLst/>
                <a:latin typeface="Consolas" panose="020B0609020204030204" pitchFamily="49" charset="0"/>
              </a:rPr>
              <a:t>&gt;</a:t>
            </a:r>
          </a:p>
          <a:p>
            <a:r>
              <a:rPr lang="es-ES" sz="1600" dirty="0">
                <a:solidFill>
                  <a:srgbClr val="808080"/>
                </a:solidFill>
                <a:latin typeface="Consolas" panose="020B0609020204030204" pitchFamily="49" charset="0"/>
              </a:rPr>
              <a:t>	...</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a</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href</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 </a:t>
            </a:r>
            <a:r>
              <a:rPr lang="es-ES" sz="1600" b="0" dirty="0" err="1">
                <a:solidFill>
                  <a:srgbClr val="CE9178"/>
                </a:solidFill>
                <a:effectLst/>
                <a:latin typeface="Consolas" panose="020B0609020204030204" pitchFamily="49" charset="0"/>
              </a:rPr>
              <a:t>url</a:t>
            </a:r>
            <a:r>
              <a:rPr lang="es-ES" sz="1600" b="0" dirty="0">
                <a:solidFill>
                  <a:srgbClr val="CE9178"/>
                </a:solidFill>
                <a:effectLst/>
                <a:latin typeface="Consolas" panose="020B0609020204030204" pitchFamily="49" charset="0"/>
              </a:rPr>
              <a:t> 'libro' </a:t>
            </a:r>
            <a:r>
              <a:rPr lang="es-ES" sz="1600" b="0" dirty="0" err="1">
                <a:solidFill>
                  <a:srgbClr val="CE9178"/>
                </a:solidFill>
                <a:effectLst/>
                <a:latin typeface="Consolas" panose="020B0609020204030204" pitchFamily="49" charset="0"/>
              </a:rPr>
              <a:t>libro.id</a:t>
            </a:r>
            <a:r>
              <a:rPr lang="es-ES" sz="1600" b="0" dirty="0">
                <a:solidFill>
                  <a:srgbClr val="CE9178"/>
                </a:solidFill>
                <a:effectLst/>
                <a:latin typeface="Consolas" panose="020B0609020204030204" pitchFamily="49" charset="0"/>
              </a:rPr>
              <a:t> %}"</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p>
        </p:txBody>
      </p:sp>
      <p:sp>
        <p:nvSpPr>
          <p:cNvPr id="7" name="CuadroTexto 6">
            <a:extLst>
              <a:ext uri="{FF2B5EF4-FFF2-40B4-BE49-F238E27FC236}">
                <a16:creationId xmlns:a16="http://schemas.microsoft.com/office/drawing/2014/main" id="{69FD758D-FC1A-4896-8582-544EF0D645F4}"/>
              </a:ext>
            </a:extLst>
          </p:cNvPr>
          <p:cNvSpPr txBox="1"/>
          <p:nvPr/>
        </p:nvSpPr>
        <p:spPr>
          <a:xfrm>
            <a:off x="5069539" y="2230202"/>
            <a:ext cx="6957510" cy="4278094"/>
          </a:xfrm>
          <a:prstGeom prst="rect">
            <a:avLst/>
          </a:prstGeom>
          <a:noFill/>
        </p:spPr>
        <p:txBody>
          <a:bodyPr wrap="square">
            <a:spAutoFit/>
          </a:bodyPr>
          <a:lstStyle/>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h2</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libro.titulo</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libro.año_original</a:t>
            </a:r>
            <a:r>
              <a:rPr lang="es-ES" sz="1600" b="0" dirty="0">
                <a:solidFill>
                  <a:srgbClr val="D4D4D4"/>
                </a:solidFill>
                <a:effectLst/>
                <a:latin typeface="Consolas" panose="020B0609020204030204" pitchFamily="49" charset="0"/>
              </a:rPr>
              <a:t>}})</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h2</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p</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{{libro. </a:t>
            </a:r>
            <a:r>
              <a:rPr lang="es-ES" sz="1600" b="0" dirty="0" err="1">
                <a:solidFill>
                  <a:srgbClr val="D4D4D4"/>
                </a:solidFill>
                <a:effectLst/>
                <a:latin typeface="Consolas" panose="020B0609020204030204" pitchFamily="49" charset="0"/>
              </a:rPr>
              <a:t>get_genero_display</a:t>
            </a:r>
            <a:r>
              <a:rPr lang="es-ES" sz="1600" b="0" dirty="0">
                <a:solidFill>
                  <a:srgbClr val="D4D4D4"/>
                </a:solidFill>
                <a:effectLst/>
                <a:latin typeface="Consolas" panose="020B0609020204030204" pitchFamily="49" charset="0"/>
              </a:rPr>
              <a:t>}}</a:t>
            </a: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p</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p</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 autor in </a:t>
            </a:r>
            <a:r>
              <a:rPr lang="es-ES" sz="1600" b="0" dirty="0" err="1">
                <a:solidFill>
                  <a:srgbClr val="D4D4D4"/>
                </a:solidFill>
                <a:effectLst/>
                <a:latin typeface="Consolas" panose="020B0609020204030204" pitchFamily="49" charset="0"/>
              </a:rPr>
              <a:t>libro.autor.all</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span</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autor.nombre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autor.apellidos</a:t>
            </a:r>
            <a:r>
              <a:rPr lang="es-ES" sz="1600" b="0" dirty="0">
                <a:solidFill>
                  <a:srgbClr val="D4D4D4"/>
                </a:solidFill>
                <a:effectLst/>
                <a:latin typeface="Consolas" panose="020B0609020204030204" pitchFamily="49" charset="0"/>
              </a:rPr>
              <a:t>}} |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span</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endfor</a:t>
            </a:r>
            <a:r>
              <a:rPr lang="es-ES" sz="1600" b="0" dirty="0">
                <a:solidFill>
                  <a:srgbClr val="D4D4D4"/>
                </a:solidFill>
                <a:effectLst/>
                <a:latin typeface="Consolas" panose="020B0609020204030204" pitchFamily="49" charset="0"/>
              </a:rPr>
              <a:t> %}</a:t>
            </a: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p</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p</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libro.lugar_edicion_sp</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libro.editorial</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libro.año_edicion_sp</a:t>
            </a:r>
            <a:r>
              <a:rPr lang="es-ES" sz="1600" b="0" dirty="0">
                <a:solidFill>
                  <a:srgbClr val="D4D4D4"/>
                </a:solidFill>
                <a:effectLst/>
                <a:latin typeface="Consolas" panose="020B0609020204030204" pitchFamily="49" charset="0"/>
              </a:rPr>
              <a:t>}}</a:t>
            </a: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p</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p</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libro.descripcion</a:t>
            </a:r>
            <a:r>
              <a:rPr lang="es-ES" sz="1600" b="0" dirty="0">
                <a:solidFill>
                  <a:srgbClr val="D4D4D4"/>
                </a:solidFill>
                <a:effectLst/>
                <a:latin typeface="Consolas" panose="020B0609020204030204" pitchFamily="49" charset="0"/>
              </a:rPr>
              <a:t>}}</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p</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a</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href</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 </a:t>
            </a:r>
            <a:r>
              <a:rPr lang="es-ES" sz="1600" b="0" dirty="0" err="1">
                <a:solidFill>
                  <a:srgbClr val="CE9178"/>
                </a:solidFill>
                <a:effectLst/>
                <a:latin typeface="Consolas" panose="020B0609020204030204" pitchFamily="49" charset="0"/>
              </a:rPr>
              <a:t>url</a:t>
            </a:r>
            <a:r>
              <a:rPr lang="es-ES" sz="1600" b="0" dirty="0">
                <a:solidFill>
                  <a:srgbClr val="CE9178"/>
                </a:solidFill>
                <a:effectLst/>
                <a:latin typeface="Consolas" panose="020B0609020204030204" pitchFamily="49" charset="0"/>
              </a:rPr>
              <a:t> 'libros' %}"</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Volver</a:t>
            </a:r>
          </a:p>
          <a:p>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a</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p:txBody>
      </p:sp>
      <p:sp>
        <p:nvSpPr>
          <p:cNvPr id="5" name="Flecha: hacia abajo 4">
            <a:extLst>
              <a:ext uri="{FF2B5EF4-FFF2-40B4-BE49-F238E27FC236}">
                <a16:creationId xmlns:a16="http://schemas.microsoft.com/office/drawing/2014/main" id="{CD44FE21-CDC4-44D8-B57C-8F102AD2E674}"/>
              </a:ext>
            </a:extLst>
          </p:cNvPr>
          <p:cNvSpPr/>
          <p:nvPr/>
        </p:nvSpPr>
        <p:spPr>
          <a:xfrm>
            <a:off x="7573383" y="1312433"/>
            <a:ext cx="505610" cy="65621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846755266"/>
      </p:ext>
    </p:extLst>
  </p:cSld>
  <p:clrMapOvr>
    <a:overrideClrMapping bg1="dk1" tx1="lt1" bg2="dk2" tx2="lt2" accent1="accent1" accent2="accent2" accent3="accent3" accent4="accent4" accent5="accent5" accent6="accent6" hlink="hlink" folHlink="folHlink"/>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Elementos estáticos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Pueden compartirse en diversas aplicaciones del proyecto</a:t>
            </a:r>
          </a:p>
          <a:p>
            <a:pPr marL="342900" indent="-342900">
              <a:buFontTx/>
              <a:buChar char="-"/>
            </a:pPr>
            <a:r>
              <a:rPr lang="es-ES" sz="2000" dirty="0"/>
              <a:t>Se configura su localización es </a:t>
            </a:r>
            <a:r>
              <a:rPr lang="es-ES" sz="2000" dirty="0" err="1"/>
              <a:t>settings</a:t>
            </a:r>
            <a:endParaRPr lang="es-ES" sz="2000" dirty="0"/>
          </a:p>
          <a:p>
            <a:pPr marL="342900" indent="-342900">
              <a:buFontTx/>
              <a:buChar char="-"/>
            </a:pPr>
            <a:r>
              <a:rPr lang="es-ES" sz="2000" dirty="0"/>
              <a:t>Se emplea la función </a:t>
            </a:r>
            <a:r>
              <a:rPr lang="es-ES" sz="2000" dirty="0" err="1"/>
              <a:t>join</a:t>
            </a:r>
            <a:r>
              <a:rPr lang="es-ES" sz="2000" dirty="0"/>
              <a:t> que proporciona un mecanismo de construir los </a:t>
            </a:r>
            <a:r>
              <a:rPr lang="es-ES" sz="2000" dirty="0" err="1"/>
              <a:t>path</a:t>
            </a:r>
            <a:r>
              <a:rPr lang="es-ES" sz="2000" dirty="0"/>
              <a:t> multiplataforma</a:t>
            </a:r>
          </a:p>
          <a:p>
            <a:pPr marL="342900" indent="-342900">
              <a:buFontTx/>
              <a:buChar char="-"/>
            </a:pPr>
            <a:endParaRPr lang="es-ES" sz="2000" dirty="0"/>
          </a:p>
        </p:txBody>
      </p:sp>
      <p:sp>
        <p:nvSpPr>
          <p:cNvPr id="9" name="CuadroTexto 8">
            <a:extLst>
              <a:ext uri="{FF2B5EF4-FFF2-40B4-BE49-F238E27FC236}">
                <a16:creationId xmlns:a16="http://schemas.microsoft.com/office/drawing/2014/main" id="{D1328982-63DD-4CA7-B9C4-0B1C244CC345}"/>
              </a:ext>
            </a:extLst>
          </p:cNvPr>
          <p:cNvSpPr txBox="1"/>
          <p:nvPr/>
        </p:nvSpPr>
        <p:spPr>
          <a:xfrm>
            <a:off x="5297763" y="762007"/>
            <a:ext cx="3048896" cy="369332"/>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os </a:t>
            </a:r>
          </a:p>
        </p:txBody>
      </p:sp>
      <p:sp>
        <p:nvSpPr>
          <p:cNvPr id="11" name="CuadroTexto 10">
            <a:extLst>
              <a:ext uri="{FF2B5EF4-FFF2-40B4-BE49-F238E27FC236}">
                <a16:creationId xmlns:a16="http://schemas.microsoft.com/office/drawing/2014/main" id="{7A27013D-2AF2-4770-B17C-07AD2E879B9D}"/>
              </a:ext>
            </a:extLst>
          </p:cNvPr>
          <p:cNvSpPr txBox="1"/>
          <p:nvPr/>
        </p:nvSpPr>
        <p:spPr>
          <a:xfrm>
            <a:off x="5297763" y="1314696"/>
            <a:ext cx="6567921" cy="923330"/>
          </a:xfrm>
          <a:prstGeom prst="rect">
            <a:avLst/>
          </a:prstGeom>
          <a:noFill/>
        </p:spPr>
        <p:txBody>
          <a:bodyPr wrap="square">
            <a:spAutoFit/>
          </a:bodyPr>
          <a:lstStyle/>
          <a:p>
            <a:r>
              <a:rPr lang="en-GB" b="0" dirty="0">
                <a:solidFill>
                  <a:srgbClr val="6A9955"/>
                </a:solidFill>
                <a:effectLst/>
                <a:latin typeface="Consolas" panose="020B0609020204030204" pitchFamily="49" charset="0"/>
              </a:rPr>
              <a:t># Build paths inside the project like this: BASE_DIR / 'subdir'.</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BASE_DIR = Path(__file__).resolve().</a:t>
            </a:r>
            <a:r>
              <a:rPr lang="en-GB" b="0" dirty="0" err="1">
                <a:solidFill>
                  <a:srgbClr val="D4D4D4"/>
                </a:solidFill>
                <a:effectLst/>
                <a:latin typeface="Consolas" panose="020B0609020204030204" pitchFamily="49" charset="0"/>
              </a:rPr>
              <a:t>parent.parent</a:t>
            </a:r>
            <a:endParaRPr lang="en-GB" b="0" dirty="0">
              <a:solidFill>
                <a:srgbClr val="D4D4D4"/>
              </a:solidFill>
              <a:effectLst/>
              <a:latin typeface="Consolas" panose="020B0609020204030204" pitchFamily="49" charset="0"/>
            </a:endParaRPr>
          </a:p>
        </p:txBody>
      </p:sp>
      <p:sp>
        <p:nvSpPr>
          <p:cNvPr id="13" name="CuadroTexto 12">
            <a:extLst>
              <a:ext uri="{FF2B5EF4-FFF2-40B4-BE49-F238E27FC236}">
                <a16:creationId xmlns:a16="http://schemas.microsoft.com/office/drawing/2014/main" id="{58D0911C-39E1-4DF0-A324-A3C44CB25498}"/>
              </a:ext>
            </a:extLst>
          </p:cNvPr>
          <p:cNvSpPr txBox="1"/>
          <p:nvPr/>
        </p:nvSpPr>
        <p:spPr>
          <a:xfrm>
            <a:off x="5369501" y="2617307"/>
            <a:ext cx="5195744" cy="923330"/>
          </a:xfrm>
          <a:prstGeom prst="rect">
            <a:avLst/>
          </a:prstGeom>
          <a:noFill/>
        </p:spPr>
        <p:txBody>
          <a:bodyPr wrap="square">
            <a:spAutoFit/>
          </a:bodyPr>
          <a:lstStyle/>
          <a:p>
            <a:r>
              <a:rPr lang="es-ES" b="0" dirty="0">
                <a:solidFill>
                  <a:srgbClr val="D4D4D4"/>
                </a:solidFill>
                <a:effectLst/>
                <a:latin typeface="Consolas" panose="020B0609020204030204" pitchFamily="49" charset="0"/>
              </a:rPr>
              <a:t>STATICFILES_DIRS = [</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os.path.join</a:t>
            </a:r>
            <a:r>
              <a:rPr lang="es-ES" b="0" dirty="0">
                <a:solidFill>
                  <a:srgbClr val="D4D4D4"/>
                </a:solidFill>
                <a:effectLst/>
                <a:latin typeface="Consolas" panose="020B0609020204030204" pitchFamily="49" charset="0"/>
              </a:rPr>
              <a:t>(BASE_DIR,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static</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a:t>
            </a:r>
          </a:p>
        </p:txBody>
      </p:sp>
      <p:pic>
        <p:nvPicPr>
          <p:cNvPr id="15" name="Imagen 14">
            <a:extLst>
              <a:ext uri="{FF2B5EF4-FFF2-40B4-BE49-F238E27FC236}">
                <a16:creationId xmlns:a16="http://schemas.microsoft.com/office/drawing/2014/main" id="{70EA78F6-A3BC-4CD8-8E2C-299950433772}"/>
              </a:ext>
            </a:extLst>
          </p:cNvPr>
          <p:cNvPicPr>
            <a:picLocks noChangeAspect="1"/>
          </p:cNvPicPr>
          <p:nvPr/>
        </p:nvPicPr>
        <p:blipFill>
          <a:blip r:embed="rId2"/>
          <a:stretch>
            <a:fillRect/>
          </a:stretch>
        </p:blipFill>
        <p:spPr>
          <a:xfrm>
            <a:off x="7363781" y="3919918"/>
            <a:ext cx="3839111" cy="1886213"/>
          </a:xfrm>
          <a:prstGeom prst="rect">
            <a:avLst/>
          </a:prstGeom>
        </p:spPr>
      </p:pic>
    </p:spTree>
    <p:extLst>
      <p:ext uri="{BB962C8B-B14F-4D97-AF65-F5344CB8AC3E}">
        <p14:creationId xmlns:p14="http://schemas.microsoft.com/office/powerpoint/2010/main" val="3066601392"/>
      </p:ext>
    </p:extLst>
  </p:cSld>
  <p:clrMapOvr>
    <a:overrideClrMapping bg1="dk1" tx1="lt1" bg2="dk2" tx2="lt2" accent1="accent1" accent2="accent2" accent3="accent3" accent4="accent4" accent5="accent5" accent6="accent6" hlink="hlink" folHlink="folHlink"/>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Elementos estáticos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Al inicio de la plantilla, con el </a:t>
            </a:r>
            <a:r>
              <a:rPr lang="es-ES" sz="2000" u="sng" dirty="0"/>
              <a:t>tag load</a:t>
            </a:r>
            <a:r>
              <a:rPr lang="es-ES" sz="2000" dirty="0"/>
              <a:t> indicamos que cargue los elementos estáticos</a:t>
            </a:r>
          </a:p>
          <a:p>
            <a:pPr marL="342900" indent="-342900">
              <a:buFontTx/>
              <a:buChar char="-"/>
            </a:pPr>
            <a:r>
              <a:rPr lang="es-ES" sz="2000" dirty="0"/>
              <a:t>Donde sea necesario se incorporan elementos estáticos mediante el </a:t>
            </a:r>
            <a:r>
              <a:rPr lang="es-ES" sz="2000" u="sng" dirty="0"/>
              <a:t>tag </a:t>
            </a:r>
            <a:r>
              <a:rPr lang="es-ES" sz="2000" u="sng" dirty="0" err="1"/>
              <a:t>static</a:t>
            </a:r>
            <a:endParaRPr lang="es-ES" sz="2000" u="sng" dirty="0"/>
          </a:p>
          <a:p>
            <a:pPr marL="342900" indent="-342900">
              <a:buFontTx/>
              <a:buChar char="-"/>
            </a:pPr>
            <a:endParaRPr lang="es-ES" sz="2000" dirty="0"/>
          </a:p>
        </p:txBody>
      </p:sp>
      <p:sp>
        <p:nvSpPr>
          <p:cNvPr id="10" name="CuadroTexto 9">
            <a:extLst>
              <a:ext uri="{FF2B5EF4-FFF2-40B4-BE49-F238E27FC236}">
                <a16:creationId xmlns:a16="http://schemas.microsoft.com/office/drawing/2014/main" id="{63AF061B-475A-4DE3-8B4A-95DECC78C092}"/>
              </a:ext>
            </a:extLst>
          </p:cNvPr>
          <p:cNvSpPr txBox="1"/>
          <p:nvPr/>
        </p:nvSpPr>
        <p:spPr>
          <a:xfrm>
            <a:off x="5484340" y="572795"/>
            <a:ext cx="4106731" cy="1200329"/>
          </a:xfrm>
          <a:prstGeom prst="rect">
            <a:avLst/>
          </a:prstGeom>
          <a:noFill/>
        </p:spPr>
        <p:txBody>
          <a:bodyPr wrap="square">
            <a:spAutoFit/>
          </a:bodyPr>
          <a:lstStyle/>
          <a:p>
            <a:r>
              <a:rPr lang="es-ES" b="0" dirty="0">
                <a:solidFill>
                  <a:srgbClr val="D4D4D4"/>
                </a:solidFill>
                <a:effectLst/>
                <a:latin typeface="Consolas" panose="020B0609020204030204" pitchFamily="49" charset="0"/>
              </a:rPr>
              <a:t>{% load </a:t>
            </a:r>
            <a:r>
              <a:rPr lang="es-ES" b="0" dirty="0" err="1">
                <a:solidFill>
                  <a:srgbClr val="D4D4D4"/>
                </a:solidFill>
                <a:effectLst/>
                <a:latin typeface="Consolas" panose="020B0609020204030204" pitchFamily="49" charset="0"/>
              </a:rPr>
              <a:t>static</a:t>
            </a:r>
            <a:r>
              <a:rPr lang="es-ES" b="0" dirty="0">
                <a:solidFill>
                  <a:srgbClr val="D4D4D4"/>
                </a:solidFill>
                <a:effectLst/>
                <a:latin typeface="Consolas" panose="020B0609020204030204" pitchFamily="49" charset="0"/>
              </a:rPr>
              <a:t> %}</a:t>
            </a:r>
          </a:p>
          <a:p>
            <a:br>
              <a:rPr lang="es-ES" b="0" dirty="0">
                <a:solidFill>
                  <a:srgbClr val="D4D4D4"/>
                </a:solidFill>
                <a:effectLst/>
                <a:latin typeface="Consolas" panose="020B0609020204030204" pitchFamily="49" charset="0"/>
              </a:rPr>
            </a:b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DOCTYPE</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html</a:t>
            </a:r>
            <a:r>
              <a:rPr lang="es-ES" b="0" dirty="0">
                <a:solidFill>
                  <a:srgbClr val="808080"/>
                </a:solidFill>
                <a:effectLst/>
                <a:latin typeface="Consolas" panose="020B0609020204030204" pitchFamily="49" charset="0"/>
              </a:rPr>
              <a:t>&gt;</a:t>
            </a:r>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a:t>
            </a:r>
            <a:endParaRPr lang="es-ES" b="0" dirty="0">
              <a:solidFill>
                <a:srgbClr val="808080"/>
              </a:solidFill>
              <a:effectLst/>
              <a:latin typeface="Consolas" panose="020B0609020204030204" pitchFamily="49" charset="0"/>
            </a:endParaRPr>
          </a:p>
        </p:txBody>
      </p:sp>
      <p:sp>
        <p:nvSpPr>
          <p:cNvPr id="12" name="CuadroTexto 11">
            <a:extLst>
              <a:ext uri="{FF2B5EF4-FFF2-40B4-BE49-F238E27FC236}">
                <a16:creationId xmlns:a16="http://schemas.microsoft.com/office/drawing/2014/main" id="{FF588E9E-1BA0-4441-8BE9-91ACADA209B9}"/>
              </a:ext>
            </a:extLst>
          </p:cNvPr>
          <p:cNvSpPr txBox="1"/>
          <p:nvPr/>
        </p:nvSpPr>
        <p:spPr>
          <a:xfrm>
            <a:off x="5484340" y="1871436"/>
            <a:ext cx="6094206" cy="3139321"/>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head</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link</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rel</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stylesheet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href</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static</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css</a:t>
            </a:r>
            <a:r>
              <a:rPr lang="es-ES" b="0" dirty="0">
                <a:solidFill>
                  <a:srgbClr val="CE9178"/>
                </a:solidFill>
                <a:effectLst/>
                <a:latin typeface="Consolas" panose="020B0609020204030204" pitchFamily="49" charset="0"/>
              </a:rPr>
              <a:t>/style.css' %}"</a:t>
            </a:r>
            <a:r>
              <a:rPr lang="es-ES" b="0" dirty="0">
                <a:solidFill>
                  <a:srgbClr val="808080"/>
                </a:solidFill>
                <a:effectLst/>
                <a:latin typeface="Consolas" panose="020B0609020204030204" pitchFamily="49" charset="0"/>
              </a:rPr>
              <a:t>&gt;</a:t>
            </a:r>
          </a:p>
          <a:p>
            <a:endParaRPr lang="es-ES" dirty="0">
              <a:solidFill>
                <a:srgbClr val="808080"/>
              </a:solidFill>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body</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img</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src</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static</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images</a:t>
            </a:r>
            <a:r>
              <a:rPr lang="es-ES" b="0" dirty="0">
                <a:solidFill>
                  <a:srgbClr val="CE9178"/>
                </a:solidFill>
                <a:effectLst/>
                <a:latin typeface="Consolas" panose="020B0609020204030204" pitchFamily="49" charset="0"/>
              </a:rPr>
              <a:t>/logo.png' %}“</a:t>
            </a:r>
          </a:p>
          <a:p>
            <a:r>
              <a:rPr lang="es-ES" dirty="0">
                <a:solidFill>
                  <a:srgbClr val="CE9178"/>
                </a:solidFill>
                <a:latin typeface="Consolas" panose="020B0609020204030204" pitchFamily="49" charset="0"/>
              </a:rPr>
              <a:t>		</a:t>
            </a:r>
            <a:r>
              <a:rPr lang="es-ES" b="0" dirty="0" err="1">
                <a:solidFill>
                  <a:srgbClr val="9CDCFE"/>
                </a:solidFill>
                <a:effectLst/>
                <a:latin typeface="Consolas" panose="020B0609020204030204" pitchFamily="49" charset="0"/>
              </a:rPr>
              <a:t>alt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"logo"</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69393927"/>
      </p:ext>
    </p:extLst>
  </p:cSld>
  <p:clrMapOvr>
    <a:overrideClrMapping bg1="dk1" tx1="lt1" bg2="dk2" tx2="lt2" accent1="accent1" accent2="accent2" accent3="accent3" accent4="accent4" accent5="accent5" accent6="accent6" hlink="hlink" folHlink="folHlink"/>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ítulo 4">
            <a:extLst>
              <a:ext uri="{FF2B5EF4-FFF2-40B4-BE49-F238E27FC236}">
                <a16:creationId xmlns:a16="http://schemas.microsoft.com/office/drawing/2014/main" id="{876EC459-3B73-4658-9899-05D6D6F85B5E}"/>
              </a:ext>
            </a:extLst>
          </p:cNvPr>
          <p:cNvSpPr>
            <a:spLocks noGrp="1"/>
          </p:cNvSpPr>
          <p:nvPr>
            <p:ph type="title"/>
          </p:nvPr>
        </p:nvSpPr>
        <p:spPr>
          <a:xfrm>
            <a:off x="630936" y="630936"/>
            <a:ext cx="5260992" cy="2096756"/>
          </a:xfrm>
          <a:noFill/>
        </p:spPr>
        <p:txBody>
          <a:bodyPr anchor="t">
            <a:normAutofit/>
          </a:bodyPr>
          <a:lstStyle/>
          <a:p>
            <a:r>
              <a:rPr lang="es-ES" sz="4800">
                <a:solidFill>
                  <a:schemeClr val="bg1"/>
                </a:solidFill>
              </a:rPr>
              <a:t>Imágenes</a:t>
            </a:r>
          </a:p>
        </p:txBody>
      </p:sp>
      <p:sp>
        <p:nvSpPr>
          <p:cNvPr id="6" name="Marcador de contenido 5">
            <a:extLst>
              <a:ext uri="{FF2B5EF4-FFF2-40B4-BE49-F238E27FC236}">
                <a16:creationId xmlns:a16="http://schemas.microsoft.com/office/drawing/2014/main" id="{DD73C96E-FA02-4AA3-8612-46F3C8F28FA8}"/>
              </a:ext>
            </a:extLst>
          </p:cNvPr>
          <p:cNvSpPr>
            <a:spLocks noGrp="1"/>
          </p:cNvSpPr>
          <p:nvPr>
            <p:ph idx="1"/>
          </p:nvPr>
        </p:nvSpPr>
        <p:spPr>
          <a:xfrm>
            <a:off x="4269942" y="630936"/>
            <a:ext cx="6890245" cy="2461421"/>
          </a:xfrm>
          <a:noFill/>
        </p:spPr>
        <p:txBody>
          <a:bodyPr anchor="t">
            <a:normAutofit/>
          </a:bodyPr>
          <a:lstStyle/>
          <a:p>
            <a:r>
              <a:rPr lang="es-ES" sz="2400" dirty="0">
                <a:solidFill>
                  <a:schemeClr val="bg1"/>
                </a:solidFill>
              </a:rPr>
              <a:t>Existe un tipo de campo que permite hacer referencia a ficheros de imágenes: </a:t>
            </a:r>
            <a:r>
              <a:rPr lang="es-ES" sz="2400" dirty="0" err="1">
                <a:solidFill>
                  <a:schemeClr val="bg1"/>
                </a:solidFill>
              </a:rPr>
              <a:t>ImageField</a:t>
            </a:r>
            <a:r>
              <a:rPr lang="es-ES" sz="2400" dirty="0">
                <a:solidFill>
                  <a:schemeClr val="bg1"/>
                </a:solidFill>
              </a:rPr>
              <a:t>()</a:t>
            </a:r>
          </a:p>
          <a:p>
            <a:r>
              <a:rPr lang="es-ES" sz="2400" dirty="0">
                <a:solidFill>
                  <a:schemeClr val="bg1"/>
                </a:solidFill>
              </a:rPr>
              <a:t>Hay librerías que facilitan el uso de las imágenes, como </a:t>
            </a:r>
            <a:r>
              <a:rPr lang="es-ES" sz="2400" dirty="0" err="1">
                <a:solidFill>
                  <a:schemeClr val="bg1"/>
                </a:solidFill>
              </a:rPr>
              <a:t>pillow</a:t>
            </a:r>
            <a:endParaRPr lang="es-ES" sz="2400" dirty="0">
              <a:solidFill>
                <a:schemeClr val="bg1"/>
              </a:solidFill>
            </a:endParaRPr>
          </a:p>
          <a:p>
            <a:pPr lvl="1"/>
            <a:r>
              <a:rPr lang="es-ES" dirty="0">
                <a:solidFill>
                  <a:schemeClr val="bg1"/>
                </a:solidFill>
              </a:rPr>
              <a:t>Se instala mediante </a:t>
            </a:r>
            <a:r>
              <a:rPr lang="es-ES" dirty="0" err="1">
                <a:solidFill>
                  <a:schemeClr val="bg1"/>
                </a:solidFill>
              </a:rPr>
              <a:t>pip</a:t>
            </a:r>
            <a:r>
              <a:rPr lang="es-ES" dirty="0">
                <a:solidFill>
                  <a:schemeClr val="bg1"/>
                </a:solidFill>
              </a:rPr>
              <a:t> </a:t>
            </a:r>
            <a:r>
              <a:rPr lang="es-ES" dirty="0" err="1">
                <a:solidFill>
                  <a:schemeClr val="bg1"/>
                </a:solidFill>
              </a:rPr>
              <a:t>install</a:t>
            </a:r>
            <a:r>
              <a:rPr lang="es-ES" dirty="0">
                <a:solidFill>
                  <a:schemeClr val="bg1"/>
                </a:solidFill>
              </a:rPr>
              <a:t> </a:t>
            </a:r>
            <a:r>
              <a:rPr lang="es-ES" dirty="0" err="1">
                <a:solidFill>
                  <a:schemeClr val="bg1"/>
                </a:solidFill>
              </a:rPr>
              <a:t>pillow</a:t>
            </a:r>
            <a:endParaRPr lang="es-ES" dirty="0">
              <a:solidFill>
                <a:schemeClr val="bg1"/>
              </a:solidFill>
            </a:endParaRPr>
          </a:p>
        </p:txBody>
      </p:sp>
      <p:sp>
        <p:nvSpPr>
          <p:cNvPr id="25" name="Rectangle 2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6" name="Straight Connector 3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8" name="Imagen 7">
            <a:extLst>
              <a:ext uri="{FF2B5EF4-FFF2-40B4-BE49-F238E27FC236}">
                <a16:creationId xmlns:a16="http://schemas.microsoft.com/office/drawing/2014/main" id="{B1D832B7-3498-4B83-8A73-8B4880028BC7}"/>
              </a:ext>
            </a:extLst>
          </p:cNvPr>
          <p:cNvPicPr>
            <a:picLocks noChangeAspect="1"/>
          </p:cNvPicPr>
          <p:nvPr/>
        </p:nvPicPr>
        <p:blipFill>
          <a:blip r:embed="rId2"/>
          <a:stretch>
            <a:fillRect/>
          </a:stretch>
        </p:blipFill>
        <p:spPr>
          <a:xfrm>
            <a:off x="690794" y="3816431"/>
            <a:ext cx="10843065" cy="2005965"/>
          </a:xfrm>
          <a:prstGeom prst="rect">
            <a:avLst/>
          </a:prstGeom>
        </p:spPr>
      </p:pic>
      <p:grpSp>
        <p:nvGrpSpPr>
          <p:cNvPr id="41" name="Group 40">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2" name="Straight Connector 41">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162531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Imágenes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Añadimos una nueva propiedad al </a:t>
            </a:r>
            <a:r>
              <a:rPr lang="es-ES" sz="2000" dirty="0" err="1"/>
              <a:t>model</a:t>
            </a:r>
            <a:r>
              <a:rPr lang="es-ES" sz="2000" dirty="0"/>
              <a:t> del tipo </a:t>
            </a:r>
            <a:r>
              <a:rPr lang="es-ES" sz="2000" dirty="0" err="1"/>
              <a:t>ImageField</a:t>
            </a:r>
            <a:endParaRPr lang="es-ES" sz="2000" dirty="0"/>
          </a:p>
          <a:p>
            <a:pPr marL="342900" indent="-342900">
              <a:buFontTx/>
              <a:buChar char="-"/>
            </a:pPr>
            <a:r>
              <a:rPr lang="es-ES" sz="2000" dirty="0"/>
              <a:t>El atributo </a:t>
            </a:r>
            <a:r>
              <a:rPr lang="es-ES" sz="2000" dirty="0" err="1"/>
              <a:t>upload_to</a:t>
            </a:r>
            <a:r>
              <a:rPr lang="es-ES" sz="2000" dirty="0"/>
              <a:t> indica en que carpeta se almacenaran las imágenes</a:t>
            </a:r>
          </a:p>
          <a:p>
            <a:pPr marL="342900" indent="-342900">
              <a:buFontTx/>
              <a:buChar char="-"/>
            </a:pPr>
            <a:endParaRPr lang="es-ES" sz="2000" dirty="0"/>
          </a:p>
          <a:p>
            <a:pPr marL="342900" indent="-342900">
              <a:buFontTx/>
              <a:buChar char="-"/>
            </a:pPr>
            <a:r>
              <a:rPr lang="es-ES" sz="2000" dirty="0"/>
              <a:t>Preparamos y ejecutamos una nueva migración</a:t>
            </a:r>
          </a:p>
          <a:p>
            <a:pPr marL="342900" indent="-342900">
              <a:buFontTx/>
              <a:buChar char="-"/>
            </a:pPr>
            <a:endParaRPr lang="es-ES" sz="2000" u="sng" dirty="0"/>
          </a:p>
          <a:p>
            <a:endParaRPr lang="es-ES" sz="2000" u="sng" dirty="0"/>
          </a:p>
          <a:p>
            <a:pPr marL="342900" indent="-342900">
              <a:buFontTx/>
              <a:buChar char="-"/>
            </a:pPr>
            <a:endParaRPr lang="es-ES" sz="2000" dirty="0"/>
          </a:p>
        </p:txBody>
      </p:sp>
      <p:sp>
        <p:nvSpPr>
          <p:cNvPr id="8" name="CuadroTexto 7">
            <a:extLst>
              <a:ext uri="{FF2B5EF4-FFF2-40B4-BE49-F238E27FC236}">
                <a16:creationId xmlns:a16="http://schemas.microsoft.com/office/drawing/2014/main" id="{82EDEEB7-1B22-4553-9793-92B3679C9879}"/>
              </a:ext>
            </a:extLst>
          </p:cNvPr>
          <p:cNvSpPr txBox="1"/>
          <p:nvPr/>
        </p:nvSpPr>
        <p:spPr>
          <a:xfrm>
            <a:off x="5091056" y="623392"/>
            <a:ext cx="6860690" cy="1200329"/>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Libro(</a:t>
            </a:r>
            <a:r>
              <a:rPr lang="es-ES" b="0" dirty="0" err="1">
                <a:solidFill>
                  <a:srgbClr val="D4D4D4"/>
                </a:solidFill>
                <a:effectLst/>
                <a:latin typeface="Consolas" panose="020B0609020204030204" pitchFamily="49" charset="0"/>
              </a:rPr>
              <a:t>models.Model</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portada = </a:t>
            </a:r>
            <a:r>
              <a:rPr lang="es-ES" b="0" dirty="0" err="1">
                <a:solidFill>
                  <a:srgbClr val="D4D4D4"/>
                </a:solidFill>
                <a:effectLst/>
                <a:latin typeface="Consolas" panose="020B0609020204030204" pitchFamily="49" charset="0"/>
              </a:rPr>
              <a:t>models.ImageField</a:t>
            </a:r>
            <a:endParaRPr lang="es-ES" b="0" dirty="0">
              <a:solidFill>
                <a:srgbClr val="D4D4D4"/>
              </a:solidFill>
              <a:effectLst/>
              <a:latin typeface="Consolas" panose="020B0609020204030204" pitchFamily="49" charset="0"/>
            </a:endParaRP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upload_to</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static</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images_db</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5913E8D3-E863-4036-B9E8-9A02E6CEF804}"/>
              </a:ext>
            </a:extLst>
          </p:cNvPr>
          <p:cNvSpPr txBox="1"/>
          <p:nvPr/>
        </p:nvSpPr>
        <p:spPr>
          <a:xfrm>
            <a:off x="5091056" y="2272183"/>
            <a:ext cx="3762488" cy="646331"/>
          </a:xfrm>
          <a:prstGeom prst="rect">
            <a:avLst/>
          </a:prstGeom>
          <a:noFill/>
        </p:spPr>
        <p:txBody>
          <a:bodyPr wrap="square">
            <a:spAutoFit/>
          </a:bodyPr>
          <a:lstStyle/>
          <a:p>
            <a:pPr marL="342900" indent="-342900">
              <a:buFontTx/>
              <a:buChar char="-"/>
            </a:pPr>
            <a:r>
              <a:rPr lang="es-ES" sz="1800" dirty="0" err="1"/>
              <a:t>py</a:t>
            </a:r>
            <a:r>
              <a:rPr lang="es-ES" sz="1800" dirty="0"/>
              <a:t> manage.py </a:t>
            </a:r>
            <a:r>
              <a:rPr lang="es-ES" sz="1800" dirty="0" err="1"/>
              <a:t>makemigrations</a:t>
            </a:r>
            <a:endParaRPr lang="es-ES" sz="1800" dirty="0"/>
          </a:p>
          <a:p>
            <a:pPr marL="342900" indent="-342900">
              <a:buFontTx/>
              <a:buChar char="-"/>
            </a:pPr>
            <a:r>
              <a:rPr lang="es-ES" sz="1800" dirty="0" err="1"/>
              <a:t>py</a:t>
            </a:r>
            <a:r>
              <a:rPr lang="es-ES" sz="1800" dirty="0"/>
              <a:t> manage.py </a:t>
            </a:r>
            <a:r>
              <a:rPr lang="es-ES" sz="1800" dirty="0" err="1"/>
              <a:t>migrate</a:t>
            </a:r>
            <a:endParaRPr lang="es-ES" sz="1800" dirty="0"/>
          </a:p>
        </p:txBody>
      </p:sp>
      <p:sp>
        <p:nvSpPr>
          <p:cNvPr id="13" name="CuadroTexto 12">
            <a:extLst>
              <a:ext uri="{FF2B5EF4-FFF2-40B4-BE49-F238E27FC236}">
                <a16:creationId xmlns:a16="http://schemas.microsoft.com/office/drawing/2014/main" id="{A8387C7E-F04E-4D34-AF44-8CFF64889573}"/>
              </a:ext>
            </a:extLst>
          </p:cNvPr>
          <p:cNvSpPr txBox="1"/>
          <p:nvPr/>
        </p:nvSpPr>
        <p:spPr>
          <a:xfrm>
            <a:off x="5560359" y="3198677"/>
            <a:ext cx="6094206" cy="3354765"/>
          </a:xfrm>
          <a:prstGeom prst="rect">
            <a:avLst/>
          </a:prstGeom>
          <a:noFill/>
        </p:spPr>
        <p:txBody>
          <a:bodyPr wrap="square">
            <a:spAutoFit/>
          </a:bodyPr>
          <a:lstStyle/>
          <a:p>
            <a:r>
              <a:rPr lang="en-GB" sz="1600" dirty="0"/>
              <a:t>You are trying to add a non-nullable field '</a:t>
            </a:r>
            <a:r>
              <a:rPr lang="en-GB" sz="1600" dirty="0" err="1"/>
              <a:t>portada</a:t>
            </a:r>
            <a:r>
              <a:rPr lang="en-GB" sz="1600" dirty="0"/>
              <a:t>' to </a:t>
            </a:r>
            <a:r>
              <a:rPr lang="en-GB" sz="1600" dirty="0" err="1"/>
              <a:t>libro</a:t>
            </a:r>
            <a:r>
              <a:rPr lang="en-GB" sz="1600" dirty="0"/>
              <a:t> without a default; we can't do that (the database needs something to populate existing rows).</a:t>
            </a:r>
          </a:p>
          <a:p>
            <a:r>
              <a:rPr lang="en-GB" sz="1600" dirty="0"/>
              <a:t>Please select a fix:</a:t>
            </a:r>
          </a:p>
          <a:p>
            <a:r>
              <a:rPr lang="en-GB" sz="1600" dirty="0"/>
              <a:t> 1) Provide a one-off default now (will be set on all existing rows with a null value for this column)</a:t>
            </a:r>
          </a:p>
          <a:p>
            <a:r>
              <a:rPr lang="en-GB" sz="1600" dirty="0"/>
              <a:t> 2) Quit, and let me add a default in models.py</a:t>
            </a:r>
          </a:p>
          <a:p>
            <a:r>
              <a:rPr lang="en-GB" sz="1600" dirty="0"/>
              <a:t>Select an option: 1</a:t>
            </a:r>
          </a:p>
          <a:p>
            <a:r>
              <a:rPr lang="en-GB" sz="1600" dirty="0"/>
              <a:t>Please enter the default value now, as valid Python</a:t>
            </a:r>
          </a:p>
          <a:p>
            <a:r>
              <a:rPr lang="en-GB" sz="1600" dirty="0"/>
              <a:t>The datetime and </a:t>
            </a:r>
            <a:r>
              <a:rPr lang="en-GB" sz="1600" dirty="0" err="1"/>
              <a:t>django.utils.timezone</a:t>
            </a:r>
            <a:r>
              <a:rPr lang="en-GB" sz="1600" dirty="0"/>
              <a:t> modules are available, so you can do e.g. </a:t>
            </a:r>
            <a:r>
              <a:rPr lang="en-GB" sz="1600" dirty="0" err="1"/>
              <a:t>timezone.now</a:t>
            </a:r>
            <a:endParaRPr lang="en-GB" sz="1600" dirty="0"/>
          </a:p>
          <a:p>
            <a:r>
              <a:rPr lang="en-GB" sz="1600" dirty="0"/>
              <a:t>Type 'exit' to exit this prompt</a:t>
            </a:r>
          </a:p>
          <a:p>
            <a:r>
              <a:rPr lang="en-GB" sz="1600" dirty="0"/>
              <a:t>&gt;&gt;&gt; 'sample.jpg'</a:t>
            </a:r>
            <a:endParaRPr lang="es-ES" sz="1600" dirty="0"/>
          </a:p>
        </p:txBody>
      </p:sp>
    </p:spTree>
    <p:extLst>
      <p:ext uri="{BB962C8B-B14F-4D97-AF65-F5344CB8AC3E}">
        <p14:creationId xmlns:p14="http://schemas.microsoft.com/office/powerpoint/2010/main" val="14022205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ítulo 1">
            <a:extLst>
              <a:ext uri="{FF2B5EF4-FFF2-40B4-BE49-F238E27FC236}">
                <a16:creationId xmlns:a16="http://schemas.microsoft.com/office/drawing/2014/main" id="{A4986AC4-0321-4397-A21C-BCF1917D3240}"/>
              </a:ext>
            </a:extLst>
          </p:cNvPr>
          <p:cNvSpPr>
            <a:spLocks noGrp="1"/>
          </p:cNvSpPr>
          <p:nvPr>
            <p:ph type="title"/>
          </p:nvPr>
        </p:nvSpPr>
        <p:spPr>
          <a:xfrm>
            <a:off x="804997" y="798444"/>
            <a:ext cx="3035483" cy="2176403"/>
          </a:xfrm>
        </p:spPr>
        <p:txBody>
          <a:bodyPr vert="horz" lIns="91440" tIns="45720" rIns="91440" bIns="45720" rtlCol="0" anchor="ctr">
            <a:normAutofit/>
          </a:bodyPr>
          <a:lstStyle/>
          <a:p>
            <a:r>
              <a:rPr lang="en-US" sz="4400" dirty="0">
                <a:solidFill>
                  <a:srgbClr val="000000"/>
                </a:solidFill>
              </a:rPr>
              <a:t>Alejandro Cerezo Lasne</a:t>
            </a:r>
          </a:p>
        </p:txBody>
      </p:sp>
      <p:sp>
        <p:nvSpPr>
          <p:cNvPr id="7" name="Google Shape;76;p10">
            <a:extLst>
              <a:ext uri="{FF2B5EF4-FFF2-40B4-BE49-F238E27FC236}">
                <a16:creationId xmlns:a16="http://schemas.microsoft.com/office/drawing/2014/main" id="{98798094-CDE2-4C96-8D6A-534CABDE9BC7}"/>
              </a:ext>
            </a:extLst>
          </p:cNvPr>
          <p:cNvSpPr txBox="1">
            <a:spLocks noGrp="1"/>
          </p:cNvSpPr>
          <p:nvPr>
            <p:ph type="body" sz="half" idx="2"/>
          </p:nvPr>
        </p:nvSpPr>
        <p:spPr>
          <a:xfrm>
            <a:off x="804997" y="3773291"/>
            <a:ext cx="4706803" cy="2287682"/>
          </a:xfrm>
          <a:prstGeom prst="rect">
            <a:avLst/>
          </a:prstGeom>
        </p:spPr>
        <p:txBody>
          <a:bodyPr spcFirstLastPara="1" vert="horz" lIns="91440" tIns="45720" rIns="91440" bIns="45720" rtlCol="0" anchor="ctr" anchorCtr="0">
            <a:normAutofit/>
          </a:bodyPr>
          <a:lstStyle/>
          <a:p>
            <a:pPr lvl="0">
              <a:spcBef>
                <a:spcPts val="0"/>
              </a:spcBef>
              <a:spcAft>
                <a:spcPts val="600"/>
              </a:spcAft>
            </a:pPr>
            <a:r>
              <a:rPr lang="en-US" sz="2000" u="sng" dirty="0">
                <a:solidFill>
                  <a:srgbClr val="000000"/>
                </a:solidFill>
                <a:hlinkClick r:id="rId3"/>
              </a:rPr>
              <a:t>alce65@hotmail.es</a:t>
            </a:r>
            <a:endParaRPr lang="en-US" sz="2000" dirty="0">
              <a:solidFill>
                <a:srgbClr val="000000"/>
              </a:solidFill>
            </a:endParaRPr>
          </a:p>
          <a:p>
            <a:pPr lvl="0">
              <a:spcBef>
                <a:spcPts val="0"/>
              </a:spcBef>
              <a:spcAft>
                <a:spcPts val="600"/>
              </a:spcAft>
            </a:pPr>
            <a:endParaRPr lang="en-US" sz="2000" dirty="0">
              <a:solidFill>
                <a:srgbClr val="000000"/>
              </a:solidFill>
            </a:endParaRPr>
          </a:p>
        </p:txBody>
      </p:sp>
      <p:sp>
        <p:nvSpPr>
          <p:cNvPr id="25"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Google Shape;77;p10">
            <a:extLst>
              <a:ext uri="{FF2B5EF4-FFF2-40B4-BE49-F238E27FC236}">
                <a16:creationId xmlns:a16="http://schemas.microsoft.com/office/drawing/2014/main" id="{297D01CB-2456-4BFA-92A9-B84ACDCB2E4D}"/>
              </a:ext>
            </a:extLst>
          </p:cNvPr>
          <p:cNvPicPr preferRelativeResize="0"/>
          <p:nvPr/>
        </p:nvPicPr>
        <p:blipFill rotWithShape="1">
          <a:blip r:embed="rId4"/>
          <a:srcRect t="2876" r="2" b="3628"/>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p:spPr>
      </p:pic>
    </p:spTree>
    <p:extLst>
      <p:ext uri="{BB962C8B-B14F-4D97-AF65-F5344CB8AC3E}">
        <p14:creationId xmlns:p14="http://schemas.microsoft.com/office/powerpoint/2010/main" val="1261983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7571953-88A8-4A5D-AD05-5F0D2BF3FEE1}"/>
              </a:ext>
            </a:extLst>
          </p:cNvPr>
          <p:cNvPicPr>
            <a:picLocks noChangeAspect="1"/>
          </p:cNvPicPr>
          <p:nvPr/>
        </p:nvPicPr>
        <p:blipFill rotWithShape="1">
          <a:blip r:embed="rId2">
            <a:extLst>
              <a:ext uri="{28A0092B-C50C-407E-A947-70E740481C1C}">
                <a14:useLocalDpi xmlns:a14="http://schemas.microsoft.com/office/drawing/2010/main" val="0"/>
              </a:ext>
            </a:extLst>
          </a:blip>
          <a:srcRect r="6666"/>
          <a:stretch/>
        </p:blipFill>
        <p:spPr>
          <a:xfrm>
            <a:off x="20" y="10"/>
            <a:ext cx="12191980" cy="6857990"/>
          </a:xfrm>
          <a:prstGeom prst="rect">
            <a:avLst/>
          </a:prstGeom>
        </p:spPr>
      </p:pic>
      <p:sp>
        <p:nvSpPr>
          <p:cNvPr id="6"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4E9C4EF1-3C3F-428A-8135-9FDE17EBC12E}"/>
              </a:ext>
            </a:extLst>
          </p:cNvPr>
          <p:cNvSpPr>
            <a:spLocks noGrp="1"/>
          </p:cNvSpPr>
          <p:nvPr>
            <p:ph type="title"/>
          </p:nvPr>
        </p:nvSpPr>
        <p:spPr>
          <a:xfrm>
            <a:off x="8022021" y="3231931"/>
            <a:ext cx="3852041" cy="1834056"/>
          </a:xfrm>
          <a:prstGeom prst="ellipse">
            <a:avLst/>
          </a:prstGeom>
        </p:spPr>
        <p:txBody>
          <a:bodyPr vert="horz" lIns="91440" tIns="45720" rIns="91440" bIns="45720" rtlCol="0" anchor="b">
            <a:normAutofit/>
          </a:bodyPr>
          <a:lstStyle/>
          <a:p>
            <a:pPr algn="ctr"/>
            <a:r>
              <a:rPr lang="en-US" sz="2500"/>
              <a:t>https://python.org/</a:t>
            </a:r>
          </a:p>
        </p:txBody>
      </p:sp>
      <p:cxnSp>
        <p:nvCxnSpPr>
          <p:cNvPr id="7"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82414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Imágenes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Para el valor devuelto por un campo de tipo </a:t>
            </a:r>
            <a:r>
              <a:rPr lang="es-ES" sz="2000" dirty="0" err="1"/>
              <a:t>ImageField</a:t>
            </a:r>
            <a:r>
              <a:rPr lang="es-ES" sz="2000" dirty="0"/>
              <a:t>() existe la propiedad </a:t>
            </a:r>
            <a:r>
              <a:rPr lang="es-ES" sz="2000" dirty="0" err="1"/>
              <a:t>url</a:t>
            </a:r>
            <a:endParaRPr lang="es-ES" sz="2000" dirty="0"/>
          </a:p>
          <a:p>
            <a:pPr marL="342900" indent="-342900">
              <a:buFontTx/>
              <a:buChar char="-"/>
            </a:pPr>
            <a:endParaRPr lang="es-ES" sz="2000" dirty="0"/>
          </a:p>
          <a:p>
            <a:pPr marL="342900" indent="-342900">
              <a:buFontTx/>
              <a:buChar char="-"/>
            </a:pPr>
            <a:r>
              <a:rPr lang="es-ES" sz="2000" dirty="0"/>
              <a:t>Al haber incluido los ficheros de imágenes en </a:t>
            </a:r>
            <a:r>
              <a:rPr lang="es-ES" sz="2000" dirty="0" err="1"/>
              <a:t>static</a:t>
            </a:r>
            <a:r>
              <a:rPr lang="es-ES" sz="2000" dirty="0"/>
              <a:t>, se tiene acceso directo a ellos</a:t>
            </a:r>
          </a:p>
          <a:p>
            <a:pPr marL="342900" indent="-342900">
              <a:buFontTx/>
              <a:buChar char="-"/>
            </a:pPr>
            <a:endParaRPr lang="es-ES" sz="2000" u="sng" dirty="0"/>
          </a:p>
          <a:p>
            <a:endParaRPr lang="es-ES" sz="2000" u="sng" dirty="0"/>
          </a:p>
          <a:p>
            <a:pPr marL="342900" indent="-342900">
              <a:buFontTx/>
              <a:buChar char="-"/>
            </a:pPr>
            <a:endParaRPr lang="es-ES" sz="2000" dirty="0"/>
          </a:p>
        </p:txBody>
      </p:sp>
      <p:sp>
        <p:nvSpPr>
          <p:cNvPr id="9" name="CuadroTexto 8">
            <a:extLst>
              <a:ext uri="{FF2B5EF4-FFF2-40B4-BE49-F238E27FC236}">
                <a16:creationId xmlns:a16="http://schemas.microsoft.com/office/drawing/2014/main" id="{36AED848-920B-4403-A693-9F777202EE40}"/>
              </a:ext>
            </a:extLst>
          </p:cNvPr>
          <p:cNvSpPr txBox="1"/>
          <p:nvPr/>
        </p:nvSpPr>
        <p:spPr>
          <a:xfrm>
            <a:off x="5920312" y="2169098"/>
            <a:ext cx="5278398" cy="2308324"/>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extends</a:t>
            </a:r>
            <a:r>
              <a:rPr lang="es-ES" b="0" dirty="0">
                <a:solidFill>
                  <a:srgbClr val="D4D4D4"/>
                </a:solidFill>
                <a:effectLst/>
                <a:latin typeface="Consolas" panose="020B0609020204030204" pitchFamily="49" charset="0"/>
              </a:rPr>
              <a:t> "base.html" %}</a:t>
            </a: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image</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img</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src</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"{{libro.portada.url}}“</a:t>
            </a:r>
          </a:p>
          <a:p>
            <a:r>
              <a:rPr lang="es-ES" dirty="0">
                <a:solidFill>
                  <a:srgbClr val="CE9178"/>
                </a:solidFill>
                <a:latin typeface="Consolas" panose="020B0609020204030204" pitchFamily="49" charset="0"/>
              </a:rPr>
              <a:t>	</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alt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"Portada"</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42272841"/>
      </p:ext>
    </p:extLst>
  </p:cSld>
  <p:clrMapOvr>
    <a:overrideClrMapping bg1="dk1" tx1="lt1" bg2="dk2" tx2="lt2" accent1="accent1" accent2="accent2" accent3="accent3" accent4="accent4" accent5="accent5" accent6="accent6" hlink="hlink" folHlink="folHlink"/>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2AD64140-2ACE-43D7-B718-34689390CF76}"/>
              </a:ext>
            </a:extLst>
          </p:cNvPr>
          <p:cNvSpPr>
            <a:spLocks noGrp="1"/>
          </p:cNvSpPr>
          <p:nvPr>
            <p:ph type="title"/>
          </p:nvPr>
        </p:nvSpPr>
        <p:spPr>
          <a:xfrm>
            <a:off x="640079" y="2053641"/>
            <a:ext cx="3669161" cy="2760098"/>
          </a:xfrm>
        </p:spPr>
        <p:txBody>
          <a:bodyPr>
            <a:normAutofit/>
          </a:bodyPr>
          <a:lstStyle/>
          <a:p>
            <a:r>
              <a:rPr lang="es-ES" dirty="0">
                <a:solidFill>
                  <a:srgbClr val="FFFFFF"/>
                </a:solidFill>
              </a:rPr>
              <a:t>Creación de una nueva aplicación</a:t>
            </a:r>
          </a:p>
        </p:txBody>
      </p:sp>
      <p:sp>
        <p:nvSpPr>
          <p:cNvPr id="3" name="Marcador de contenido 2">
            <a:extLst>
              <a:ext uri="{FF2B5EF4-FFF2-40B4-BE49-F238E27FC236}">
                <a16:creationId xmlns:a16="http://schemas.microsoft.com/office/drawing/2014/main" id="{006BD8C3-3B6B-404D-92D4-FF85A7810C11}"/>
              </a:ext>
            </a:extLst>
          </p:cNvPr>
          <p:cNvSpPr>
            <a:spLocks noGrp="1"/>
          </p:cNvSpPr>
          <p:nvPr>
            <p:ph idx="1"/>
          </p:nvPr>
        </p:nvSpPr>
        <p:spPr>
          <a:xfrm>
            <a:off x="6090574" y="801865"/>
            <a:ext cx="5306084" cy="5459085"/>
          </a:xfrm>
        </p:spPr>
        <p:txBody>
          <a:bodyPr anchor="ctr">
            <a:normAutofit lnSpcReduction="10000"/>
          </a:bodyPr>
          <a:lstStyle/>
          <a:p>
            <a:r>
              <a:rPr lang="es-ES" sz="2400" dirty="0">
                <a:solidFill>
                  <a:srgbClr val="000000"/>
                </a:solidFill>
              </a:rPr>
              <a:t>Componente de un proyecto</a:t>
            </a:r>
          </a:p>
          <a:p>
            <a:r>
              <a:rPr lang="es-ES" sz="2400" dirty="0">
                <a:solidFill>
                  <a:srgbClr val="000000"/>
                </a:solidFill>
              </a:rPr>
              <a:t>Corresponde a una característica (</a:t>
            </a:r>
            <a:r>
              <a:rPr lang="es-ES" sz="2400" dirty="0" err="1">
                <a:solidFill>
                  <a:srgbClr val="000000"/>
                </a:solidFill>
              </a:rPr>
              <a:t>feature</a:t>
            </a:r>
            <a:r>
              <a:rPr lang="es-ES" sz="2400" dirty="0">
                <a:solidFill>
                  <a:srgbClr val="000000"/>
                </a:solidFill>
              </a:rPr>
              <a:t>) especifica</a:t>
            </a:r>
          </a:p>
          <a:p>
            <a:pPr lvl="1"/>
            <a:r>
              <a:rPr lang="es-ES" dirty="0">
                <a:solidFill>
                  <a:srgbClr val="000000"/>
                </a:solidFill>
              </a:rPr>
              <a:t>Usuarios</a:t>
            </a:r>
          </a:p>
          <a:p>
            <a:r>
              <a:rPr lang="es-ES" sz="2400" dirty="0">
                <a:solidFill>
                  <a:srgbClr val="000000"/>
                </a:solidFill>
              </a:rPr>
              <a:t>Desde la carpeta del proyecto (donde esta manage.py)</a:t>
            </a:r>
            <a:br>
              <a:rPr lang="es-ES" sz="2400" dirty="0">
                <a:solidFill>
                  <a:srgbClr val="000000"/>
                </a:solidFill>
              </a:rPr>
            </a:br>
            <a:r>
              <a:rPr lang="es-ES" sz="2400" dirty="0" err="1">
                <a:solidFill>
                  <a:srgbClr val="000000"/>
                </a:solidFill>
              </a:rPr>
              <a:t>py</a:t>
            </a:r>
            <a:r>
              <a:rPr lang="es-ES" sz="2400" dirty="0">
                <a:solidFill>
                  <a:srgbClr val="000000"/>
                </a:solidFill>
              </a:rPr>
              <a:t> manage.py </a:t>
            </a:r>
            <a:r>
              <a:rPr lang="es-ES" sz="2400" dirty="0" err="1">
                <a:solidFill>
                  <a:srgbClr val="000000"/>
                </a:solidFill>
              </a:rPr>
              <a:t>startapp</a:t>
            </a:r>
            <a:r>
              <a:rPr lang="es-ES" sz="2400" dirty="0">
                <a:solidFill>
                  <a:srgbClr val="000000"/>
                </a:solidFill>
              </a:rPr>
              <a:t> &lt;app-</a:t>
            </a:r>
            <a:r>
              <a:rPr lang="es-ES" sz="2400" dirty="0" err="1">
                <a:solidFill>
                  <a:srgbClr val="000000"/>
                </a:solidFill>
              </a:rPr>
              <a:t>name</a:t>
            </a:r>
            <a:r>
              <a:rPr lang="es-ES" sz="2400" dirty="0">
                <a:solidFill>
                  <a:srgbClr val="000000"/>
                </a:solidFill>
              </a:rPr>
              <a:t>&gt; </a:t>
            </a:r>
          </a:p>
          <a:p>
            <a:r>
              <a:rPr lang="es-ES" sz="2400" b="1" dirty="0">
                <a:solidFill>
                  <a:srgbClr val="C00000"/>
                </a:solidFill>
              </a:rPr>
              <a:t>Actualizamos la lista de apps en settings.py</a:t>
            </a:r>
          </a:p>
          <a:p>
            <a:r>
              <a:rPr lang="es-ES" sz="2400" dirty="0">
                <a:solidFill>
                  <a:srgbClr val="000000"/>
                </a:solidFill>
              </a:rPr>
              <a:t>Actualizamos los enlaces desde home</a:t>
            </a:r>
          </a:p>
          <a:p>
            <a:r>
              <a:rPr lang="es-ES" sz="2400" dirty="0">
                <a:solidFill>
                  <a:srgbClr val="000000"/>
                </a:solidFill>
              </a:rPr>
              <a:t>Añadimos la ruta ‘usuarios’ con su vista, que importamos</a:t>
            </a:r>
          </a:p>
          <a:p>
            <a:r>
              <a:rPr lang="es-ES" sz="2400" dirty="0">
                <a:solidFill>
                  <a:srgbClr val="000000"/>
                </a:solidFill>
              </a:rPr>
              <a:t>En la vista hacemos referencia al </a:t>
            </a:r>
            <a:r>
              <a:rPr lang="es-ES" sz="2400" dirty="0" err="1">
                <a:solidFill>
                  <a:srgbClr val="000000"/>
                </a:solidFill>
              </a:rPr>
              <a:t>template</a:t>
            </a:r>
            <a:endParaRPr lang="es-ES" sz="2400" dirty="0">
              <a:solidFill>
                <a:srgbClr val="000000"/>
              </a:solidFill>
            </a:endParaRPr>
          </a:p>
        </p:txBody>
      </p:sp>
    </p:spTree>
    <p:extLst>
      <p:ext uri="{BB962C8B-B14F-4D97-AF65-F5344CB8AC3E}">
        <p14:creationId xmlns:p14="http://schemas.microsoft.com/office/powerpoint/2010/main" val="1335135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Usuarios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Vistas</a:t>
            </a:r>
          </a:p>
          <a:p>
            <a:pPr marL="800100" lvl="1" indent="-342900">
              <a:buFontTx/>
              <a:buChar char="-"/>
            </a:pPr>
            <a:r>
              <a:rPr lang="es-ES" sz="1800" dirty="0"/>
              <a:t>usuarios</a:t>
            </a:r>
          </a:p>
          <a:p>
            <a:pPr marL="800100" lvl="1" indent="-342900">
              <a:buFontTx/>
              <a:buChar char="-"/>
            </a:pPr>
            <a:r>
              <a:rPr lang="es-ES" sz="1800" dirty="0" err="1"/>
              <a:t>add_usuarios</a:t>
            </a:r>
            <a:endParaRPr lang="es-ES" sz="1800" dirty="0"/>
          </a:p>
          <a:p>
            <a:pPr marL="342900" indent="-342900">
              <a:buFontTx/>
              <a:buChar char="-"/>
            </a:pPr>
            <a:r>
              <a:rPr lang="es-ES" sz="2000" dirty="0" err="1"/>
              <a:t>Templates</a:t>
            </a:r>
            <a:endParaRPr lang="es-ES" sz="2000" dirty="0"/>
          </a:p>
          <a:p>
            <a:pPr marL="800100" lvl="1" indent="-342900">
              <a:buFontTx/>
              <a:buChar char="-"/>
            </a:pPr>
            <a:r>
              <a:rPr lang="es-ES" sz="1800" dirty="0" err="1"/>
              <a:t>base_u</a:t>
            </a:r>
            <a:endParaRPr lang="es-ES" sz="1800" dirty="0"/>
          </a:p>
          <a:p>
            <a:pPr marL="800100" lvl="1" indent="-342900">
              <a:buFontTx/>
              <a:buChar char="-"/>
            </a:pPr>
            <a:r>
              <a:rPr lang="es-ES" sz="1800" dirty="0"/>
              <a:t>usuarios</a:t>
            </a:r>
          </a:p>
          <a:p>
            <a:pPr marL="800100" lvl="1" indent="-342900">
              <a:buFontTx/>
              <a:buChar char="-"/>
            </a:pPr>
            <a:r>
              <a:rPr lang="es-ES" sz="1800" dirty="0" err="1"/>
              <a:t>add_usuarios</a:t>
            </a:r>
            <a:endParaRPr lang="es-ES" sz="1800" dirty="0"/>
          </a:p>
          <a:p>
            <a:pPr marL="342900" indent="-342900">
              <a:buFontTx/>
              <a:buChar char="-"/>
            </a:pPr>
            <a:endParaRPr lang="es-ES" sz="2000" dirty="0"/>
          </a:p>
        </p:txBody>
      </p:sp>
      <p:sp>
        <p:nvSpPr>
          <p:cNvPr id="8" name="CuadroTexto 7">
            <a:extLst>
              <a:ext uri="{FF2B5EF4-FFF2-40B4-BE49-F238E27FC236}">
                <a16:creationId xmlns:a16="http://schemas.microsoft.com/office/drawing/2014/main" id="{0AB24306-F987-43CB-9AD4-1AE568657EBF}"/>
              </a:ext>
            </a:extLst>
          </p:cNvPr>
          <p:cNvSpPr txBox="1"/>
          <p:nvPr/>
        </p:nvSpPr>
        <p:spPr>
          <a:xfrm>
            <a:off x="4373880" y="623392"/>
            <a:ext cx="7818120" cy="5570756"/>
          </a:xfrm>
          <a:prstGeom prst="rect">
            <a:avLst/>
          </a:prstGeom>
          <a:noFill/>
        </p:spPr>
        <p:txBody>
          <a:bodyPr wrap="square">
            <a:spAutoFit/>
          </a:bodyPr>
          <a:lstStyle/>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form</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user</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action</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 </a:t>
            </a:r>
            <a:r>
              <a:rPr lang="es-ES" sz="1600" b="0" dirty="0" err="1">
                <a:solidFill>
                  <a:srgbClr val="CE9178"/>
                </a:solidFill>
                <a:effectLst/>
                <a:latin typeface="Consolas" panose="020B0609020204030204" pitchFamily="49" charset="0"/>
              </a:rPr>
              <a:t>url</a:t>
            </a:r>
            <a:r>
              <a:rPr lang="es-ES" sz="1600" b="0" dirty="0">
                <a:solidFill>
                  <a:srgbClr val="CE9178"/>
                </a:solidFill>
                <a:effectLst/>
                <a:latin typeface="Consolas" panose="020B0609020204030204" pitchFamily="49" charset="0"/>
              </a:rPr>
              <a:t> 'usuarios' %}"</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h2</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Nuevo usuario</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h2</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div</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form-group</a:t>
            </a:r>
            <a:r>
              <a:rPr lang="es-ES" sz="1600" b="0" dirty="0">
                <a:solidFill>
                  <a:srgbClr val="CE9178"/>
                </a:solidFill>
                <a:effectLst/>
                <a:latin typeface="Consolas" panose="020B0609020204030204" pitchFamily="49" charset="0"/>
              </a:rPr>
              <a: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label</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username</a:t>
            </a:r>
            <a:r>
              <a:rPr lang="es-ES" sz="1600" b="0" dirty="0">
                <a:solidFill>
                  <a:srgbClr val="CE9178"/>
                </a:solidFill>
                <a:effectLst/>
                <a:latin typeface="Consolas" panose="020B0609020204030204" pitchFamily="49" charset="0"/>
              </a:rPr>
              <a:t>"</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Nombre o alias de usuario</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label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input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type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text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name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username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9CDCFE"/>
                </a:solidFill>
                <a:effectLst/>
                <a:latin typeface="Consolas" panose="020B0609020204030204" pitchFamily="49" charset="0"/>
              </a:rPr>
              <a:t>id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username</a:t>
            </a:r>
            <a:r>
              <a:rPr lang="es-ES" sz="1600" b="0" dirty="0">
                <a:solidFill>
                  <a:srgbClr val="CE9178"/>
                </a:solidFill>
                <a:effectLst/>
                <a:latin typeface="Consolas" panose="020B0609020204030204" pitchFamily="49" charset="0"/>
              </a:rPr>
              <a: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div</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div</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form-group</a:t>
            </a:r>
            <a:r>
              <a:rPr lang="es-ES" sz="1600" b="0" dirty="0">
                <a:solidFill>
                  <a:srgbClr val="CE9178"/>
                </a:solidFill>
                <a:effectLst/>
                <a:latin typeface="Consolas" panose="020B0609020204030204" pitchFamily="49" charset="0"/>
              </a:rPr>
              <a: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label</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"email"</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Correo electrónico</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label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a:solidFill>
                  <a:srgbClr val="569CD6"/>
                </a:solidFill>
                <a:effectLst/>
                <a:latin typeface="Consolas" panose="020B0609020204030204" pitchFamily="49" charset="0"/>
              </a:rPr>
              <a:t>input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type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"email"</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name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"email"</a:t>
            </a:r>
            <a:r>
              <a:rPr lang="es-ES" sz="1600" b="0" dirty="0">
                <a:solidFill>
                  <a:srgbClr val="D4D4D4"/>
                </a:solidFill>
                <a:effectLst/>
                <a:latin typeface="Consolas" panose="020B0609020204030204" pitchFamily="49" charset="0"/>
              </a:rPr>
              <a:t> </a:t>
            </a:r>
            <a:r>
              <a:rPr lang="es-ES" sz="1600" b="0" dirty="0">
                <a:solidFill>
                  <a:srgbClr val="9CDCFE"/>
                </a:solidFill>
                <a:effectLst/>
                <a:latin typeface="Consolas" panose="020B0609020204030204" pitchFamily="49" charset="0"/>
              </a:rPr>
              <a:t>id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"email"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div</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div</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form-group</a:t>
            </a:r>
            <a:r>
              <a:rPr lang="es-ES" sz="1600" b="0" dirty="0">
                <a:solidFill>
                  <a:srgbClr val="CE9178"/>
                </a:solidFill>
                <a:effectLst/>
                <a:latin typeface="Consolas" panose="020B0609020204030204" pitchFamily="49" charset="0"/>
              </a:rPr>
              <a: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label</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gender</a:t>
            </a:r>
            <a:r>
              <a:rPr lang="es-ES" sz="1600" b="0" dirty="0">
                <a:solidFill>
                  <a:srgbClr val="CE9178"/>
                </a:solidFill>
                <a:effectLst/>
                <a:latin typeface="Consolas" panose="020B0609020204030204" pitchFamily="49" charset="0"/>
              </a:rPr>
              <a:t>"</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Genero</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label</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select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name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gender</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9CDCFE"/>
                </a:solidFill>
                <a:effectLst/>
                <a:latin typeface="Consolas" panose="020B0609020204030204" pitchFamily="49" charset="0"/>
              </a:rPr>
              <a:t>id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gender</a:t>
            </a:r>
            <a:r>
              <a:rPr lang="es-ES" sz="1600" b="0" dirty="0">
                <a:solidFill>
                  <a:srgbClr val="CE9178"/>
                </a:solidFill>
                <a:effectLst/>
                <a:latin typeface="Consolas" panose="020B0609020204030204" pitchFamily="49" charset="0"/>
              </a:rPr>
              <a: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option</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value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"M"</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Hombre</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option</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option</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value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"F"</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Mujer</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option</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option</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value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"O"</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Otro</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option</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select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div</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div</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form-group</a:t>
            </a:r>
            <a:r>
              <a:rPr lang="es-ES" sz="1600" b="0" dirty="0">
                <a:solidFill>
                  <a:srgbClr val="CE9178"/>
                </a:solidFill>
                <a:effectLst/>
                <a:latin typeface="Consolas" panose="020B0609020204030204" pitchFamily="49" charset="0"/>
              </a:rPr>
              <a: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button</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type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submit</a:t>
            </a:r>
            <a:r>
              <a:rPr lang="es-ES" sz="1600" b="0" dirty="0">
                <a:solidFill>
                  <a:srgbClr val="CE9178"/>
                </a:solidFill>
                <a:effectLst/>
                <a:latin typeface="Consolas" panose="020B0609020204030204" pitchFamily="49" charset="0"/>
              </a:rPr>
              <a:t>"</a:t>
            </a:r>
            <a:r>
              <a:rPr lang="es-ES" sz="1600" b="0" dirty="0">
                <a:solidFill>
                  <a:srgbClr val="808080"/>
                </a:solidFill>
                <a:effectLst/>
                <a:latin typeface="Consolas" panose="020B0609020204030204" pitchFamily="49" charset="0"/>
              </a:rPr>
              <a:t>&gt;</a:t>
            </a:r>
            <a:r>
              <a:rPr lang="es-ES" sz="1600" b="0" dirty="0">
                <a:solidFill>
                  <a:srgbClr val="D4D4D4"/>
                </a:solidFill>
                <a:effectLst/>
                <a:latin typeface="Consolas" panose="020B0609020204030204" pitchFamily="49" charset="0"/>
              </a:rPr>
              <a:t>Añadir</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button</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div</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form</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32236999"/>
      </p:ext>
    </p:extLst>
  </p:cSld>
  <p:clrMapOvr>
    <a:overrideClrMapping bg1="dk1" tx1="lt1" bg2="dk2" tx2="lt2" accent1="accent1" accent2="accent2" accent3="accent3" accent4="accent4" accent5="accent5" accent6="accent6" hlink="hlink" folHlink="folHlink"/>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FE7B43-1631-4EB8-A6AE-6AC6D0FCDDB7}"/>
              </a:ext>
            </a:extLst>
          </p:cNvPr>
          <p:cNvSpPr>
            <a:spLocks noGrp="1"/>
          </p:cNvSpPr>
          <p:nvPr>
            <p:ph type="title"/>
          </p:nvPr>
        </p:nvSpPr>
        <p:spPr>
          <a:xfrm>
            <a:off x="1653363" y="365760"/>
            <a:ext cx="9367203" cy="1188720"/>
          </a:xfrm>
        </p:spPr>
        <p:txBody>
          <a:bodyPr>
            <a:normAutofit/>
          </a:bodyPr>
          <a:lstStyle/>
          <a:p>
            <a:r>
              <a:rPr lang="es-ES"/>
              <a:t>Métodos en la etiqueta form</a:t>
            </a:r>
            <a:endParaRPr lang="es-ES" dirty="0"/>
          </a:p>
        </p:txBody>
      </p:sp>
      <p:sp>
        <p:nvSpPr>
          <p:cNvPr id="13"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Marcador de contenido 2">
            <a:extLst>
              <a:ext uri="{FF2B5EF4-FFF2-40B4-BE49-F238E27FC236}">
                <a16:creationId xmlns:a16="http://schemas.microsoft.com/office/drawing/2014/main" id="{65A72917-B8F7-4A65-B438-9F86C75E9D39}"/>
              </a:ext>
            </a:extLst>
          </p:cNvPr>
          <p:cNvSpPr>
            <a:spLocks noGrp="1"/>
          </p:cNvSpPr>
          <p:nvPr>
            <p:ph idx="1"/>
          </p:nvPr>
        </p:nvSpPr>
        <p:spPr>
          <a:xfrm>
            <a:off x="1653363" y="2176272"/>
            <a:ext cx="9367204" cy="4041648"/>
          </a:xfrm>
        </p:spPr>
        <p:txBody>
          <a:bodyPr anchor="t">
            <a:normAutofit/>
          </a:bodyPr>
          <a:lstStyle/>
          <a:p>
            <a:r>
              <a:rPr lang="es-ES" sz="2400"/>
              <a:t>Get</a:t>
            </a:r>
          </a:p>
          <a:p>
            <a:pPr lvl="1"/>
            <a:r>
              <a:rPr lang="es-ES"/>
              <a:t>La información se envia en la url, formando la query string</a:t>
            </a:r>
          </a:p>
          <a:p>
            <a:pPr lvl="1"/>
            <a:r>
              <a:rPr lang="es-ES"/>
              <a:t>No se puede encriptar -&gt; muy POCO SEGURO</a:t>
            </a:r>
          </a:p>
          <a:p>
            <a:pPr lvl="1"/>
            <a:r>
              <a:rPr lang="es-ES"/>
              <a:t>Se supone equipotente: se puede repetir n veces sin que cambie el estado de la aplicación -&gt; e.g las claves de un busqueda</a:t>
            </a:r>
          </a:p>
          <a:p>
            <a:r>
              <a:rPr lang="es-ES" sz="2400"/>
              <a:t>Post</a:t>
            </a:r>
          </a:p>
          <a:p>
            <a:pPr lvl="1"/>
            <a:r>
              <a:rPr lang="es-ES"/>
              <a:t>La información se envía en el cuerpo (body) de la petición http</a:t>
            </a:r>
          </a:p>
          <a:p>
            <a:pPr lvl="1"/>
            <a:r>
              <a:rPr lang="es-ES"/>
              <a:t>Al usar https se encripta automáticamente -&gt; SEGURO</a:t>
            </a:r>
          </a:p>
          <a:p>
            <a:pPr lvl="1"/>
            <a:r>
              <a:rPr lang="es-ES"/>
              <a:t>No se supone que séa equipotente, sino que puede cambiar el estado de la aplicación -&gt; e.g. login o el registro de un usuario </a:t>
            </a:r>
            <a:endParaRPr lang="es-ES" dirty="0"/>
          </a:p>
        </p:txBody>
      </p:sp>
    </p:spTree>
    <p:extLst>
      <p:ext uri="{BB962C8B-B14F-4D97-AF65-F5344CB8AC3E}">
        <p14:creationId xmlns:p14="http://schemas.microsoft.com/office/powerpoint/2010/main" val="3518322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Formulario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a:bodyPr>
          <a:lstStyle/>
          <a:p>
            <a:pPr marL="342900" indent="-342900">
              <a:buFontTx/>
              <a:buChar char="-"/>
            </a:pPr>
            <a:r>
              <a:rPr lang="es-ES" sz="2000" dirty="0"/>
              <a:t>Métodos:</a:t>
            </a:r>
          </a:p>
          <a:p>
            <a:pPr marL="800100" lvl="1" indent="-342900">
              <a:buFontTx/>
              <a:buChar char="-"/>
            </a:pPr>
            <a:r>
              <a:rPr lang="es-ES" sz="1800" dirty="0" err="1"/>
              <a:t>Get</a:t>
            </a:r>
            <a:endParaRPr lang="es-ES" sz="1800" dirty="0"/>
          </a:p>
          <a:p>
            <a:pPr marL="800100" lvl="1" indent="-342900">
              <a:buFontTx/>
              <a:buChar char="-"/>
            </a:pPr>
            <a:r>
              <a:rPr lang="es-ES" sz="1800" dirty="0"/>
              <a:t>Post</a:t>
            </a:r>
          </a:p>
          <a:p>
            <a:pPr marL="800100" lvl="1" indent="-342900">
              <a:buFontTx/>
              <a:buChar char="-"/>
            </a:pPr>
            <a:endParaRPr lang="es-ES" sz="1800" dirty="0"/>
          </a:p>
          <a:p>
            <a:pPr marL="342900" indent="-342900">
              <a:buFontTx/>
              <a:buChar char="-"/>
            </a:pPr>
            <a:r>
              <a:rPr lang="es-ES" sz="1800" dirty="0"/>
              <a:t>El error del POST se evita con el tag {% </a:t>
            </a:r>
            <a:r>
              <a:rPr lang="es-ES" sz="1800" dirty="0" err="1"/>
              <a:t>csrf_token</a:t>
            </a:r>
            <a:r>
              <a:rPr lang="es-ES" sz="1800" dirty="0"/>
              <a:t> %}</a:t>
            </a:r>
            <a:br>
              <a:rPr lang="es-ES" sz="1800" dirty="0"/>
            </a:br>
            <a:r>
              <a:rPr lang="es-ES" sz="1800" dirty="0"/>
              <a:t>al inicio del formulario</a:t>
            </a:r>
          </a:p>
          <a:p>
            <a:pPr marL="342900" indent="-342900">
              <a:buFontTx/>
              <a:buChar char="-"/>
            </a:pPr>
            <a:endParaRPr lang="es-ES" sz="2000" dirty="0"/>
          </a:p>
          <a:p>
            <a:pPr marL="342900" indent="-342900">
              <a:buFontTx/>
              <a:buChar char="-"/>
            </a:pPr>
            <a:endParaRPr lang="es-ES" sz="2000" dirty="0"/>
          </a:p>
        </p:txBody>
      </p:sp>
      <p:sp>
        <p:nvSpPr>
          <p:cNvPr id="8" name="CuadroTexto 7">
            <a:extLst>
              <a:ext uri="{FF2B5EF4-FFF2-40B4-BE49-F238E27FC236}">
                <a16:creationId xmlns:a16="http://schemas.microsoft.com/office/drawing/2014/main" id="{0AB24306-F987-43CB-9AD4-1AE568657EBF}"/>
              </a:ext>
            </a:extLst>
          </p:cNvPr>
          <p:cNvSpPr txBox="1"/>
          <p:nvPr/>
        </p:nvSpPr>
        <p:spPr>
          <a:xfrm>
            <a:off x="5040853" y="595925"/>
            <a:ext cx="6308464" cy="830997"/>
          </a:xfrm>
          <a:prstGeom prst="rect">
            <a:avLst/>
          </a:prstGeom>
          <a:noFill/>
        </p:spPr>
        <p:txBody>
          <a:bodyPr wrap="square">
            <a:spAutoFit/>
          </a:bodyPr>
          <a:lstStyle/>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form</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user</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action</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 </a:t>
            </a:r>
            <a:r>
              <a:rPr lang="es-ES" sz="1600" b="0" dirty="0" err="1">
                <a:solidFill>
                  <a:srgbClr val="CE9178"/>
                </a:solidFill>
                <a:effectLst/>
                <a:latin typeface="Consolas" panose="020B0609020204030204" pitchFamily="49" charset="0"/>
              </a:rPr>
              <a:t>url</a:t>
            </a:r>
            <a:r>
              <a:rPr lang="es-ES" sz="1600" b="0" dirty="0">
                <a:solidFill>
                  <a:srgbClr val="CE9178"/>
                </a:solidFill>
                <a:effectLst/>
                <a:latin typeface="Consolas" panose="020B0609020204030204" pitchFamily="49" charset="0"/>
              </a:rPr>
              <a:t> 'usuarios' %}“</a:t>
            </a:r>
          </a:p>
          <a:p>
            <a:r>
              <a:rPr lang="es-ES" sz="1600" dirty="0">
                <a:solidFill>
                  <a:srgbClr val="CE9178"/>
                </a:solidFill>
                <a:latin typeface="Consolas" panose="020B0609020204030204" pitchFamily="49" charset="0"/>
              </a:rPr>
              <a:t>	</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method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"GET“</a:t>
            </a:r>
            <a:r>
              <a:rPr lang="es-ES" sz="1600" b="0" dirty="0">
                <a:solidFill>
                  <a:srgbClr val="D4D4D4"/>
                </a:solidFill>
                <a:effectLst/>
                <a:latin typeface="Consolas" panose="020B0609020204030204" pitchFamily="49" charset="0"/>
              </a:rPr>
              <a:t> (valor por defecto)</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form</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p:txBody>
      </p:sp>
      <p:sp>
        <p:nvSpPr>
          <p:cNvPr id="7" name="CuadroTexto 6">
            <a:extLst>
              <a:ext uri="{FF2B5EF4-FFF2-40B4-BE49-F238E27FC236}">
                <a16:creationId xmlns:a16="http://schemas.microsoft.com/office/drawing/2014/main" id="{97F5DE91-002D-4813-A114-5EEF262E1748}"/>
              </a:ext>
            </a:extLst>
          </p:cNvPr>
          <p:cNvSpPr txBox="1"/>
          <p:nvPr/>
        </p:nvSpPr>
        <p:spPr>
          <a:xfrm>
            <a:off x="5854849" y="2230452"/>
            <a:ext cx="4160520" cy="923330"/>
          </a:xfrm>
          <a:prstGeom prst="rect">
            <a:avLst/>
          </a:prstGeom>
          <a:noFill/>
        </p:spPr>
        <p:txBody>
          <a:bodyPr wrap="square">
            <a:spAutoFit/>
          </a:bodyPr>
          <a:lstStyle/>
          <a:p>
            <a:r>
              <a:rPr lang="es-ES" dirty="0"/>
              <a:t>http://127.0.0.1:8000/usuarios?username=pepe&amp;email=pp%40sample.com&amp;gender=M</a:t>
            </a:r>
          </a:p>
        </p:txBody>
      </p:sp>
      <p:sp>
        <p:nvSpPr>
          <p:cNvPr id="5" name="Flecha: hacia abajo 4">
            <a:extLst>
              <a:ext uri="{FF2B5EF4-FFF2-40B4-BE49-F238E27FC236}">
                <a16:creationId xmlns:a16="http://schemas.microsoft.com/office/drawing/2014/main" id="{2B8F8D2D-9EB0-4259-B199-A6F482BC688B}"/>
              </a:ext>
            </a:extLst>
          </p:cNvPr>
          <p:cNvSpPr/>
          <p:nvPr/>
        </p:nvSpPr>
        <p:spPr>
          <a:xfrm>
            <a:off x="7635687" y="1440656"/>
            <a:ext cx="559398" cy="713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E551E493-33EA-4B41-92E6-29FBA0D136AC}"/>
              </a:ext>
            </a:extLst>
          </p:cNvPr>
          <p:cNvSpPr txBox="1"/>
          <p:nvPr/>
        </p:nvSpPr>
        <p:spPr>
          <a:xfrm>
            <a:off x="6096000" y="5148843"/>
            <a:ext cx="3502647" cy="369332"/>
          </a:xfrm>
          <a:prstGeom prst="rect">
            <a:avLst/>
          </a:prstGeom>
          <a:noFill/>
        </p:spPr>
        <p:txBody>
          <a:bodyPr wrap="square">
            <a:spAutoFit/>
          </a:bodyPr>
          <a:lstStyle/>
          <a:p>
            <a:r>
              <a:rPr lang="es-ES" dirty="0"/>
              <a:t>http://127.0.0.1:8000/usuarios</a:t>
            </a:r>
          </a:p>
        </p:txBody>
      </p:sp>
      <p:sp>
        <p:nvSpPr>
          <p:cNvPr id="12" name="CuadroTexto 11">
            <a:extLst>
              <a:ext uri="{FF2B5EF4-FFF2-40B4-BE49-F238E27FC236}">
                <a16:creationId xmlns:a16="http://schemas.microsoft.com/office/drawing/2014/main" id="{9F6CE38F-89F8-4FC7-8A30-9E75FF2DF263}"/>
              </a:ext>
            </a:extLst>
          </p:cNvPr>
          <p:cNvSpPr txBox="1"/>
          <p:nvPr/>
        </p:nvSpPr>
        <p:spPr>
          <a:xfrm>
            <a:off x="6096000" y="5550607"/>
            <a:ext cx="4343536" cy="369332"/>
          </a:xfrm>
          <a:prstGeom prst="rect">
            <a:avLst/>
          </a:prstGeom>
          <a:noFill/>
        </p:spPr>
        <p:txBody>
          <a:bodyPr wrap="square">
            <a:spAutoFit/>
          </a:bodyPr>
          <a:lstStyle/>
          <a:p>
            <a:r>
              <a:rPr lang="en-GB" dirty="0"/>
              <a:t>CSRF verification failed. Request aborted.</a:t>
            </a:r>
            <a:endParaRPr lang="es-ES" dirty="0"/>
          </a:p>
        </p:txBody>
      </p:sp>
      <p:sp>
        <p:nvSpPr>
          <p:cNvPr id="13" name="CuadroTexto 12">
            <a:extLst>
              <a:ext uri="{FF2B5EF4-FFF2-40B4-BE49-F238E27FC236}">
                <a16:creationId xmlns:a16="http://schemas.microsoft.com/office/drawing/2014/main" id="{22B5A4C3-7AB1-4CCA-A78B-1373BE670624}"/>
              </a:ext>
            </a:extLst>
          </p:cNvPr>
          <p:cNvSpPr txBox="1"/>
          <p:nvPr/>
        </p:nvSpPr>
        <p:spPr>
          <a:xfrm>
            <a:off x="5040853" y="3735814"/>
            <a:ext cx="6308464" cy="830997"/>
          </a:xfrm>
          <a:prstGeom prst="rect">
            <a:avLst/>
          </a:prstGeom>
          <a:noFill/>
        </p:spPr>
        <p:txBody>
          <a:bodyPr wrap="square">
            <a:spAutoFit/>
          </a:bodyPr>
          <a:lstStyle/>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form</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class</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user</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action</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 </a:t>
            </a:r>
            <a:r>
              <a:rPr lang="es-ES" sz="1600" b="0" dirty="0" err="1">
                <a:solidFill>
                  <a:srgbClr val="CE9178"/>
                </a:solidFill>
                <a:effectLst/>
                <a:latin typeface="Consolas" panose="020B0609020204030204" pitchFamily="49" charset="0"/>
              </a:rPr>
              <a:t>url</a:t>
            </a:r>
            <a:r>
              <a:rPr lang="es-ES" sz="1600" b="0" dirty="0">
                <a:solidFill>
                  <a:srgbClr val="CE9178"/>
                </a:solidFill>
                <a:effectLst/>
                <a:latin typeface="Consolas" panose="020B0609020204030204" pitchFamily="49" charset="0"/>
              </a:rPr>
              <a:t> 'usuarios' %}“</a:t>
            </a:r>
          </a:p>
          <a:p>
            <a:r>
              <a:rPr lang="es-ES" sz="1600" dirty="0">
                <a:solidFill>
                  <a:srgbClr val="CE9178"/>
                </a:solidFill>
                <a:latin typeface="Consolas" panose="020B0609020204030204" pitchFamily="49" charset="0"/>
              </a:rPr>
              <a:t>	</a:t>
            </a:r>
            <a:r>
              <a:rPr lang="es-ES" sz="1600" b="0" dirty="0">
                <a:solidFill>
                  <a:srgbClr val="D4D4D4"/>
                </a:solidFill>
                <a:effectLst/>
                <a:latin typeface="Consolas" panose="020B0609020204030204" pitchFamily="49" charset="0"/>
              </a:rPr>
              <a:t> </a:t>
            </a:r>
            <a:r>
              <a:rPr lang="es-ES" sz="1600" b="0" dirty="0" err="1">
                <a:solidFill>
                  <a:srgbClr val="9CDCFE"/>
                </a:solidFill>
                <a:effectLst/>
                <a:latin typeface="Consolas" panose="020B0609020204030204" pitchFamily="49" charset="0"/>
              </a:rPr>
              <a:t>method</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“POSTT“</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a:solidFill>
                  <a:srgbClr val="808080"/>
                </a:solidFill>
                <a:effectLst/>
                <a:latin typeface="Consolas" panose="020B0609020204030204" pitchFamily="49" charset="0"/>
              </a:rPr>
              <a:t>&lt;/</a:t>
            </a:r>
            <a:r>
              <a:rPr lang="es-ES" sz="1600" b="0" dirty="0" err="1">
                <a:solidFill>
                  <a:srgbClr val="569CD6"/>
                </a:solidFill>
                <a:effectLst/>
                <a:latin typeface="Consolas" panose="020B0609020204030204" pitchFamily="49" charset="0"/>
              </a:rPr>
              <a:t>form</a:t>
            </a:r>
            <a:r>
              <a:rPr lang="es-ES" sz="1600" b="0" dirty="0">
                <a:solidFill>
                  <a:srgbClr val="808080"/>
                </a:solidFill>
                <a:effectLst/>
                <a:latin typeface="Consolas" panose="020B0609020204030204" pitchFamily="49" charset="0"/>
              </a:rPr>
              <a:t>&gt;</a:t>
            </a:r>
            <a:endParaRPr lang="es-ES" sz="1600" b="0" dirty="0">
              <a:solidFill>
                <a:srgbClr val="D4D4D4"/>
              </a:solidFill>
              <a:effectLst/>
              <a:latin typeface="Consolas" panose="020B0609020204030204" pitchFamily="49" charset="0"/>
            </a:endParaRPr>
          </a:p>
        </p:txBody>
      </p:sp>
      <p:sp>
        <p:nvSpPr>
          <p:cNvPr id="15" name="Flecha: hacia abajo 14">
            <a:extLst>
              <a:ext uri="{FF2B5EF4-FFF2-40B4-BE49-F238E27FC236}">
                <a16:creationId xmlns:a16="http://schemas.microsoft.com/office/drawing/2014/main" id="{2B1BC3A1-B804-49B5-B2A8-5721CD0616F0}"/>
              </a:ext>
            </a:extLst>
          </p:cNvPr>
          <p:cNvSpPr/>
          <p:nvPr/>
        </p:nvSpPr>
        <p:spPr>
          <a:xfrm>
            <a:off x="7708370" y="4418777"/>
            <a:ext cx="559398" cy="713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46464540"/>
      </p:ext>
    </p:extLst>
  </p:cSld>
  <p:clrMapOvr>
    <a:overrideClrMapping bg1="dk1" tx1="lt1" bg2="dk2" tx2="lt2" accent1="accent1" accent2="accent2" accent3="accent3" accent4="accent4" accent5="accent5" accent6="accent6" hlink="hlink" folHlink="folHlink"/>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Formulario Django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316094"/>
          </a:xfrm>
        </p:spPr>
        <p:txBody>
          <a:bodyPr vert="horz" lIns="91440" tIns="45720" rIns="91440" bIns="45720" rtlCol="0">
            <a:normAutofit lnSpcReduction="10000"/>
          </a:bodyPr>
          <a:lstStyle/>
          <a:p>
            <a:pPr marL="342900" indent="-342900">
              <a:buFontTx/>
              <a:buChar char="-"/>
            </a:pPr>
            <a:r>
              <a:rPr lang="es-ES" sz="2000" dirty="0"/>
              <a:t>Los formularios se crean con un tipo especifico de clases</a:t>
            </a:r>
          </a:p>
          <a:p>
            <a:pPr marL="800100" lvl="1" indent="-342900">
              <a:buFontTx/>
              <a:buChar char="-"/>
            </a:pPr>
            <a:r>
              <a:rPr lang="es-ES" sz="1800" dirty="0"/>
              <a:t>Heredan de la clase </a:t>
            </a:r>
            <a:r>
              <a:rPr lang="es-ES" sz="1800" dirty="0" err="1"/>
              <a:t>Form</a:t>
            </a:r>
            <a:endParaRPr lang="es-ES" sz="1800" dirty="0"/>
          </a:p>
          <a:p>
            <a:pPr marL="800100" lvl="1" indent="-342900">
              <a:buFontTx/>
              <a:buChar char="-"/>
            </a:pPr>
            <a:r>
              <a:rPr lang="es-ES" sz="1800" dirty="0"/>
              <a:t>Se almacenan en la carpeta </a:t>
            </a:r>
            <a:r>
              <a:rPr lang="es-ES" sz="1800" dirty="0" err="1"/>
              <a:t>forms</a:t>
            </a:r>
            <a:endParaRPr lang="es-ES" sz="1600" dirty="0"/>
          </a:p>
          <a:p>
            <a:pPr marL="342900" indent="-342900">
              <a:buFontTx/>
              <a:buChar char="-"/>
            </a:pPr>
            <a:endParaRPr lang="es-ES" sz="2000" dirty="0"/>
          </a:p>
          <a:p>
            <a:pPr marL="342900" indent="-342900">
              <a:buFontTx/>
              <a:buChar char="-"/>
            </a:pPr>
            <a:r>
              <a:rPr lang="es-ES" sz="2000" dirty="0"/>
              <a:t>Son similares a Modelos pero definen formularios</a:t>
            </a:r>
          </a:p>
          <a:p>
            <a:pPr marL="342900" indent="-342900">
              <a:buFontTx/>
              <a:buChar char="-"/>
            </a:pPr>
            <a:endParaRPr lang="es-ES" sz="2000" dirty="0"/>
          </a:p>
          <a:p>
            <a:pPr marL="342900" indent="-342900">
              <a:buFontTx/>
              <a:buChar char="-"/>
            </a:pPr>
            <a:r>
              <a:rPr lang="es-ES" sz="2000" dirty="0"/>
              <a:t>La vista le proporciona al</a:t>
            </a:r>
          </a:p>
        </p:txBody>
      </p:sp>
      <p:sp>
        <p:nvSpPr>
          <p:cNvPr id="16" name="CuadroTexto 15">
            <a:extLst>
              <a:ext uri="{FF2B5EF4-FFF2-40B4-BE49-F238E27FC236}">
                <a16:creationId xmlns:a16="http://schemas.microsoft.com/office/drawing/2014/main" id="{E24D6ECE-55CE-4D86-8BFF-F68E16C6AC3A}"/>
              </a:ext>
            </a:extLst>
          </p:cNvPr>
          <p:cNvSpPr txBox="1"/>
          <p:nvPr/>
        </p:nvSpPr>
        <p:spPr>
          <a:xfrm>
            <a:off x="5454326" y="235890"/>
            <a:ext cx="6094206" cy="452431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django</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forms</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UserForm</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forms.Form</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GENEROS = [</a:t>
            </a: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M'</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'Hombre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'Mujer’</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'Otro’</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username</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forms.CharField</a:t>
            </a:r>
            <a:r>
              <a:rPr lang="es-ES" b="0" dirty="0">
                <a:solidFill>
                  <a:srgbClr val="D4D4D4"/>
                </a:solidFill>
                <a:effectLst/>
                <a:latin typeface="Consolas" panose="020B0609020204030204" pitchFamily="49" charset="0"/>
              </a:rPr>
              <a:t>(</a:t>
            </a:r>
          </a:p>
          <a:p>
            <a:r>
              <a:rPr lang="es-ES" dirty="0">
                <a:solidFill>
                  <a:srgbClr val="D4D4D4"/>
                </a:solidFill>
                <a:latin typeface="Consolas" panose="020B0609020204030204" pitchFamily="49" charset="0"/>
              </a:rPr>
              <a:t>	</a:t>
            </a:r>
            <a:r>
              <a:rPr lang="es-ES" b="0" dirty="0" err="1">
                <a:solidFill>
                  <a:srgbClr val="D4D4D4"/>
                </a:solidFill>
                <a:effectLst/>
                <a:latin typeface="Consolas" panose="020B0609020204030204" pitchFamily="49" charset="0"/>
              </a:rPr>
              <a:t>label</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'Nombre o alias de usuario’</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err="1">
                <a:solidFill>
                  <a:srgbClr val="D4D4D4"/>
                </a:solidFill>
                <a:effectLst/>
                <a:latin typeface="Consolas" panose="020B0609020204030204" pitchFamily="49" charset="0"/>
              </a:rPr>
              <a:t>max_length</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100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email = </a:t>
            </a:r>
            <a:r>
              <a:rPr lang="es-ES" b="0" dirty="0" err="1">
                <a:solidFill>
                  <a:srgbClr val="D4D4D4"/>
                </a:solidFill>
                <a:effectLst/>
                <a:latin typeface="Consolas" panose="020B0609020204030204" pitchFamily="49" charset="0"/>
              </a:rPr>
              <a:t>forms.EmailField</a:t>
            </a:r>
            <a:r>
              <a:rPr lang="es-ES" b="0" dirty="0">
                <a:solidFill>
                  <a:srgbClr val="D4D4D4"/>
                </a:solidFill>
                <a:effectLst/>
                <a:latin typeface="Consolas" panose="020B0609020204030204" pitchFamily="49" charset="0"/>
              </a:rPr>
              <a:t>(</a:t>
            </a:r>
          </a:p>
          <a:p>
            <a:r>
              <a:rPr lang="es-ES" dirty="0">
                <a:solidFill>
                  <a:srgbClr val="D4D4D4"/>
                </a:solidFill>
                <a:latin typeface="Consolas" panose="020B0609020204030204" pitchFamily="49" charset="0"/>
              </a:rPr>
              <a:t>	</a:t>
            </a:r>
            <a:r>
              <a:rPr lang="es-ES" b="0" dirty="0" err="1">
                <a:solidFill>
                  <a:srgbClr val="D4D4D4"/>
                </a:solidFill>
                <a:effectLst/>
                <a:latin typeface="Consolas" panose="020B0609020204030204" pitchFamily="49" charset="0"/>
              </a:rPr>
              <a:t>label</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'Correo electrónico’</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err="1">
                <a:solidFill>
                  <a:srgbClr val="D4D4D4"/>
                </a:solidFill>
                <a:effectLst/>
                <a:latin typeface="Consolas" panose="020B0609020204030204" pitchFamily="49" charset="0"/>
              </a:rPr>
              <a:t>max_length</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100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gender</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forms.ChoiceField</a:t>
            </a:r>
            <a:r>
              <a:rPr lang="es-ES" b="0" dirty="0">
                <a:solidFill>
                  <a:srgbClr val="D4D4D4"/>
                </a:solidFill>
                <a:effectLst/>
                <a:latin typeface="Consolas" panose="020B0609020204030204" pitchFamily="49" charset="0"/>
              </a:rPr>
              <a:t>(</a:t>
            </a:r>
          </a:p>
          <a:p>
            <a:r>
              <a:rPr lang="es-ES" dirty="0">
                <a:solidFill>
                  <a:srgbClr val="D4D4D4"/>
                </a:solidFill>
                <a:latin typeface="Consolas" panose="020B0609020204030204" pitchFamily="49" charset="0"/>
              </a:rPr>
              <a:t>	</a:t>
            </a:r>
            <a:r>
              <a:rPr lang="es-ES" b="0" dirty="0" err="1">
                <a:solidFill>
                  <a:srgbClr val="D4D4D4"/>
                </a:solidFill>
                <a:effectLst/>
                <a:latin typeface="Consolas" panose="020B0609020204030204" pitchFamily="49" charset="0"/>
              </a:rPr>
              <a:t>label</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'Genero'</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choices</a:t>
            </a:r>
            <a:r>
              <a:rPr lang="es-ES" b="0" dirty="0">
                <a:solidFill>
                  <a:srgbClr val="D4D4D4"/>
                </a:solidFill>
                <a:effectLst/>
                <a:latin typeface="Consolas" panose="020B0609020204030204" pitchFamily="49" charset="0"/>
              </a:rPr>
              <a:t>=GENEROS)</a:t>
            </a:r>
          </a:p>
        </p:txBody>
      </p:sp>
      <p:sp>
        <p:nvSpPr>
          <p:cNvPr id="17" name="CuadroTexto 16">
            <a:extLst>
              <a:ext uri="{FF2B5EF4-FFF2-40B4-BE49-F238E27FC236}">
                <a16:creationId xmlns:a16="http://schemas.microsoft.com/office/drawing/2014/main" id="{4A1707E0-DCB9-4C5C-9A46-15F77629A7D0}"/>
              </a:ext>
            </a:extLst>
          </p:cNvPr>
          <p:cNvSpPr txBox="1"/>
          <p:nvPr/>
        </p:nvSpPr>
        <p:spPr>
          <a:xfrm>
            <a:off x="5297763" y="5284268"/>
            <a:ext cx="6094206" cy="1200329"/>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add_usuarios2(</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user_form</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UserForm</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render(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'add_usuarios2.html'</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77405708"/>
      </p:ext>
    </p:extLst>
  </p:cSld>
  <p:clrMapOvr>
    <a:overrideClrMapping bg1="dk1" tx1="lt1" bg2="dk2" tx2="lt2" accent1="accent1" accent2="accent2" accent3="accent3" accent4="accent4" accent5="accent5" accent6="accent6" hlink="hlink" folHlink="folHlink"/>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Formulario Django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3"/>
            <a:ext cx="3502647" cy="3460771"/>
          </a:xfrm>
        </p:spPr>
        <p:txBody>
          <a:bodyPr vert="horz" lIns="91440" tIns="45720" rIns="91440" bIns="45720" rtlCol="0">
            <a:normAutofit lnSpcReduction="10000"/>
          </a:bodyPr>
          <a:lstStyle/>
          <a:p>
            <a:pPr marL="342900" indent="-342900">
              <a:buFontTx/>
              <a:buChar char="-"/>
            </a:pPr>
            <a:r>
              <a:rPr lang="es-ES" sz="2000" dirty="0"/>
              <a:t>La vista le proporciona al </a:t>
            </a:r>
            <a:r>
              <a:rPr lang="es-ES" sz="2000" dirty="0" err="1"/>
              <a:t>template</a:t>
            </a:r>
            <a:r>
              <a:rPr lang="es-ES" sz="2000" dirty="0"/>
              <a:t> una instancia de la clase </a:t>
            </a:r>
            <a:r>
              <a:rPr lang="es-ES" sz="2000" dirty="0" err="1"/>
              <a:t>Form</a:t>
            </a:r>
            <a:endParaRPr lang="es-ES" sz="2000" dirty="0"/>
          </a:p>
          <a:p>
            <a:pPr marL="342900" indent="-342900">
              <a:buFontTx/>
              <a:buChar char="-"/>
            </a:pPr>
            <a:r>
              <a:rPr lang="es-ES" sz="2000" dirty="0"/>
              <a:t>El </a:t>
            </a:r>
            <a:r>
              <a:rPr lang="es-ES" sz="2000" dirty="0" err="1"/>
              <a:t>template</a:t>
            </a:r>
            <a:r>
              <a:rPr lang="es-ES" sz="2000" dirty="0"/>
              <a:t> puede generar el formulario automáticamente</a:t>
            </a:r>
          </a:p>
          <a:p>
            <a:pPr marL="342900" indent="-342900">
              <a:buFontTx/>
              <a:buChar char="-"/>
            </a:pPr>
            <a:r>
              <a:rPr lang="es-ES" sz="2000" dirty="0"/>
              <a:t>Diversas propiedades permiten formatearlo</a:t>
            </a:r>
          </a:p>
          <a:p>
            <a:pPr marL="800100" lvl="1" indent="-342900">
              <a:buFontTx/>
              <a:buChar char="-"/>
            </a:pPr>
            <a:r>
              <a:rPr lang="es-ES" sz="1800" dirty="0" err="1"/>
              <a:t>as_p</a:t>
            </a:r>
            <a:endParaRPr lang="es-ES" sz="1800" dirty="0"/>
          </a:p>
          <a:p>
            <a:pPr marL="800100" lvl="1" indent="-342900">
              <a:buFontTx/>
              <a:buChar char="-"/>
            </a:pPr>
            <a:r>
              <a:rPr lang="es-ES" sz="1800" dirty="0" err="1"/>
              <a:t>as_table</a:t>
            </a:r>
            <a:endParaRPr lang="es-ES" sz="1800" dirty="0"/>
          </a:p>
          <a:p>
            <a:pPr marL="800100" lvl="1" indent="-342900">
              <a:buFontTx/>
              <a:buChar char="-"/>
            </a:pPr>
            <a:r>
              <a:rPr lang="es-ES" sz="1800" dirty="0" err="1"/>
              <a:t>as_ul</a:t>
            </a:r>
            <a:r>
              <a:rPr lang="es-ES" sz="1800" dirty="0"/>
              <a:t> / </a:t>
            </a:r>
            <a:r>
              <a:rPr lang="es-ES" sz="1800" dirty="0" err="1"/>
              <a:t>as_ol</a:t>
            </a:r>
            <a:endParaRPr lang="es-ES" sz="1800" dirty="0"/>
          </a:p>
        </p:txBody>
      </p:sp>
      <p:sp>
        <p:nvSpPr>
          <p:cNvPr id="17" name="CuadroTexto 16">
            <a:extLst>
              <a:ext uri="{FF2B5EF4-FFF2-40B4-BE49-F238E27FC236}">
                <a16:creationId xmlns:a16="http://schemas.microsoft.com/office/drawing/2014/main" id="{4A1707E0-DCB9-4C5C-9A46-15F77629A7D0}"/>
              </a:ext>
            </a:extLst>
          </p:cNvPr>
          <p:cNvSpPr txBox="1"/>
          <p:nvPr/>
        </p:nvSpPr>
        <p:spPr>
          <a:xfrm>
            <a:off x="5502158" y="623392"/>
            <a:ext cx="5567461" cy="1200329"/>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add_usuarios2(</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user_form</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UserForm</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render(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'add_usuarios2.html'</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a:t>
            </a:r>
            <a:r>
              <a:rPr lang="es-ES" b="0" dirty="0">
                <a:solidFill>
                  <a:srgbClr val="D4D4D4"/>
                </a:solidFill>
                <a:effectLst/>
                <a:latin typeface="Consolas" panose="020B0609020204030204" pitchFamily="49" charset="0"/>
              </a:rPr>
              <a:t>)</a:t>
            </a:r>
          </a:p>
        </p:txBody>
      </p:sp>
      <p:sp>
        <p:nvSpPr>
          <p:cNvPr id="8" name="CuadroTexto 7">
            <a:extLst>
              <a:ext uri="{FF2B5EF4-FFF2-40B4-BE49-F238E27FC236}">
                <a16:creationId xmlns:a16="http://schemas.microsoft.com/office/drawing/2014/main" id="{54B4E112-245B-4018-86D2-38780827EA35}"/>
              </a:ext>
            </a:extLst>
          </p:cNvPr>
          <p:cNvSpPr txBox="1"/>
          <p:nvPr/>
        </p:nvSpPr>
        <p:spPr>
          <a:xfrm>
            <a:off x="5297763" y="2617573"/>
            <a:ext cx="5225788" cy="2031325"/>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form</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user</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err="1">
                <a:solidFill>
                  <a:srgbClr val="9CDCFE"/>
                </a:solidFill>
                <a:effectLst/>
                <a:latin typeface="Consolas" panose="020B0609020204030204" pitchFamily="49" charset="0"/>
              </a:rPr>
              <a:t>action</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url</a:t>
            </a:r>
            <a:r>
              <a:rPr lang="es-ES" b="0" dirty="0">
                <a:solidFill>
                  <a:srgbClr val="CE9178"/>
                </a:solidFill>
                <a:effectLst/>
                <a:latin typeface="Consolas" panose="020B0609020204030204" pitchFamily="49" charset="0"/>
              </a:rPr>
              <a:t> 'usuarios' %}"</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err="1">
                <a:solidFill>
                  <a:srgbClr val="9CDCFE"/>
                </a:solidFill>
                <a:effectLst/>
                <a:latin typeface="Consolas" panose="020B0609020204030204" pitchFamily="49" charset="0"/>
              </a:rPr>
              <a:t>method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"POST"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csrf_token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user_form.as_p</a:t>
            </a:r>
            <a:r>
              <a:rPr lang="es-E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662045435"/>
      </p:ext>
    </p:extLst>
  </p:cSld>
  <p:clrMapOvr>
    <a:overrideClrMapping bg1="dk1" tx1="lt1" bg2="dk2" tx2="lt2" accent1="accent1" accent2="accent2" accent3="accent3" accent4="accent4" accent5="accent5" accent6="accent6" hlink="hlink" folHlink="folHlink"/>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5400" dirty="0"/>
              <a:t>Formulario Django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3"/>
            <a:ext cx="3502647" cy="3460771"/>
          </a:xfrm>
        </p:spPr>
        <p:txBody>
          <a:bodyPr vert="horz" lIns="91440" tIns="45720" rIns="91440" bIns="45720" rtlCol="0">
            <a:normAutofit/>
          </a:bodyPr>
          <a:lstStyle/>
          <a:p>
            <a:pPr marL="342900" indent="-342900">
              <a:buFontTx/>
              <a:buChar char="-"/>
            </a:pPr>
            <a:r>
              <a:rPr lang="es-ES" sz="2000" dirty="0"/>
              <a:t>Para un control más preciso del aspecto se puede acceder independientemente a cada una de las propiedades del objeto </a:t>
            </a:r>
            <a:r>
              <a:rPr lang="es-ES" sz="2000" dirty="0" err="1"/>
              <a:t>form</a:t>
            </a:r>
            <a:endParaRPr lang="es-ES" sz="1800" dirty="0"/>
          </a:p>
        </p:txBody>
      </p:sp>
      <p:sp>
        <p:nvSpPr>
          <p:cNvPr id="17" name="CuadroTexto 16">
            <a:extLst>
              <a:ext uri="{FF2B5EF4-FFF2-40B4-BE49-F238E27FC236}">
                <a16:creationId xmlns:a16="http://schemas.microsoft.com/office/drawing/2014/main" id="{4A1707E0-DCB9-4C5C-9A46-15F77629A7D0}"/>
              </a:ext>
            </a:extLst>
          </p:cNvPr>
          <p:cNvSpPr txBox="1"/>
          <p:nvPr/>
        </p:nvSpPr>
        <p:spPr>
          <a:xfrm>
            <a:off x="5502158" y="623392"/>
            <a:ext cx="5567461" cy="1200329"/>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add_usuarios2(</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user_form</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UserForm</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render(</a:t>
            </a:r>
            <a:r>
              <a:rPr lang="es-ES" b="0" dirty="0" err="1">
                <a:solidFill>
                  <a:srgbClr val="D4D4D4"/>
                </a:solidFill>
                <a:effectLst/>
                <a:latin typeface="Consolas" panose="020B0609020204030204" pitchFamily="49" charset="0"/>
              </a:rPr>
              <a:t>request</a:t>
            </a:r>
            <a:r>
              <a:rPr lang="es-ES" b="0" dirty="0">
                <a:solidFill>
                  <a:srgbClr val="D4D4D4"/>
                </a:solidFill>
                <a:effectLst/>
                <a:latin typeface="Consolas" panose="020B0609020204030204" pitchFamily="49" charset="0"/>
              </a:rPr>
              <a:t>, </a:t>
            </a:r>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'add_usuarios2.html'</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form</a:t>
            </a:r>
            <a:r>
              <a:rPr lang="es-ES" b="0" dirty="0">
                <a:solidFill>
                  <a:srgbClr val="D4D4D4"/>
                </a:solidFill>
                <a:effectLst/>
                <a:latin typeface="Consolas" panose="020B0609020204030204" pitchFamily="49" charset="0"/>
              </a:rPr>
              <a:t>)</a:t>
            </a:r>
          </a:p>
        </p:txBody>
      </p:sp>
      <p:sp>
        <p:nvSpPr>
          <p:cNvPr id="8" name="CuadroTexto 7">
            <a:extLst>
              <a:ext uri="{FF2B5EF4-FFF2-40B4-BE49-F238E27FC236}">
                <a16:creationId xmlns:a16="http://schemas.microsoft.com/office/drawing/2014/main" id="{54B4E112-245B-4018-86D2-38780827EA35}"/>
              </a:ext>
            </a:extLst>
          </p:cNvPr>
          <p:cNvSpPr txBox="1"/>
          <p:nvPr/>
        </p:nvSpPr>
        <p:spPr>
          <a:xfrm>
            <a:off x="5297763" y="2617573"/>
            <a:ext cx="5225788" cy="3693319"/>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form</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user</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err="1">
                <a:solidFill>
                  <a:srgbClr val="9CDCFE"/>
                </a:solidFill>
                <a:effectLst/>
                <a:latin typeface="Consolas" panose="020B0609020204030204" pitchFamily="49" charset="0"/>
              </a:rPr>
              <a:t>action</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url</a:t>
            </a:r>
            <a:r>
              <a:rPr lang="es-ES" b="0" dirty="0">
                <a:solidFill>
                  <a:srgbClr val="CE9178"/>
                </a:solidFill>
                <a:effectLst/>
                <a:latin typeface="Consolas" panose="020B0609020204030204" pitchFamily="49" charset="0"/>
              </a:rPr>
              <a:t> 'usuarios' %}"</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err="1">
                <a:solidFill>
                  <a:srgbClr val="9CDCFE"/>
                </a:solidFill>
                <a:effectLst/>
                <a:latin typeface="Consolas" panose="020B0609020204030204" pitchFamily="49" charset="0"/>
              </a:rPr>
              <a:t>method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"POST"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csrf_token</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for</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field</a:t>
            </a:r>
            <a:r>
              <a:rPr lang="es-ES" b="0" dirty="0">
                <a:solidFill>
                  <a:srgbClr val="D4D4D4"/>
                </a:solidFill>
                <a:effectLst/>
                <a:latin typeface="Consolas" panose="020B0609020204030204" pitchFamily="49" charset="0"/>
              </a:rPr>
              <a:t> in </a:t>
            </a:r>
            <a:r>
              <a:rPr lang="es-ES" b="0" dirty="0" err="1">
                <a:solidFill>
                  <a:srgbClr val="D4D4D4"/>
                </a:solidFill>
                <a:effectLst/>
                <a:latin typeface="Consolas" panose="020B0609020204030204" pitchFamily="49" charset="0"/>
              </a:rPr>
              <a:t>user_form</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class</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form-group</a:t>
            </a:r>
            <a:r>
              <a:rPr lang="es-ES" b="0" dirty="0">
                <a:solidFill>
                  <a:srgbClr val="CE9178"/>
                </a:solidFill>
                <a:effectLst/>
                <a:latin typeface="Consolas" panose="020B0609020204030204" pitchFamily="49" charset="0"/>
              </a:rPr>
              <a:t>"</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field.label_tag</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field</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div</a:t>
            </a:r>
            <a:r>
              <a:rPr lang="es-ES" b="0" dirty="0">
                <a:solidFill>
                  <a:srgbClr val="808080"/>
                </a:solidFill>
                <a:effectLst/>
                <a:latin typeface="Consolas" panose="020B0609020204030204" pitchFamily="49" charset="0"/>
              </a:rPr>
              <a:t>&gt;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endfor</a:t>
            </a:r>
            <a:r>
              <a:rPr lang="es-ES" b="0" dirty="0">
                <a:solidFill>
                  <a:srgbClr val="D4D4D4"/>
                </a:solidFill>
                <a:effectLst/>
                <a:latin typeface="Consolas" panose="020B0609020204030204" pitchFamily="49" charset="0"/>
              </a:rPr>
              <a:t> %}</a:t>
            </a:r>
          </a:p>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66793440"/>
      </p:ext>
    </p:extLst>
  </p:cSld>
  <p:clrMapOvr>
    <a:overrideClrMapping bg1="dk1" tx1="lt1" bg2="dk2" tx2="lt2" accent1="accent1" accent2="accent2" accent3="accent3" accent4="accent4" accent5="accent5" accent6="accent6" hlink="hlink" folHlink="folHlink"/>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70B45-9D2C-4529-B752-A5D46F218868}"/>
              </a:ext>
            </a:extLst>
          </p:cNvPr>
          <p:cNvSpPr>
            <a:spLocks noGrp="1"/>
          </p:cNvSpPr>
          <p:nvPr>
            <p:ph type="title"/>
          </p:nvPr>
        </p:nvSpPr>
        <p:spPr>
          <a:xfrm>
            <a:off x="4965430" y="629268"/>
            <a:ext cx="6586491" cy="1286160"/>
          </a:xfrm>
        </p:spPr>
        <p:txBody>
          <a:bodyPr anchor="b">
            <a:normAutofit/>
          </a:bodyPr>
          <a:lstStyle/>
          <a:p>
            <a:r>
              <a:rPr lang="es-ES" dirty="0"/>
              <a:t>Continuación</a:t>
            </a:r>
          </a:p>
        </p:txBody>
      </p:sp>
      <p:sp>
        <p:nvSpPr>
          <p:cNvPr id="3" name="Marcador de contenido 2">
            <a:extLst>
              <a:ext uri="{FF2B5EF4-FFF2-40B4-BE49-F238E27FC236}">
                <a16:creationId xmlns:a16="http://schemas.microsoft.com/office/drawing/2014/main" id="{87A1EF7F-472E-4F54-805A-5BABCA0E086F}"/>
              </a:ext>
            </a:extLst>
          </p:cNvPr>
          <p:cNvSpPr>
            <a:spLocks noGrp="1"/>
          </p:cNvSpPr>
          <p:nvPr>
            <p:ph idx="1"/>
          </p:nvPr>
        </p:nvSpPr>
        <p:spPr>
          <a:xfrm>
            <a:off x="4965431" y="2438400"/>
            <a:ext cx="6586489" cy="3785419"/>
          </a:xfrm>
        </p:spPr>
        <p:txBody>
          <a:bodyPr>
            <a:normAutofit/>
          </a:bodyPr>
          <a:lstStyle/>
          <a:p>
            <a:pPr marL="304800" algn="l"/>
            <a:r>
              <a:rPr lang="es-ES" sz="2000" b="0" i="0" dirty="0">
                <a:solidFill>
                  <a:srgbClr val="201F1E"/>
                </a:solidFill>
                <a:effectLst/>
                <a:latin typeface="Calibri" panose="020F0502020204030204" pitchFamily="34" charset="0"/>
              </a:rPr>
              <a:t>Modelos avanzados</a:t>
            </a:r>
          </a:p>
          <a:p>
            <a:pPr marL="762000" lvl="1"/>
            <a:r>
              <a:rPr lang="es-ES" sz="1600" b="0" i="0" dirty="0">
                <a:solidFill>
                  <a:srgbClr val="201F1E"/>
                </a:solidFill>
                <a:effectLst/>
                <a:latin typeface="Calibri" panose="020F0502020204030204" pitchFamily="34" charset="0"/>
              </a:rPr>
              <a:t>Managers </a:t>
            </a:r>
          </a:p>
          <a:p>
            <a:pPr marL="762000" lvl="1"/>
            <a:r>
              <a:rPr lang="es-ES" sz="1600" b="0" i="0" dirty="0">
                <a:solidFill>
                  <a:srgbClr val="201F1E"/>
                </a:solidFill>
                <a:effectLst/>
                <a:latin typeface="Calibri" panose="020F0502020204030204" pitchFamily="34" charset="0"/>
              </a:rPr>
              <a:t>RAW SQL </a:t>
            </a:r>
          </a:p>
          <a:p>
            <a:pPr marL="762000" lvl="1"/>
            <a:r>
              <a:rPr lang="es-ES" sz="1600" b="0" i="0" dirty="0" err="1">
                <a:solidFill>
                  <a:srgbClr val="201F1E"/>
                </a:solidFill>
                <a:effectLst/>
                <a:latin typeface="Calibri" panose="020F0502020204030204" pitchFamily="34" charset="0"/>
              </a:rPr>
              <a:t>Aggregations</a:t>
            </a:r>
            <a:endParaRPr lang="es-ES" sz="1600" b="0" i="0" dirty="0">
              <a:solidFill>
                <a:srgbClr val="201F1E"/>
              </a:solidFill>
              <a:effectLst/>
              <a:latin typeface="Calibri" panose="020F0502020204030204" pitchFamily="34" charset="0"/>
            </a:endParaRPr>
          </a:p>
          <a:p>
            <a:pPr marL="304800" algn="l"/>
            <a:r>
              <a:rPr lang="es-ES" sz="2000" b="0" i="0" dirty="0">
                <a:solidFill>
                  <a:srgbClr val="201F1E"/>
                </a:solidFill>
                <a:effectLst/>
                <a:latin typeface="Calibri" panose="020F0502020204030204" pitchFamily="34" charset="0"/>
              </a:rPr>
              <a:t>Vistas avanzadas</a:t>
            </a:r>
          </a:p>
          <a:p>
            <a:pPr marL="762000" lvl="1"/>
            <a:r>
              <a:rPr lang="es-ES" sz="1600" b="0" i="0" dirty="0" err="1">
                <a:solidFill>
                  <a:srgbClr val="201F1E"/>
                </a:solidFill>
                <a:effectLst/>
                <a:latin typeface="Calibri" panose="020F0502020204030204" pitchFamily="34" charset="0"/>
              </a:rPr>
              <a:t>Mixins</a:t>
            </a:r>
            <a:r>
              <a:rPr lang="es-ES" sz="1600" b="0" i="0" dirty="0">
                <a:solidFill>
                  <a:srgbClr val="201F1E"/>
                </a:solidFill>
                <a:effectLst/>
                <a:latin typeface="Calibri" panose="020F0502020204030204" pitchFamily="34" charset="0"/>
              </a:rPr>
              <a:t> </a:t>
            </a:r>
          </a:p>
          <a:p>
            <a:pPr marL="762000" lvl="1"/>
            <a:r>
              <a:rPr lang="es-ES" sz="1600" b="0" i="0" dirty="0" err="1">
                <a:solidFill>
                  <a:srgbClr val="201F1E"/>
                </a:solidFill>
                <a:effectLst/>
                <a:latin typeface="Calibri" panose="020F0502020204030204" pitchFamily="34" charset="0"/>
              </a:rPr>
              <a:t>Context</a:t>
            </a:r>
            <a:r>
              <a:rPr lang="es-ES" sz="1600" b="0" i="0" dirty="0">
                <a:solidFill>
                  <a:srgbClr val="201F1E"/>
                </a:solidFill>
                <a:effectLst/>
                <a:latin typeface="Calibri" panose="020F0502020204030204" pitchFamily="34" charset="0"/>
              </a:rPr>
              <a:t> </a:t>
            </a:r>
            <a:r>
              <a:rPr lang="es-ES" sz="1600" b="0" i="0" dirty="0" err="1">
                <a:solidFill>
                  <a:srgbClr val="201F1E"/>
                </a:solidFill>
                <a:effectLst/>
                <a:latin typeface="Calibri" panose="020F0502020204030204" pitchFamily="34" charset="0"/>
              </a:rPr>
              <a:t>Processors</a:t>
            </a:r>
            <a:r>
              <a:rPr lang="es-ES" sz="1600" b="0" i="0" dirty="0">
                <a:solidFill>
                  <a:srgbClr val="201F1E"/>
                </a:solidFill>
                <a:effectLst/>
                <a:latin typeface="Calibri" panose="020F0502020204030204" pitchFamily="34" charset="0"/>
              </a:rPr>
              <a:t> </a:t>
            </a:r>
          </a:p>
          <a:p>
            <a:pPr marL="762000" lvl="1"/>
            <a:r>
              <a:rPr lang="es-ES" sz="1600" b="0" i="0" dirty="0">
                <a:solidFill>
                  <a:srgbClr val="201F1E"/>
                </a:solidFill>
                <a:effectLst/>
                <a:latin typeface="Calibri" panose="020F0502020204030204" pitchFamily="34" charset="0"/>
              </a:rPr>
              <a:t>Middlewares</a:t>
            </a:r>
          </a:p>
          <a:p>
            <a:pPr marL="304800" algn="l"/>
            <a:r>
              <a:rPr lang="es-ES" sz="2000" b="0" i="0" dirty="0" err="1">
                <a:solidFill>
                  <a:srgbClr val="201F1E"/>
                </a:solidFill>
                <a:effectLst/>
                <a:latin typeface="Calibri" panose="020F0502020204030204" pitchFamily="34" charset="0"/>
              </a:rPr>
              <a:t>Signal</a:t>
            </a:r>
            <a:endParaRPr lang="es-ES" sz="2000" b="0" i="0" dirty="0">
              <a:solidFill>
                <a:srgbClr val="201F1E"/>
              </a:solidFill>
              <a:effectLst/>
              <a:latin typeface="Calibri" panose="020F0502020204030204" pitchFamily="34" charset="0"/>
            </a:endParaRPr>
          </a:p>
        </p:txBody>
      </p:sp>
      <p:pic>
        <p:nvPicPr>
          <p:cNvPr id="5" name="Picture 4" descr="Herramientas en un fondo rojo">
            <a:extLst>
              <a:ext uri="{FF2B5EF4-FFF2-40B4-BE49-F238E27FC236}">
                <a16:creationId xmlns:a16="http://schemas.microsoft.com/office/drawing/2014/main" id="{3B9ABD21-8D2F-4398-BC6C-95EA637B2A13}"/>
              </a:ext>
            </a:extLst>
          </p:cNvPr>
          <p:cNvPicPr>
            <a:picLocks noChangeAspect="1"/>
          </p:cNvPicPr>
          <p:nvPr/>
        </p:nvPicPr>
        <p:blipFill rotWithShape="1">
          <a:blip r:embed="rId2"/>
          <a:srcRect l="22101" r="3278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411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485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BD5E1CC-A65C-412B-9A32-D72CD1EB13C6}"/>
              </a:ext>
            </a:extLst>
          </p:cNvPr>
          <p:cNvPicPr>
            <a:picLocks noChangeAspect="1"/>
          </p:cNvPicPr>
          <p:nvPr/>
        </p:nvPicPr>
        <p:blipFill rotWithShape="1">
          <a:blip r:embed="rId2"/>
          <a:srcRect l="4444" r="1" b="1"/>
          <a:stretch/>
        </p:blipFill>
        <p:spPr>
          <a:xfrm>
            <a:off x="9135" y="10"/>
            <a:ext cx="12191980" cy="6857990"/>
          </a:xfrm>
          <a:prstGeom prst="rect">
            <a:avLst/>
          </a:prstGeom>
        </p:spPr>
      </p:pic>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3D936292-170A-48E9-9D15-53E5668ECB01}"/>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Download</a:t>
            </a:r>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Elipse 3">
            <a:extLst>
              <a:ext uri="{FF2B5EF4-FFF2-40B4-BE49-F238E27FC236}">
                <a16:creationId xmlns:a16="http://schemas.microsoft.com/office/drawing/2014/main" id="{728B50B6-AFBC-45D5-A4FD-3C511DA5993F}"/>
              </a:ext>
            </a:extLst>
          </p:cNvPr>
          <p:cNvSpPr/>
          <p:nvPr/>
        </p:nvSpPr>
        <p:spPr>
          <a:xfrm>
            <a:off x="4991623" y="3807912"/>
            <a:ext cx="820454" cy="519830"/>
          </a:xfrm>
          <a:prstGeom prst="ellipse">
            <a:avLst/>
          </a:prstGeom>
          <a:solidFill>
            <a:schemeClr val="accent2">
              <a:alpha val="50000"/>
            </a:scheme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5" name="Flecha: a la derecha 4">
            <a:extLst>
              <a:ext uri="{FF2B5EF4-FFF2-40B4-BE49-F238E27FC236}">
                <a16:creationId xmlns:a16="http://schemas.microsoft.com/office/drawing/2014/main" id="{2220034E-575F-419D-A1AF-0CA901AA775F}"/>
              </a:ext>
            </a:extLst>
          </p:cNvPr>
          <p:cNvSpPr/>
          <p:nvPr/>
        </p:nvSpPr>
        <p:spPr>
          <a:xfrm flipH="1">
            <a:off x="5812077" y="3861147"/>
            <a:ext cx="586096" cy="41335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91530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F2016B60-FC45-4A06-958C-42CF59EFC4F4}"/>
              </a:ext>
            </a:extLst>
          </p:cNvPr>
          <p:cNvPicPr>
            <a:picLocks noChangeAspect="1"/>
          </p:cNvPicPr>
          <p:nvPr/>
        </p:nvPicPr>
        <p:blipFill>
          <a:blip r:embed="rId2"/>
          <a:stretch>
            <a:fillRect/>
          </a:stretch>
        </p:blipFill>
        <p:spPr>
          <a:xfrm>
            <a:off x="3464313" y="2807021"/>
            <a:ext cx="8043746" cy="3618854"/>
          </a:xfrm>
          <a:prstGeom prst="rect">
            <a:avLst/>
          </a:prstGeom>
        </p:spPr>
      </p:pic>
      <p:pic>
        <p:nvPicPr>
          <p:cNvPr id="4" name="Imagen 3">
            <a:extLst>
              <a:ext uri="{FF2B5EF4-FFF2-40B4-BE49-F238E27FC236}">
                <a16:creationId xmlns:a16="http://schemas.microsoft.com/office/drawing/2014/main" id="{A440CEC2-EF01-42EA-AE2F-A14A78C2056A}"/>
              </a:ext>
            </a:extLst>
          </p:cNvPr>
          <p:cNvPicPr>
            <a:picLocks noChangeAspect="1"/>
          </p:cNvPicPr>
          <p:nvPr/>
        </p:nvPicPr>
        <p:blipFill>
          <a:blip r:embed="rId3"/>
          <a:stretch>
            <a:fillRect/>
          </a:stretch>
        </p:blipFill>
        <p:spPr>
          <a:xfrm>
            <a:off x="572428" y="213406"/>
            <a:ext cx="4845211" cy="3424022"/>
          </a:xfrm>
          <a:prstGeom prst="rect">
            <a:avLst/>
          </a:prstGeom>
        </p:spPr>
      </p:pic>
      <p:sp>
        <p:nvSpPr>
          <p:cNvPr id="8" name="Marcador de contenido 7">
            <a:extLst>
              <a:ext uri="{FF2B5EF4-FFF2-40B4-BE49-F238E27FC236}">
                <a16:creationId xmlns:a16="http://schemas.microsoft.com/office/drawing/2014/main" id="{943D4A23-DA9E-4985-8F88-2EC1C13AA1B9}"/>
              </a:ext>
            </a:extLst>
          </p:cNvPr>
          <p:cNvSpPr>
            <a:spLocks noGrp="1"/>
          </p:cNvSpPr>
          <p:nvPr>
            <p:ph idx="1"/>
          </p:nvPr>
        </p:nvSpPr>
        <p:spPr>
          <a:xfrm>
            <a:off x="7157226" y="1100382"/>
            <a:ext cx="4462346" cy="995917"/>
          </a:xfrm>
        </p:spPr>
        <p:txBody>
          <a:bodyPr>
            <a:normAutofit/>
          </a:bodyPr>
          <a:lstStyle/>
          <a:p>
            <a:r>
              <a:rPr lang="es-ES" sz="2400" dirty="0"/>
              <a:t>Información sobre la reléase</a:t>
            </a:r>
          </a:p>
          <a:p>
            <a:r>
              <a:rPr lang="es-ES" sz="2400" dirty="0"/>
              <a:t>Ficheros disponibles</a:t>
            </a:r>
          </a:p>
        </p:txBody>
      </p:sp>
      <p:sp>
        <p:nvSpPr>
          <p:cNvPr id="9" name="Flecha: a la derecha 8">
            <a:extLst>
              <a:ext uri="{FF2B5EF4-FFF2-40B4-BE49-F238E27FC236}">
                <a16:creationId xmlns:a16="http://schemas.microsoft.com/office/drawing/2014/main" id="{AF5F5E4A-0864-4ACA-B703-3DF7A1AF53AD}"/>
              </a:ext>
            </a:extLst>
          </p:cNvPr>
          <p:cNvSpPr/>
          <p:nvPr/>
        </p:nvSpPr>
        <p:spPr>
          <a:xfrm>
            <a:off x="5813502" y="1367883"/>
            <a:ext cx="960861" cy="4609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30D2D7FC-EFB0-49F4-A114-9A20106CE7BC}"/>
              </a:ext>
            </a:extLst>
          </p:cNvPr>
          <p:cNvSpPr/>
          <p:nvPr/>
        </p:nvSpPr>
        <p:spPr>
          <a:xfrm>
            <a:off x="2311052" y="5949863"/>
            <a:ext cx="4463311" cy="34446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15710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ython 3.8.1 (64-bit) Setup &#10;python &#10;for &#10;windows &#10;Install Python 3.8.1 (64-bit) &#10;Select Install Now to install Python with default settings, or choose &#10;Customize to enable or disable features. &#10;Install Now &#10;Includes IDLE, pip and documentation &#10;Creates shotcuts and file associations &#10;-9 Customize installation &#10;Choose location and features &#10;Install launcher for all users (recommended) &#10;Z] Add Python 3.8 to PATH &#10;Cancel ">
            <a:extLst>
              <a:ext uri="{FF2B5EF4-FFF2-40B4-BE49-F238E27FC236}">
                <a16:creationId xmlns:a16="http://schemas.microsoft.com/office/drawing/2014/main" id="{2C5EDCC3-2121-48E4-8621-28668E181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468" y="438614"/>
            <a:ext cx="6343650" cy="3924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ython 3.8.1 (64-bit) Setup &#10;Optional Features &#10;Z] Documentation &#10;Installs the Python documentation file. &#10;Z pip &#10;Installs pip, which can download and install other Python packages. &#10;Z] tcl/tk and IDLE &#10;Installs tkinter and the IDLE development environment. &#10;Z] Python test suite &#10;Installs the standard library test suite. &#10;— py launcher for all users (requires elevation) &#10;use Programs and Features to remove the 'pyl launcher. &#10;python &#10;for &#10;windows ">
            <a:extLst>
              <a:ext uri="{FF2B5EF4-FFF2-40B4-BE49-F238E27FC236}">
                <a16:creationId xmlns:a16="http://schemas.microsoft.com/office/drawing/2014/main" id="{6B39DC06-D717-4319-A81B-EA3DBD90E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1936" y="2294293"/>
            <a:ext cx="6324600" cy="3905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DB1F88A0-A286-48AC-8928-657F9A431F07}"/>
              </a:ext>
            </a:extLst>
          </p:cNvPr>
          <p:cNvSpPr/>
          <p:nvPr/>
        </p:nvSpPr>
        <p:spPr>
          <a:xfrm>
            <a:off x="2297151" y="2780371"/>
            <a:ext cx="2118732" cy="8251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5" name="Flecha: a la derecha 4">
            <a:extLst>
              <a:ext uri="{FF2B5EF4-FFF2-40B4-BE49-F238E27FC236}">
                <a16:creationId xmlns:a16="http://schemas.microsoft.com/office/drawing/2014/main" id="{71AC67B2-E2E3-48AE-B625-CDBD3A225E7F}"/>
              </a:ext>
            </a:extLst>
          </p:cNvPr>
          <p:cNvSpPr/>
          <p:nvPr/>
        </p:nvSpPr>
        <p:spPr>
          <a:xfrm>
            <a:off x="4499441" y="3016036"/>
            <a:ext cx="475989" cy="353860"/>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756BFDF4-1CE8-4B75-AC6A-B54B0F9278C7}"/>
              </a:ext>
            </a:extLst>
          </p:cNvPr>
          <p:cNvSpPr txBox="1"/>
          <p:nvPr/>
        </p:nvSpPr>
        <p:spPr>
          <a:xfrm>
            <a:off x="7753611" y="658457"/>
            <a:ext cx="2555310" cy="646331"/>
          </a:xfrm>
          <a:prstGeom prst="rect">
            <a:avLst/>
          </a:prstGeom>
          <a:noFill/>
        </p:spPr>
        <p:txBody>
          <a:bodyPr wrap="square" rtlCol="0">
            <a:spAutoFit/>
          </a:bodyPr>
          <a:lstStyle/>
          <a:p>
            <a:r>
              <a:rPr lang="es-ES" dirty="0"/>
              <a:t>Ejecutar con privilegios de Administrador</a:t>
            </a:r>
          </a:p>
        </p:txBody>
      </p:sp>
    </p:spTree>
    <p:extLst>
      <p:ext uri="{BB962C8B-B14F-4D97-AF65-F5344CB8AC3E}">
        <p14:creationId xmlns:p14="http://schemas.microsoft.com/office/powerpoint/2010/main" val="2956298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FDD48728-2450-4E97-BD23-1126964765A0}"/>
              </a:ext>
            </a:extLst>
          </p:cNvPr>
          <p:cNvPicPr>
            <a:picLocks noChangeAspect="1"/>
          </p:cNvPicPr>
          <p:nvPr/>
        </p:nvPicPr>
        <p:blipFill>
          <a:blip r:embed="rId2"/>
          <a:stretch>
            <a:fillRect/>
          </a:stretch>
        </p:blipFill>
        <p:spPr>
          <a:xfrm>
            <a:off x="6513962" y="3202497"/>
            <a:ext cx="5274963" cy="3229997"/>
          </a:xfrm>
          <a:prstGeom prst="rect">
            <a:avLst/>
          </a:prstGeom>
        </p:spPr>
      </p:pic>
      <p:pic>
        <p:nvPicPr>
          <p:cNvPr id="2" name="Imagen 1">
            <a:extLst>
              <a:ext uri="{FF2B5EF4-FFF2-40B4-BE49-F238E27FC236}">
                <a16:creationId xmlns:a16="http://schemas.microsoft.com/office/drawing/2014/main" id="{BCB9CB57-7D00-491C-8834-CFBFA6C21BFF}"/>
              </a:ext>
            </a:extLst>
          </p:cNvPr>
          <p:cNvPicPr>
            <a:picLocks noChangeAspect="1"/>
          </p:cNvPicPr>
          <p:nvPr/>
        </p:nvPicPr>
        <p:blipFill rotWithShape="1">
          <a:blip r:embed="rId3"/>
          <a:srcRect b="14305"/>
          <a:stretch/>
        </p:blipFill>
        <p:spPr>
          <a:xfrm>
            <a:off x="263477" y="220460"/>
            <a:ext cx="7486848" cy="3945771"/>
          </a:xfrm>
          <a:prstGeom prst="rect">
            <a:avLst/>
          </a:prstGeom>
        </p:spPr>
      </p:pic>
    </p:spTree>
    <p:extLst>
      <p:ext uri="{BB962C8B-B14F-4D97-AF65-F5344CB8AC3E}">
        <p14:creationId xmlns:p14="http://schemas.microsoft.com/office/powerpoint/2010/main" val="1135622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C5B0F7-A8F5-48C5-8F1C-BD61AA506DEB}"/>
              </a:ext>
            </a:extLst>
          </p:cNvPr>
          <p:cNvSpPr>
            <a:spLocks noGrp="1"/>
          </p:cNvSpPr>
          <p:nvPr>
            <p:ph type="title"/>
          </p:nvPr>
        </p:nvSpPr>
        <p:spPr>
          <a:xfrm>
            <a:off x="648929" y="629266"/>
            <a:ext cx="3667039" cy="1676603"/>
          </a:xfrm>
        </p:spPr>
        <p:txBody>
          <a:bodyPr>
            <a:normAutofit/>
          </a:bodyPr>
          <a:lstStyle/>
          <a:p>
            <a:r>
              <a:rPr lang="es-ES" sz="3300" b="1"/>
              <a:t>El IDLE (</a:t>
            </a:r>
            <a:r>
              <a:rPr lang="en-GB" sz="3300" b="1"/>
              <a:t>Integrated Development and Learning de Phyton</a:t>
            </a:r>
            <a:r>
              <a:rPr lang="es-ES" sz="3300" b="1"/>
              <a:t>)</a:t>
            </a:r>
          </a:p>
        </p:txBody>
      </p:sp>
      <p:sp>
        <p:nvSpPr>
          <p:cNvPr id="3" name="Marcador de contenido 2">
            <a:extLst>
              <a:ext uri="{FF2B5EF4-FFF2-40B4-BE49-F238E27FC236}">
                <a16:creationId xmlns:a16="http://schemas.microsoft.com/office/drawing/2014/main" id="{9273B655-A0DA-42E6-B0A5-EB7EDACDD93C}"/>
              </a:ext>
            </a:extLst>
          </p:cNvPr>
          <p:cNvSpPr>
            <a:spLocks noGrp="1"/>
          </p:cNvSpPr>
          <p:nvPr>
            <p:ph idx="1"/>
          </p:nvPr>
        </p:nvSpPr>
        <p:spPr>
          <a:xfrm>
            <a:off x="648931" y="2438401"/>
            <a:ext cx="3667036" cy="3779520"/>
          </a:xfrm>
        </p:spPr>
        <p:txBody>
          <a:bodyPr>
            <a:normAutofit/>
          </a:bodyPr>
          <a:lstStyle/>
          <a:p>
            <a:pPr marL="0" indent="0">
              <a:buNone/>
            </a:pPr>
            <a:r>
              <a:rPr lang="es-ES" sz="1800" dirty="0"/>
              <a:t>Consola interactiva de Python</a:t>
            </a:r>
          </a:p>
          <a:p>
            <a:pPr marL="0" indent="0">
              <a:buNone/>
            </a:pPr>
            <a:endParaRPr lang="es-ES" sz="1800" dirty="0"/>
          </a:p>
          <a:p>
            <a:pPr marL="0" indent="0">
              <a:buNone/>
            </a:pPr>
            <a:r>
              <a:rPr lang="es-ES" sz="1800" dirty="0"/>
              <a:t>Se accede tecleando </a:t>
            </a:r>
            <a:r>
              <a:rPr lang="es-ES" sz="1800" b="1" i="1" dirty="0" err="1"/>
              <a:t>py</a:t>
            </a:r>
            <a:r>
              <a:rPr lang="es-ES" sz="1800" dirty="0"/>
              <a:t> (o </a:t>
            </a:r>
            <a:r>
              <a:rPr lang="es-ES" sz="1800" b="1" i="1" dirty="0" err="1"/>
              <a:t>python</a:t>
            </a:r>
            <a:r>
              <a:rPr lang="es-ES" sz="1800" dirty="0"/>
              <a:t>, según el O.S.) en una consola</a:t>
            </a:r>
          </a:p>
          <a:p>
            <a:pPr marL="0" indent="0">
              <a:buNone/>
            </a:pPr>
            <a:endParaRPr lang="es-ES" sz="1800" dirty="0"/>
          </a:p>
          <a:p>
            <a:pPr marL="0" indent="0">
              <a:buNone/>
            </a:pPr>
            <a:r>
              <a:rPr lang="es-ES" sz="1800" dirty="0"/>
              <a:t>Disponible online en </a:t>
            </a:r>
            <a:r>
              <a:rPr lang="es-ES" sz="1800" dirty="0">
                <a:hlinkClick r:id="rId2"/>
              </a:rPr>
              <a:t>https://python.org</a:t>
            </a:r>
            <a:endParaRPr lang="es-ES" sz="1800" dirty="0"/>
          </a:p>
          <a:p>
            <a:pPr marL="0" indent="0">
              <a:buNone/>
            </a:pPr>
            <a:endParaRPr lang="es-ES" sz="1800" dirty="0"/>
          </a:p>
          <a:p>
            <a:pPr marL="0" indent="0">
              <a:buNone/>
            </a:pPr>
            <a:r>
              <a:rPr lang="es-ES" sz="1800" dirty="0"/>
              <a:t>Se cierra con </a:t>
            </a:r>
            <a:r>
              <a:rPr lang="es-ES" sz="1800" dirty="0" err="1"/>
              <a:t>ctrl</a:t>
            </a:r>
            <a:r>
              <a:rPr lang="es-ES" sz="1800" dirty="0"/>
              <a:t>-Z o </a:t>
            </a:r>
            <a:r>
              <a:rPr lang="es-ES" sz="1800" dirty="0" err="1"/>
              <a:t>quit</a:t>
            </a:r>
            <a:r>
              <a:rPr lang="es-ES" sz="1800" dirty="0"/>
              <a:t>()</a:t>
            </a:r>
          </a:p>
        </p:txBody>
      </p:sp>
      <p:sp>
        <p:nvSpPr>
          <p:cNvPr id="35" name="Rectangle 34">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n 18">
            <a:extLst>
              <a:ext uri="{FF2B5EF4-FFF2-40B4-BE49-F238E27FC236}">
                <a16:creationId xmlns:a16="http://schemas.microsoft.com/office/drawing/2014/main" id="{776E926F-847A-4CFD-B9E8-531BFAB7C2DF}"/>
              </a:ext>
            </a:extLst>
          </p:cNvPr>
          <p:cNvPicPr>
            <a:picLocks noChangeAspect="1"/>
          </p:cNvPicPr>
          <p:nvPr/>
        </p:nvPicPr>
        <p:blipFill>
          <a:blip r:embed="rId3"/>
          <a:stretch>
            <a:fillRect/>
          </a:stretch>
        </p:blipFill>
        <p:spPr>
          <a:xfrm>
            <a:off x="4817386" y="193286"/>
            <a:ext cx="6241194" cy="5705707"/>
          </a:xfrm>
          <a:prstGeom prst="rect">
            <a:avLst/>
          </a:prstGeom>
        </p:spPr>
      </p:pic>
      <p:pic>
        <p:nvPicPr>
          <p:cNvPr id="26" name="Imagen 25">
            <a:extLst>
              <a:ext uri="{FF2B5EF4-FFF2-40B4-BE49-F238E27FC236}">
                <a16:creationId xmlns:a16="http://schemas.microsoft.com/office/drawing/2014/main" id="{23B9B7C3-5272-44EE-8012-7D0D1225422B}"/>
              </a:ext>
            </a:extLst>
          </p:cNvPr>
          <p:cNvPicPr>
            <a:picLocks noChangeAspect="1"/>
          </p:cNvPicPr>
          <p:nvPr/>
        </p:nvPicPr>
        <p:blipFill>
          <a:blip r:embed="rId4"/>
          <a:stretch>
            <a:fillRect/>
          </a:stretch>
        </p:blipFill>
        <p:spPr>
          <a:xfrm>
            <a:off x="5590369" y="1906488"/>
            <a:ext cx="6339361" cy="4843346"/>
          </a:xfrm>
          <a:prstGeom prst="rect">
            <a:avLst/>
          </a:prstGeom>
        </p:spPr>
      </p:pic>
    </p:spTree>
    <p:extLst>
      <p:ext uri="{BB962C8B-B14F-4D97-AF65-F5344CB8AC3E}">
        <p14:creationId xmlns:p14="http://schemas.microsoft.com/office/powerpoint/2010/main" val="98438736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Captura de pantalla de un celular&#10;&#10;Descripción generada automáticamente">
            <a:extLst>
              <a:ext uri="{FF2B5EF4-FFF2-40B4-BE49-F238E27FC236}">
                <a16:creationId xmlns:a16="http://schemas.microsoft.com/office/drawing/2014/main" id="{9BA4929B-8C8F-4474-A211-ED3B56310FB3}"/>
              </a:ext>
            </a:extLst>
          </p:cNvPr>
          <p:cNvPicPr>
            <a:picLocks noGrp="1" noChangeAspect="1"/>
          </p:cNvPicPr>
          <p:nvPr>
            <p:ph idx="1"/>
          </p:nvPr>
        </p:nvPicPr>
        <p:blipFill rotWithShape="1">
          <a:blip r:embed="rId2"/>
          <a:srcRect b="663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Título 1">
            <a:extLst>
              <a:ext uri="{FF2B5EF4-FFF2-40B4-BE49-F238E27FC236}">
                <a16:creationId xmlns:a16="http://schemas.microsoft.com/office/drawing/2014/main" id="{12176765-7CCE-4B20-92AA-AAF7EDE5433D}"/>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Visual Studio Code</a:t>
            </a:r>
          </a:p>
        </p:txBody>
      </p:sp>
      <p:sp>
        <p:nvSpPr>
          <p:cNvPr id="4" name="Marcador de texto 3">
            <a:extLst>
              <a:ext uri="{FF2B5EF4-FFF2-40B4-BE49-F238E27FC236}">
                <a16:creationId xmlns:a16="http://schemas.microsoft.com/office/drawing/2014/main" id="{FCE6E621-0616-42B4-8ACD-58C0878E0FAA}"/>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https://code.visualstudio.com/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22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78B66ED-E79A-426E-ACA6-E77B93BF0B33}"/>
              </a:ext>
            </a:extLst>
          </p:cNvPr>
          <p:cNvSpPr>
            <a:spLocks noGrp="1"/>
          </p:cNvSpPr>
          <p:nvPr>
            <p:ph type="title"/>
          </p:nvPr>
        </p:nvSpPr>
        <p:spPr>
          <a:xfrm>
            <a:off x="6724045" y="730332"/>
            <a:ext cx="4645250" cy="3678057"/>
          </a:xfrm>
        </p:spPr>
        <p:txBody>
          <a:bodyPr vert="horz" lIns="91440" tIns="45720" rIns="91440" bIns="45720" rtlCol="0" anchor="b">
            <a:normAutofit fontScale="90000"/>
          </a:bodyPr>
          <a:lstStyle/>
          <a:p>
            <a:pPr algn="ctr"/>
            <a:r>
              <a:rPr lang="en-US" sz="6000" dirty="0"/>
              <a:t>Plugins</a:t>
            </a:r>
            <a:br>
              <a:rPr lang="en-US" sz="6000" dirty="0"/>
            </a:br>
            <a:r>
              <a:rPr lang="en-US" sz="6000" dirty="0"/>
              <a:t>-</a:t>
            </a:r>
            <a:br>
              <a:rPr lang="en-US" sz="6000" dirty="0"/>
            </a:br>
            <a:r>
              <a:rPr lang="en-US" sz="6000" dirty="0"/>
              <a:t>Visual Studio Code </a:t>
            </a:r>
            <a:br>
              <a:rPr lang="en-US" sz="6000" dirty="0"/>
            </a:br>
            <a:endParaRPr lang="en-US" sz="6000" dirty="0"/>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Imagen 4">
            <a:extLst>
              <a:ext uri="{FF2B5EF4-FFF2-40B4-BE49-F238E27FC236}">
                <a16:creationId xmlns:a16="http://schemas.microsoft.com/office/drawing/2014/main" id="{4CB05487-6A83-4534-A54D-05F90B436722}"/>
              </a:ext>
            </a:extLst>
          </p:cNvPr>
          <p:cNvPicPr>
            <a:picLocks noChangeAspect="1"/>
          </p:cNvPicPr>
          <p:nvPr/>
        </p:nvPicPr>
        <p:blipFill rotWithShape="1">
          <a:blip r:embed="rId2">
            <a:extLst>
              <a:ext uri="{28A0092B-C50C-407E-A947-70E740481C1C}">
                <a14:useLocalDpi xmlns:a14="http://schemas.microsoft.com/office/drawing/2010/main" val="0"/>
              </a:ext>
            </a:extLst>
          </a:blip>
          <a:srcRect l="2371" r="2371"/>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6" name="Elipse 5">
            <a:extLst>
              <a:ext uri="{FF2B5EF4-FFF2-40B4-BE49-F238E27FC236}">
                <a16:creationId xmlns:a16="http://schemas.microsoft.com/office/drawing/2014/main" id="{C48BB434-99C7-4A58-8C1E-50376773FA1D}"/>
              </a:ext>
            </a:extLst>
          </p:cNvPr>
          <p:cNvSpPr/>
          <p:nvPr/>
        </p:nvSpPr>
        <p:spPr>
          <a:xfrm>
            <a:off x="0" y="3053910"/>
            <a:ext cx="914400" cy="9144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8" name="Conector recto de flecha 7">
            <a:extLst>
              <a:ext uri="{FF2B5EF4-FFF2-40B4-BE49-F238E27FC236}">
                <a16:creationId xmlns:a16="http://schemas.microsoft.com/office/drawing/2014/main" id="{1F055CEE-7848-4C96-B0B0-DAC83914C975}"/>
              </a:ext>
            </a:extLst>
          </p:cNvPr>
          <p:cNvCxnSpPr>
            <a:cxnSpLocks/>
            <a:endCxn id="6" idx="6"/>
          </p:cNvCxnSpPr>
          <p:nvPr/>
        </p:nvCxnSpPr>
        <p:spPr>
          <a:xfrm flipH="1">
            <a:off x="914400" y="1009405"/>
            <a:ext cx="6722920" cy="250170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3F1A904C-1B0F-40A8-9D67-02472876741A}"/>
              </a:ext>
            </a:extLst>
          </p:cNvPr>
          <p:cNvPicPr>
            <a:picLocks noChangeAspect="1"/>
          </p:cNvPicPr>
          <p:nvPr/>
        </p:nvPicPr>
        <p:blipFill>
          <a:blip r:embed="rId3"/>
          <a:stretch>
            <a:fillRect/>
          </a:stretch>
        </p:blipFill>
        <p:spPr>
          <a:xfrm>
            <a:off x="6671219" y="4111600"/>
            <a:ext cx="4609762" cy="1198153"/>
          </a:xfrm>
          <a:prstGeom prst="rect">
            <a:avLst/>
          </a:prstGeom>
        </p:spPr>
      </p:pic>
      <p:pic>
        <p:nvPicPr>
          <p:cNvPr id="11" name="Imagen 10">
            <a:extLst>
              <a:ext uri="{FF2B5EF4-FFF2-40B4-BE49-F238E27FC236}">
                <a16:creationId xmlns:a16="http://schemas.microsoft.com/office/drawing/2014/main" id="{C7FD6A05-7F42-491E-A8C7-7C8FE45C13BF}"/>
              </a:ext>
            </a:extLst>
          </p:cNvPr>
          <p:cNvPicPr>
            <a:picLocks noChangeAspect="1"/>
          </p:cNvPicPr>
          <p:nvPr/>
        </p:nvPicPr>
        <p:blipFill>
          <a:blip r:embed="rId4"/>
          <a:stretch>
            <a:fillRect/>
          </a:stretch>
        </p:blipFill>
        <p:spPr>
          <a:xfrm>
            <a:off x="6618393" y="5430849"/>
            <a:ext cx="4750902" cy="1007457"/>
          </a:xfrm>
          <a:prstGeom prst="rect">
            <a:avLst/>
          </a:prstGeom>
        </p:spPr>
      </p:pic>
    </p:spTree>
    <p:extLst>
      <p:ext uri="{BB962C8B-B14F-4D97-AF65-F5344CB8AC3E}">
        <p14:creationId xmlns:p14="http://schemas.microsoft.com/office/powerpoint/2010/main" val="482737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4C113086-328D-4805-9081-6187D978164B}"/>
              </a:ext>
            </a:extLst>
          </p:cNvPr>
          <p:cNvPicPr>
            <a:picLocks noChangeAspect="1"/>
          </p:cNvPicPr>
          <p:nvPr/>
        </p:nvPicPr>
        <p:blipFill>
          <a:blip r:embed="rId2"/>
          <a:stretch>
            <a:fillRect/>
          </a:stretch>
        </p:blipFill>
        <p:spPr>
          <a:xfrm>
            <a:off x="4954388" y="845256"/>
            <a:ext cx="6179351" cy="4211445"/>
          </a:xfrm>
          <a:prstGeom prst="rect">
            <a:avLst/>
          </a:prstGeom>
        </p:spPr>
      </p:pic>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Phyton</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a:solidFill>
                  <a:srgbClr val="FFFFFF"/>
                </a:solidFill>
                <a:latin typeface="+mn-lt"/>
                <a:ea typeface="+mn-ea"/>
                <a:cs typeface="+mn-cs"/>
              </a:rPr>
              <a:t>Phyton</a:t>
            </a:r>
          </a:p>
          <a:p>
            <a:pPr algn="ctr"/>
            <a:r>
              <a:rPr lang="en-US" sz="2000" kern="1200" dirty="0">
                <a:solidFill>
                  <a:srgbClr val="FFFFFF"/>
                </a:solidFill>
                <a:latin typeface="+mn-lt"/>
                <a:ea typeface="+mn-ea"/>
                <a:cs typeface="+mn-cs"/>
              </a:rPr>
              <a:t>Phyton for VSCode</a:t>
            </a:r>
          </a:p>
          <a:p>
            <a:pPr algn="ctr"/>
            <a:r>
              <a:rPr lang="en-US" sz="2000" kern="1200" dirty="0">
                <a:solidFill>
                  <a:srgbClr val="FFFFFF"/>
                </a:solidFill>
                <a:latin typeface="+mn-lt"/>
                <a:ea typeface="+mn-ea"/>
                <a:cs typeface="+mn-cs"/>
              </a:rPr>
              <a:t>Phyton Extension Pack</a:t>
            </a: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A3D288EB-36AD-4A7B-A7B5-1592EABD6F64}"/>
              </a:ext>
            </a:extLst>
          </p:cNvPr>
          <p:cNvPicPr>
            <a:picLocks noChangeAspect="1"/>
          </p:cNvPicPr>
          <p:nvPr/>
        </p:nvPicPr>
        <p:blipFill>
          <a:blip r:embed="rId3"/>
          <a:stretch>
            <a:fillRect/>
          </a:stretch>
        </p:blipFill>
        <p:spPr>
          <a:xfrm>
            <a:off x="5768530" y="2119440"/>
            <a:ext cx="5749233" cy="4211444"/>
          </a:xfrm>
          <a:prstGeom prst="rect">
            <a:avLst/>
          </a:prstGeom>
        </p:spPr>
      </p:pic>
    </p:spTree>
    <p:extLst>
      <p:ext uri="{BB962C8B-B14F-4D97-AF65-F5344CB8AC3E}">
        <p14:creationId xmlns:p14="http://schemas.microsoft.com/office/powerpoint/2010/main" val="3006678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B6ED3A4-4AD6-4E5D-A7B3-54638E16AE9A}"/>
              </a:ext>
            </a:extLst>
          </p:cNvPr>
          <p:cNvSpPr>
            <a:spLocks noGrp="1"/>
          </p:cNvSpPr>
          <p:nvPr>
            <p:ph type="title"/>
          </p:nvPr>
        </p:nvSpPr>
        <p:spPr>
          <a:xfrm>
            <a:off x="804672" y="338327"/>
            <a:ext cx="3877056" cy="2769145"/>
          </a:xfrm>
        </p:spPr>
        <p:txBody>
          <a:bodyPr vert="horz" lIns="91440" tIns="45720" rIns="91440" bIns="45720" rtlCol="0" anchor="b">
            <a:normAutofit fontScale="90000"/>
          </a:bodyPr>
          <a:lstStyle/>
          <a:p>
            <a:r>
              <a:rPr lang="en-US" sz="5000" dirty="0" err="1"/>
              <a:t>Configurando</a:t>
            </a:r>
            <a:r>
              <a:rPr lang="en-US" sz="5000" dirty="0"/>
              <a:t> VSC:</a:t>
            </a:r>
            <a:br>
              <a:rPr lang="en-US" sz="5000" dirty="0"/>
            </a:br>
            <a:r>
              <a:rPr lang="en-US" sz="5000" dirty="0"/>
              <a:t>Python interpreter</a:t>
            </a:r>
          </a:p>
        </p:txBody>
      </p:sp>
      <p:pic>
        <p:nvPicPr>
          <p:cNvPr id="7" name="Imagen 6">
            <a:extLst>
              <a:ext uri="{FF2B5EF4-FFF2-40B4-BE49-F238E27FC236}">
                <a16:creationId xmlns:a16="http://schemas.microsoft.com/office/drawing/2014/main" id="{4A37CDE4-15F9-4BE1-A0CB-EAE56C2CCBB8}"/>
              </a:ext>
            </a:extLst>
          </p:cNvPr>
          <p:cNvPicPr>
            <a:picLocks noChangeAspect="1"/>
          </p:cNvPicPr>
          <p:nvPr/>
        </p:nvPicPr>
        <p:blipFill>
          <a:blip r:embed="rId2"/>
          <a:stretch>
            <a:fillRect/>
          </a:stretch>
        </p:blipFill>
        <p:spPr>
          <a:xfrm>
            <a:off x="5083048" y="4386270"/>
            <a:ext cx="5702113" cy="1981484"/>
          </a:xfrm>
          <a:prstGeom prst="rect">
            <a:avLst/>
          </a:prstGeom>
        </p:spPr>
      </p:pic>
      <p:cxnSp>
        <p:nvCxnSpPr>
          <p:cNvPr id="9" name="Conector recto de flecha 8">
            <a:extLst>
              <a:ext uri="{FF2B5EF4-FFF2-40B4-BE49-F238E27FC236}">
                <a16:creationId xmlns:a16="http://schemas.microsoft.com/office/drawing/2014/main" id="{D8321554-A8AF-45C5-8E31-471FF7385108}"/>
              </a:ext>
            </a:extLst>
          </p:cNvPr>
          <p:cNvCxnSpPr>
            <a:cxnSpLocks/>
          </p:cNvCxnSpPr>
          <p:nvPr/>
        </p:nvCxnSpPr>
        <p:spPr>
          <a:xfrm flipV="1">
            <a:off x="7571147" y="5018048"/>
            <a:ext cx="249575" cy="105172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821FCEF9-DA5F-4DF6-AE5B-4EEFE900693C}"/>
              </a:ext>
            </a:extLst>
          </p:cNvPr>
          <p:cNvPicPr>
            <a:picLocks noChangeAspect="1"/>
          </p:cNvPicPr>
          <p:nvPr/>
        </p:nvPicPr>
        <p:blipFill>
          <a:blip r:embed="rId3"/>
          <a:stretch>
            <a:fillRect/>
          </a:stretch>
        </p:blipFill>
        <p:spPr>
          <a:xfrm>
            <a:off x="5856496" y="2892917"/>
            <a:ext cx="5449056" cy="2125131"/>
          </a:xfrm>
          <a:prstGeom prst="rect">
            <a:avLst/>
          </a:prstGeom>
        </p:spPr>
      </p:pic>
    </p:spTree>
    <p:extLst>
      <p:ext uri="{BB962C8B-B14F-4D97-AF65-F5344CB8AC3E}">
        <p14:creationId xmlns:p14="http://schemas.microsoft.com/office/powerpoint/2010/main" val="281343745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C02E5AF5-6822-43F1-8D2F-5D3D9F4D76C5}"/>
              </a:ext>
            </a:extLst>
          </p:cNvPr>
          <p:cNvSpPr>
            <a:spLocks noGrp="1"/>
          </p:cNvSpPr>
          <p:nvPr>
            <p:ph type="title"/>
          </p:nvPr>
        </p:nvSpPr>
        <p:spPr>
          <a:xfrm>
            <a:off x="841248" y="704850"/>
            <a:ext cx="3785616" cy="2978150"/>
          </a:xfrm>
        </p:spPr>
        <p:txBody>
          <a:bodyPr anchor="b">
            <a:normAutofit/>
          </a:bodyPr>
          <a:lstStyle/>
          <a:p>
            <a:r>
              <a:rPr lang="es-ES" dirty="0"/>
              <a:t>Contenido (Temario)</a:t>
            </a:r>
          </a:p>
        </p:txBody>
      </p:sp>
      <p:sp>
        <p:nvSpPr>
          <p:cNvPr id="3" name="Marcador de contenido 2">
            <a:extLst>
              <a:ext uri="{FF2B5EF4-FFF2-40B4-BE49-F238E27FC236}">
                <a16:creationId xmlns:a16="http://schemas.microsoft.com/office/drawing/2014/main" id="{A9480DA6-3486-4C1A-BBDF-942ED2374F86}"/>
              </a:ext>
            </a:extLst>
          </p:cNvPr>
          <p:cNvSpPr>
            <a:spLocks noGrp="1"/>
          </p:cNvSpPr>
          <p:nvPr>
            <p:ph idx="1"/>
          </p:nvPr>
        </p:nvSpPr>
        <p:spPr>
          <a:xfrm>
            <a:off x="6096000" y="899922"/>
            <a:ext cx="5314950" cy="5251450"/>
          </a:xfrm>
        </p:spPr>
        <p:txBody>
          <a:bodyPr anchor="ctr">
            <a:normAutofit/>
          </a:bodyPr>
          <a:lstStyle/>
          <a:p>
            <a:pPr marL="304800" algn="l"/>
            <a:r>
              <a:rPr lang="es-ES" sz="1800" b="0" i="0" dirty="0">
                <a:solidFill>
                  <a:srgbClr val="201F1E"/>
                </a:solidFill>
                <a:effectLst/>
                <a:latin typeface="Calibri" panose="020F0502020204030204" pitchFamily="34" charset="0"/>
              </a:rPr>
              <a:t>Tipos de datos</a:t>
            </a:r>
          </a:p>
          <a:p>
            <a:pPr marL="304800"/>
            <a:r>
              <a:rPr lang="es-ES" sz="1800" dirty="0">
                <a:solidFill>
                  <a:srgbClr val="201F1E"/>
                </a:solidFill>
                <a:latin typeface="Calibri" panose="020F0502020204030204" pitchFamily="34" charset="0"/>
              </a:rPr>
              <a:t>Diseño descendiente:</a:t>
            </a:r>
            <a:br>
              <a:rPr lang="es-ES" sz="1800" dirty="0">
                <a:solidFill>
                  <a:srgbClr val="201F1E"/>
                </a:solidFill>
                <a:latin typeface="Calibri" panose="020F0502020204030204" pitchFamily="34" charset="0"/>
              </a:rPr>
            </a:br>
            <a:r>
              <a:rPr lang="es-ES" sz="1800" b="0" i="0" dirty="0">
                <a:solidFill>
                  <a:srgbClr val="201F1E"/>
                </a:solidFill>
                <a:effectLst/>
                <a:latin typeface="Calibri" panose="020F0502020204030204" pitchFamily="34" charset="0"/>
              </a:rPr>
              <a:t>Procedimientos y Funciones</a:t>
            </a:r>
          </a:p>
          <a:p>
            <a:pPr marL="304800"/>
            <a:r>
              <a:rPr lang="es-ES" sz="1800" dirty="0">
                <a:solidFill>
                  <a:srgbClr val="201F1E"/>
                </a:solidFill>
                <a:latin typeface="Calibri" panose="020F0502020204030204" pitchFamily="34" charset="0"/>
              </a:rPr>
              <a:t>Estructuras de control:</a:t>
            </a:r>
            <a:br>
              <a:rPr lang="es-ES" sz="1800" dirty="0">
                <a:solidFill>
                  <a:srgbClr val="201F1E"/>
                </a:solidFill>
                <a:latin typeface="Calibri" panose="020F0502020204030204" pitchFamily="34" charset="0"/>
              </a:rPr>
            </a:br>
            <a:r>
              <a:rPr lang="es-ES" sz="1800" dirty="0">
                <a:solidFill>
                  <a:srgbClr val="201F1E"/>
                </a:solidFill>
                <a:latin typeface="Calibri" panose="020F0502020204030204" pitchFamily="34" charset="0"/>
              </a:rPr>
              <a:t>condiciones e iteraciones</a:t>
            </a:r>
          </a:p>
          <a:p>
            <a:pPr marL="304800" algn="l"/>
            <a:endParaRPr lang="es-ES" sz="1800" b="0" i="0" dirty="0">
              <a:solidFill>
                <a:srgbClr val="201F1E"/>
              </a:solidFill>
              <a:effectLst/>
              <a:latin typeface="Calibri" panose="020F0502020204030204" pitchFamily="34" charset="0"/>
            </a:endParaRPr>
          </a:p>
          <a:p>
            <a:pPr marL="304800" algn="l"/>
            <a:r>
              <a:rPr lang="es-ES" sz="1800" b="0" i="0" dirty="0">
                <a:solidFill>
                  <a:srgbClr val="201F1E"/>
                </a:solidFill>
                <a:effectLst/>
                <a:latin typeface="Calibri" panose="020F0502020204030204" pitchFamily="34" charset="0"/>
              </a:rPr>
              <a:t>Módulos</a:t>
            </a:r>
            <a:br>
              <a:rPr lang="es-ES" sz="1800" b="0" i="0" dirty="0">
                <a:solidFill>
                  <a:srgbClr val="201F1E"/>
                </a:solidFill>
                <a:effectLst/>
                <a:latin typeface="Calibri" panose="020F0502020204030204" pitchFamily="34" charset="0"/>
              </a:rPr>
            </a:br>
            <a:r>
              <a:rPr lang="es-ES" sz="1800" b="0" i="0" dirty="0">
                <a:solidFill>
                  <a:srgbClr val="201F1E"/>
                </a:solidFill>
                <a:effectLst/>
                <a:latin typeface="Calibri" panose="020F0502020204030204" pitchFamily="34" charset="0"/>
              </a:rPr>
              <a:t>Paquetes. Librerías de uso común en Python</a:t>
            </a:r>
          </a:p>
          <a:p>
            <a:pPr marL="304800" algn="l"/>
            <a:r>
              <a:rPr lang="es-ES" sz="1800" b="0" i="0" dirty="0">
                <a:solidFill>
                  <a:srgbClr val="201F1E"/>
                </a:solidFill>
                <a:effectLst/>
                <a:latin typeface="Calibri" panose="020F0502020204030204" pitchFamily="34" charset="0"/>
              </a:rPr>
              <a:t>Ficheros</a:t>
            </a:r>
          </a:p>
          <a:p>
            <a:pPr marL="304800" algn="l"/>
            <a:r>
              <a:rPr lang="es-ES" sz="1800" b="0" i="0" dirty="0">
                <a:solidFill>
                  <a:srgbClr val="201F1E"/>
                </a:solidFill>
                <a:effectLst/>
                <a:latin typeface="Calibri" panose="020F0502020204030204" pitchFamily="34" charset="0"/>
              </a:rPr>
              <a:t>Programación orientada a objetos.</a:t>
            </a:r>
            <a:br>
              <a:rPr lang="es-ES" sz="1800" b="0" i="0" dirty="0">
                <a:solidFill>
                  <a:srgbClr val="201F1E"/>
                </a:solidFill>
                <a:effectLst/>
                <a:latin typeface="Calibri" panose="020F0502020204030204" pitchFamily="34" charset="0"/>
              </a:rPr>
            </a:br>
            <a:r>
              <a:rPr lang="es-ES" sz="1800" b="0" i="0" dirty="0">
                <a:solidFill>
                  <a:srgbClr val="201F1E"/>
                </a:solidFill>
                <a:effectLst/>
                <a:latin typeface="Calibri" panose="020F0502020204030204" pitchFamily="34" charset="0"/>
              </a:rPr>
              <a:t>Herencia</a:t>
            </a:r>
          </a:p>
        </p:txBody>
      </p:sp>
    </p:spTree>
    <p:extLst>
      <p:ext uri="{BB962C8B-B14F-4D97-AF65-F5344CB8AC3E}">
        <p14:creationId xmlns:p14="http://schemas.microsoft.com/office/powerpoint/2010/main" val="286915694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B6ED3A4-4AD6-4E5D-A7B3-54638E16AE9A}"/>
              </a:ext>
            </a:extLst>
          </p:cNvPr>
          <p:cNvSpPr>
            <a:spLocks noGrp="1"/>
          </p:cNvSpPr>
          <p:nvPr>
            <p:ph type="title"/>
          </p:nvPr>
        </p:nvSpPr>
        <p:spPr>
          <a:xfrm>
            <a:off x="804672" y="338327"/>
            <a:ext cx="3877056" cy="2969867"/>
          </a:xfrm>
        </p:spPr>
        <p:txBody>
          <a:bodyPr vert="horz" lIns="91440" tIns="45720" rIns="91440" bIns="45720" rtlCol="0" anchor="b">
            <a:normAutofit/>
          </a:bodyPr>
          <a:lstStyle/>
          <a:p>
            <a:r>
              <a:rPr lang="en-US" sz="5000" dirty="0" err="1"/>
              <a:t>Configurando</a:t>
            </a:r>
            <a:r>
              <a:rPr lang="en-US" sz="5000" dirty="0"/>
              <a:t> VSC: </a:t>
            </a:r>
            <a:br>
              <a:rPr lang="en-US" sz="5000" dirty="0"/>
            </a:br>
            <a:r>
              <a:rPr lang="en-US" sz="5000" dirty="0"/>
              <a:t>Python</a:t>
            </a:r>
            <a:br>
              <a:rPr lang="en-US" sz="5000" dirty="0"/>
            </a:br>
            <a:r>
              <a:rPr lang="en-US" sz="5000" dirty="0"/>
              <a:t>linter</a:t>
            </a:r>
          </a:p>
        </p:txBody>
      </p:sp>
      <p:pic>
        <p:nvPicPr>
          <p:cNvPr id="4" name="Imagen 3">
            <a:extLst>
              <a:ext uri="{FF2B5EF4-FFF2-40B4-BE49-F238E27FC236}">
                <a16:creationId xmlns:a16="http://schemas.microsoft.com/office/drawing/2014/main" id="{47389141-7391-4F48-B52D-4A60CEE5E8F5}"/>
              </a:ext>
            </a:extLst>
          </p:cNvPr>
          <p:cNvPicPr>
            <a:picLocks noChangeAspect="1"/>
          </p:cNvPicPr>
          <p:nvPr/>
        </p:nvPicPr>
        <p:blipFill>
          <a:blip r:embed="rId2"/>
          <a:stretch>
            <a:fillRect/>
          </a:stretch>
        </p:blipFill>
        <p:spPr>
          <a:xfrm>
            <a:off x="5953781" y="536629"/>
            <a:ext cx="5769143" cy="3102573"/>
          </a:xfrm>
          <a:prstGeom prst="rect">
            <a:avLst/>
          </a:prstGeom>
        </p:spPr>
      </p:pic>
      <p:pic>
        <p:nvPicPr>
          <p:cNvPr id="11" name="Imagen 10">
            <a:extLst>
              <a:ext uri="{FF2B5EF4-FFF2-40B4-BE49-F238E27FC236}">
                <a16:creationId xmlns:a16="http://schemas.microsoft.com/office/drawing/2014/main" id="{325B55D4-523B-4E8C-98C8-78835D725103}"/>
              </a:ext>
            </a:extLst>
          </p:cNvPr>
          <p:cNvPicPr>
            <a:picLocks noChangeAspect="1"/>
          </p:cNvPicPr>
          <p:nvPr/>
        </p:nvPicPr>
        <p:blipFill>
          <a:blip r:embed="rId3"/>
          <a:stretch>
            <a:fillRect/>
          </a:stretch>
        </p:blipFill>
        <p:spPr>
          <a:xfrm>
            <a:off x="5010650" y="3766909"/>
            <a:ext cx="6712274" cy="2706562"/>
          </a:xfrm>
          <a:prstGeom prst="rect">
            <a:avLst/>
          </a:prstGeom>
        </p:spPr>
      </p:pic>
      <p:cxnSp>
        <p:nvCxnSpPr>
          <p:cNvPr id="9" name="Conector recto de flecha 8">
            <a:extLst>
              <a:ext uri="{FF2B5EF4-FFF2-40B4-BE49-F238E27FC236}">
                <a16:creationId xmlns:a16="http://schemas.microsoft.com/office/drawing/2014/main" id="{D8321554-A8AF-45C5-8E31-471FF7385108}"/>
              </a:ext>
            </a:extLst>
          </p:cNvPr>
          <p:cNvCxnSpPr>
            <a:cxnSpLocks/>
          </p:cNvCxnSpPr>
          <p:nvPr/>
        </p:nvCxnSpPr>
        <p:spPr>
          <a:xfrm>
            <a:off x="7672039" y="1189463"/>
            <a:ext cx="1017732" cy="270656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11638A8D-2B69-4D21-BD71-985A9882BC59}"/>
              </a:ext>
            </a:extLst>
          </p:cNvPr>
          <p:cNvSpPr txBox="1"/>
          <p:nvPr/>
        </p:nvSpPr>
        <p:spPr>
          <a:xfrm>
            <a:off x="862362" y="3896024"/>
            <a:ext cx="2934265" cy="369332"/>
          </a:xfrm>
          <a:prstGeom prst="rect">
            <a:avLst/>
          </a:prstGeom>
          <a:noFill/>
        </p:spPr>
        <p:txBody>
          <a:bodyPr wrap="none" rtlCol="0">
            <a:spAutoFit/>
          </a:bodyPr>
          <a:lstStyle/>
          <a:p>
            <a:r>
              <a:rPr lang="es-ES" dirty="0"/>
              <a:t>Desde la paleta de comandos</a:t>
            </a:r>
          </a:p>
        </p:txBody>
      </p:sp>
    </p:spTree>
    <p:extLst>
      <p:ext uri="{BB962C8B-B14F-4D97-AF65-F5344CB8AC3E}">
        <p14:creationId xmlns:p14="http://schemas.microsoft.com/office/powerpoint/2010/main" val="4203663756"/>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406FB789-88F3-44C6-88F3-7364C9803D9D}"/>
              </a:ext>
            </a:extLst>
          </p:cNvPr>
          <p:cNvPicPr>
            <a:picLocks noGrp="1" noChangeAspect="1"/>
          </p:cNvPicPr>
          <p:nvPr>
            <p:ph type="pic" idx="1"/>
          </p:nvPr>
        </p:nvPicPr>
        <p:blipFill rotWithShape="1">
          <a:blip r:embed="rId2"/>
          <a:srcRect l="3556" r="1" b="1"/>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5" name="Título 4">
            <a:extLst>
              <a:ext uri="{FF2B5EF4-FFF2-40B4-BE49-F238E27FC236}">
                <a16:creationId xmlns:a16="http://schemas.microsoft.com/office/drawing/2014/main" id="{DB8CE15F-3AAE-486E-9E6A-4EE4C146E8E1}"/>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Chrome</a:t>
            </a:r>
          </a:p>
        </p:txBody>
      </p:sp>
      <p:sp>
        <p:nvSpPr>
          <p:cNvPr id="6" name="Marcador de texto 5">
            <a:extLst>
              <a:ext uri="{FF2B5EF4-FFF2-40B4-BE49-F238E27FC236}">
                <a16:creationId xmlns:a16="http://schemas.microsoft.com/office/drawing/2014/main" id="{7E4D35FC-C423-4CB1-9442-0F29F9E0B5F8}"/>
              </a:ext>
            </a:extLst>
          </p:cNvPr>
          <p:cNvSpPr>
            <a:spLocks noGrp="1"/>
          </p:cNvSpPr>
          <p:nvPr>
            <p:ph type="body" sz="half" idx="2"/>
          </p:nvPr>
        </p:nvSpPr>
        <p:spPr>
          <a:xfrm>
            <a:off x="7782910" y="5242675"/>
            <a:ext cx="4330262" cy="683284"/>
          </a:xfrm>
        </p:spPr>
        <p:txBody>
          <a:bodyPr vert="horz" lIns="91440" tIns="45720" rIns="91440" bIns="45720" rtlCol="0">
            <a:normAutofit fontScale="92500" lnSpcReduction="20000"/>
          </a:bodyPr>
          <a:lstStyle/>
          <a:p>
            <a:pPr algn="ctr"/>
            <a:r>
              <a:rPr lang="es-ES" sz="2000" dirty="0"/>
              <a:t>Herramientas de desarrollador</a:t>
            </a:r>
          </a:p>
          <a:p>
            <a:pPr algn="ctr"/>
            <a:r>
              <a:rPr lang="en-US" sz="2000" dirty="0"/>
              <a:t>[F12]</a:t>
            </a: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447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8C98155-0E33-4081-9991-21A9BC75267B}"/>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Terminal o línea de comandos </a:t>
            </a:r>
            <a:r>
              <a:rPr lang="en-US" sz="2800" kern="1200" dirty="0">
                <a:solidFill>
                  <a:schemeClr val="tx1"/>
                </a:solidFill>
                <a:latin typeface="+mj-lt"/>
                <a:ea typeface="+mj-ea"/>
                <a:cs typeface="+mj-cs"/>
              </a:rPr>
              <a:t>(Windows)</a:t>
            </a:r>
          </a:p>
        </p:txBody>
      </p:sp>
      <p:sp>
        <p:nvSpPr>
          <p:cNvPr id="4" name="Marcador de texto 3">
            <a:extLst>
              <a:ext uri="{FF2B5EF4-FFF2-40B4-BE49-F238E27FC236}">
                <a16:creationId xmlns:a16="http://schemas.microsoft.com/office/drawing/2014/main" id="{DDD5EBEE-493A-41CB-AA3F-DDE5CDC90B53}"/>
              </a:ext>
            </a:extLst>
          </p:cNvPr>
          <p:cNvSpPr>
            <a:spLocks noGrp="1"/>
          </p:cNvSpPr>
          <p:nvPr>
            <p:ph type="body" sz="half" idx="2"/>
          </p:nvPr>
        </p:nvSpPr>
        <p:spPr>
          <a:xfrm>
            <a:off x="643468" y="2638043"/>
            <a:ext cx="3363974" cy="3415623"/>
          </a:xfrm>
        </p:spPr>
        <p:txBody>
          <a:bodyPr vert="horz" lIns="91440" tIns="45720" rIns="91440" bIns="45720" rtlCol="0">
            <a:normAutofit/>
          </a:bodyPr>
          <a:lstStyle/>
          <a:p>
            <a:pPr indent="-228600">
              <a:buFont typeface="Arial" panose="020B0604020202020204" pitchFamily="34" charset="0"/>
              <a:buChar char="•"/>
            </a:pPr>
            <a:endParaRPr lang="en-US" sz="2000" dirty="0"/>
          </a:p>
          <a:p>
            <a:pPr indent="-228600">
              <a:buFont typeface="Arial" panose="020B0604020202020204" pitchFamily="34" charset="0"/>
              <a:buChar char="•"/>
            </a:pPr>
            <a:r>
              <a:rPr lang="bin-NG" sz="2000" dirty="0"/>
              <a:t>Cmd</a:t>
            </a:r>
            <a:r>
              <a:rPr lang="en-US" sz="2000" dirty="0"/>
              <a:t> (</a:t>
            </a:r>
            <a:r>
              <a:rPr lang="es-ES" sz="2000" dirty="0"/>
              <a:t>Símbolo del sistema</a:t>
            </a:r>
            <a:r>
              <a:rPr lang="en-US" sz="2000" dirty="0"/>
              <a:t>)</a:t>
            </a:r>
          </a:p>
          <a:p>
            <a:pPr indent="-228600">
              <a:buFont typeface="Arial" panose="020B0604020202020204" pitchFamily="34" charset="0"/>
              <a:buChar char="•"/>
            </a:pPr>
            <a:r>
              <a:rPr lang="en-US" sz="2000" dirty="0"/>
              <a:t>PowerShell</a:t>
            </a:r>
          </a:p>
          <a:p>
            <a:pPr indent="-228600">
              <a:buFont typeface="Arial" panose="020B0604020202020204" pitchFamily="34" charset="0"/>
              <a:buChar char="•"/>
            </a:pPr>
            <a:r>
              <a:rPr lang="en-US" sz="2000" dirty="0"/>
              <a:t>Git Bash</a:t>
            </a:r>
          </a:p>
          <a:p>
            <a:pPr indent="-228600">
              <a:buFont typeface="Arial" panose="020B0604020202020204" pitchFamily="34" charset="0"/>
              <a:buChar char="•"/>
            </a:pPr>
            <a:endParaRPr lang="en-US" sz="2000" dirty="0"/>
          </a:p>
          <a:p>
            <a:pPr indent="-228600">
              <a:buFont typeface="Arial" panose="020B0604020202020204" pitchFamily="34" charset="0"/>
              <a:buChar char="•"/>
            </a:pPr>
            <a:endParaRPr lang="en-US" sz="2000" dirty="0"/>
          </a:p>
          <a:p>
            <a:r>
              <a:rPr lang="es-ES" sz="2000" dirty="0"/>
              <a:t>Es posible acceder a cualquiera de ellos desde VSC</a:t>
            </a:r>
          </a:p>
        </p:txBody>
      </p:sp>
      <p:pic>
        <p:nvPicPr>
          <p:cNvPr id="5" name="Imagen 4" descr="Captura de pantalla de un celular&#10;&#10;Descripción generada automáticamente">
            <a:extLst>
              <a:ext uri="{FF2B5EF4-FFF2-40B4-BE49-F238E27FC236}">
                <a16:creationId xmlns:a16="http://schemas.microsoft.com/office/drawing/2014/main" id="{BE6F63D8-D6D4-47A2-9718-88F271BA8E60}"/>
              </a:ext>
            </a:extLst>
          </p:cNvPr>
          <p:cNvPicPr>
            <a:picLocks noChangeAspect="1"/>
          </p:cNvPicPr>
          <p:nvPr/>
        </p:nvPicPr>
        <p:blipFill>
          <a:blip r:embed="rId2"/>
          <a:stretch>
            <a:fillRect/>
          </a:stretch>
        </p:blipFill>
        <p:spPr>
          <a:xfrm>
            <a:off x="4828840" y="285418"/>
            <a:ext cx="4636049" cy="2909121"/>
          </a:xfrm>
          <a:prstGeom prst="rect">
            <a:avLst/>
          </a:prstGeom>
        </p:spPr>
      </p:pic>
      <p:pic>
        <p:nvPicPr>
          <p:cNvPr id="19" name="Imagen 18" descr="Captura de pantalla de computadora&#10;&#10;Descripción generada automáticamente">
            <a:extLst>
              <a:ext uri="{FF2B5EF4-FFF2-40B4-BE49-F238E27FC236}">
                <a16:creationId xmlns:a16="http://schemas.microsoft.com/office/drawing/2014/main" id="{EC93AF26-95DA-4319-8F35-6618F5F51AAF}"/>
              </a:ext>
            </a:extLst>
          </p:cNvPr>
          <p:cNvPicPr>
            <a:picLocks noChangeAspect="1"/>
          </p:cNvPicPr>
          <p:nvPr/>
        </p:nvPicPr>
        <p:blipFill>
          <a:blip r:embed="rId3"/>
          <a:stretch>
            <a:fillRect/>
          </a:stretch>
        </p:blipFill>
        <p:spPr>
          <a:xfrm>
            <a:off x="5830736" y="1335410"/>
            <a:ext cx="4649335" cy="3010444"/>
          </a:xfrm>
          <a:prstGeom prst="rect">
            <a:avLst/>
          </a:prstGeom>
        </p:spPr>
      </p:pic>
      <p:pic>
        <p:nvPicPr>
          <p:cNvPr id="17" name="Imagen 16" descr="Captura de pantalla de un celular&#10;&#10;Descripción generada automáticamente">
            <a:extLst>
              <a:ext uri="{FF2B5EF4-FFF2-40B4-BE49-F238E27FC236}">
                <a16:creationId xmlns:a16="http://schemas.microsoft.com/office/drawing/2014/main" id="{B2779FA8-95C7-488F-9B19-6722A2B76AB1}"/>
              </a:ext>
            </a:extLst>
          </p:cNvPr>
          <p:cNvPicPr>
            <a:picLocks noChangeAspect="1"/>
          </p:cNvPicPr>
          <p:nvPr/>
        </p:nvPicPr>
        <p:blipFill>
          <a:blip r:embed="rId4"/>
          <a:stretch>
            <a:fillRect/>
          </a:stretch>
        </p:blipFill>
        <p:spPr>
          <a:xfrm>
            <a:off x="7140221" y="3057551"/>
            <a:ext cx="4649335" cy="3142887"/>
          </a:xfrm>
          <a:prstGeom prst="rect">
            <a:avLst/>
          </a:prstGeom>
        </p:spPr>
      </p:pic>
      <p:sp>
        <p:nvSpPr>
          <p:cNvPr id="8" name="CuadroTexto 7">
            <a:extLst>
              <a:ext uri="{FF2B5EF4-FFF2-40B4-BE49-F238E27FC236}">
                <a16:creationId xmlns:a16="http://schemas.microsoft.com/office/drawing/2014/main" id="{A6859E06-0EC4-45F3-A9B5-7310B3599E53}"/>
              </a:ext>
            </a:extLst>
          </p:cNvPr>
          <p:cNvSpPr txBox="1"/>
          <p:nvPr/>
        </p:nvSpPr>
        <p:spPr>
          <a:xfrm>
            <a:off x="7690463" y="4345854"/>
            <a:ext cx="2789608" cy="923330"/>
          </a:xfrm>
          <a:prstGeom prst="rect">
            <a:avLst/>
          </a:prstGeom>
          <a:noFill/>
        </p:spPr>
        <p:txBody>
          <a:bodyPr wrap="square" rtlCol="0">
            <a:spAutoFit/>
          </a:bodyPr>
          <a:lstStyle/>
          <a:p>
            <a:r>
              <a:rPr lang="es-ES" dirty="0"/>
              <a:t>El </a:t>
            </a:r>
            <a:r>
              <a:rPr lang="bin-NG" dirty="0"/>
              <a:t>cmd</a:t>
            </a:r>
            <a:r>
              <a:rPr lang="es-ES" dirty="0"/>
              <a:t> permite ejecutar scripts y suele ser suficiente en la mayoría de los casos</a:t>
            </a:r>
          </a:p>
        </p:txBody>
      </p:sp>
      <p:cxnSp>
        <p:nvCxnSpPr>
          <p:cNvPr id="10" name="Conector recto de flecha 9">
            <a:extLst>
              <a:ext uri="{FF2B5EF4-FFF2-40B4-BE49-F238E27FC236}">
                <a16:creationId xmlns:a16="http://schemas.microsoft.com/office/drawing/2014/main" id="{8B4530DF-2E5A-44D6-A244-20D773147B48}"/>
              </a:ext>
            </a:extLst>
          </p:cNvPr>
          <p:cNvCxnSpPr/>
          <p:nvPr/>
        </p:nvCxnSpPr>
        <p:spPr>
          <a:xfrm>
            <a:off x="2078182" y="5787736"/>
            <a:ext cx="0" cy="6961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2288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Terminales en VSC</a:t>
            </a:r>
          </a:p>
        </p:txBody>
      </p:sp>
      <p:pic>
        <p:nvPicPr>
          <p:cNvPr id="6" name="Imagen 5">
            <a:extLst>
              <a:ext uri="{FF2B5EF4-FFF2-40B4-BE49-F238E27FC236}">
                <a16:creationId xmlns:a16="http://schemas.microsoft.com/office/drawing/2014/main" id="{E5119DCB-2720-40FE-9D04-12E1F5A44CFC}"/>
              </a:ext>
            </a:extLst>
          </p:cNvPr>
          <p:cNvPicPr>
            <a:picLocks noChangeAspect="1"/>
          </p:cNvPicPr>
          <p:nvPr/>
        </p:nvPicPr>
        <p:blipFill>
          <a:blip r:embed="rId2"/>
          <a:stretch>
            <a:fillRect/>
          </a:stretch>
        </p:blipFill>
        <p:spPr>
          <a:xfrm>
            <a:off x="3546231" y="774556"/>
            <a:ext cx="8295138" cy="5308888"/>
          </a:xfrm>
          <a:prstGeom prst="rect">
            <a:avLst/>
          </a:prstGeom>
        </p:spPr>
      </p:pic>
      <p:pic>
        <p:nvPicPr>
          <p:cNvPr id="11" name="Imagen 10">
            <a:extLst>
              <a:ext uri="{FF2B5EF4-FFF2-40B4-BE49-F238E27FC236}">
                <a16:creationId xmlns:a16="http://schemas.microsoft.com/office/drawing/2014/main" id="{0CD59260-85C1-4FFB-A81D-3E6740EC79BE}"/>
              </a:ext>
            </a:extLst>
          </p:cNvPr>
          <p:cNvPicPr>
            <a:picLocks noChangeAspect="1"/>
          </p:cNvPicPr>
          <p:nvPr/>
        </p:nvPicPr>
        <p:blipFill>
          <a:blip r:embed="rId3"/>
          <a:stretch>
            <a:fillRect/>
          </a:stretch>
        </p:blipFill>
        <p:spPr>
          <a:xfrm>
            <a:off x="5384464" y="1172554"/>
            <a:ext cx="5479255" cy="1089754"/>
          </a:xfrm>
          <a:prstGeom prst="rect">
            <a:avLst/>
          </a:prstGeom>
        </p:spPr>
      </p:pic>
      <p:cxnSp>
        <p:nvCxnSpPr>
          <p:cNvPr id="10" name="Conector recto de flecha 9">
            <a:extLst>
              <a:ext uri="{FF2B5EF4-FFF2-40B4-BE49-F238E27FC236}">
                <a16:creationId xmlns:a16="http://schemas.microsoft.com/office/drawing/2014/main" id="{855C6F74-781B-481F-A5DE-0C475D6B8CBF}"/>
              </a:ext>
            </a:extLst>
          </p:cNvPr>
          <p:cNvCxnSpPr>
            <a:cxnSpLocks/>
          </p:cNvCxnSpPr>
          <p:nvPr/>
        </p:nvCxnSpPr>
        <p:spPr>
          <a:xfrm flipH="1" flipV="1">
            <a:off x="8932986" y="2250832"/>
            <a:ext cx="1681005" cy="2238041"/>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58652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Una captura de pantalla de una red social&#10;&#10;Descripción generada automáticamente">
            <a:extLst>
              <a:ext uri="{FF2B5EF4-FFF2-40B4-BE49-F238E27FC236}">
                <a16:creationId xmlns:a16="http://schemas.microsoft.com/office/drawing/2014/main" id="{511C2CA5-3511-49A9-A14D-28549F48073D}"/>
              </a:ext>
            </a:extLst>
          </p:cNvPr>
          <p:cNvPicPr>
            <a:picLocks noGrp="1" noChangeAspect="1"/>
          </p:cNvPicPr>
          <p:nvPr>
            <p:ph type="pic" idx="1"/>
          </p:nvPr>
        </p:nvPicPr>
        <p:blipFill rotWithShape="1">
          <a:blip r:embed="rId2"/>
          <a:srcRect t="1035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Título 1">
            <a:extLst>
              <a:ext uri="{FF2B5EF4-FFF2-40B4-BE49-F238E27FC236}">
                <a16:creationId xmlns:a16="http://schemas.microsoft.com/office/drawing/2014/main" id="{CEED2EFB-42E7-4C66-8CC6-9B96B391AAF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Git</a:t>
            </a:r>
          </a:p>
        </p:txBody>
      </p:sp>
      <p:sp>
        <p:nvSpPr>
          <p:cNvPr id="4" name="Marcador de texto 3">
            <a:extLst>
              <a:ext uri="{FF2B5EF4-FFF2-40B4-BE49-F238E27FC236}">
                <a16:creationId xmlns:a16="http://schemas.microsoft.com/office/drawing/2014/main" id="{5A3B1F17-C470-4D58-9412-57B27F03FBCC}"/>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https://git-scm.com/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456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Título 1">
            <a:extLst>
              <a:ext uri="{FF2B5EF4-FFF2-40B4-BE49-F238E27FC236}">
                <a16:creationId xmlns:a16="http://schemas.microsoft.com/office/drawing/2014/main" id="{60DF2B0E-8A21-4057-9117-0A87E8A73087}"/>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dirty="0"/>
              <a:t>GitHub</a:t>
            </a:r>
          </a:p>
        </p:txBody>
      </p:sp>
      <p:sp>
        <p:nvSpPr>
          <p:cNvPr id="6" name="Marcador de texto 5">
            <a:extLst>
              <a:ext uri="{FF2B5EF4-FFF2-40B4-BE49-F238E27FC236}">
                <a16:creationId xmlns:a16="http://schemas.microsoft.com/office/drawing/2014/main" id="{ECAA97C2-100A-4559-AD80-E7729AF446FC}"/>
              </a:ext>
            </a:extLst>
          </p:cNvPr>
          <p:cNvSpPr>
            <a:spLocks noGrp="1"/>
          </p:cNvSpPr>
          <p:nvPr>
            <p:ph type="body" sz="half" idx="2"/>
          </p:nvPr>
        </p:nvSpPr>
        <p:spPr>
          <a:xfrm>
            <a:off x="8842248" y="4078224"/>
            <a:ext cx="2926080" cy="1307592"/>
          </a:xfrm>
        </p:spPr>
        <p:txBody>
          <a:bodyPr vert="horz" lIns="91440" tIns="45720" rIns="91440" bIns="45720" rtlCol="0">
            <a:normAutofit/>
          </a:bodyPr>
          <a:lstStyle/>
          <a:p>
            <a:r>
              <a:rPr lang="en-US" sz="2000" dirty="0">
                <a:hlinkClick r:id="rId2"/>
              </a:rPr>
              <a:t>https://github.com/</a:t>
            </a:r>
            <a:endParaRPr lang="en-US" sz="2000" dirty="0"/>
          </a:p>
        </p:txBody>
      </p:sp>
      <p:sp>
        <p:nvSpPr>
          <p:cNvPr id="34"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Shape 37">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7" name="Marcador de posición de imagen 6" descr="Una captura de pantalla de una red social&#10;&#10;Descripción generada automáticamente">
            <a:extLst>
              <a:ext uri="{FF2B5EF4-FFF2-40B4-BE49-F238E27FC236}">
                <a16:creationId xmlns:a16="http://schemas.microsoft.com/office/drawing/2014/main" id="{AB3AB595-209F-420F-B7B1-65BDFC03DECB}"/>
              </a:ext>
            </a:extLst>
          </p:cNvPr>
          <p:cNvPicPr>
            <a:picLocks noGrp="1" noChangeAspect="1"/>
          </p:cNvPicPr>
          <p:nvPr>
            <p:ph type="pic" idx="1"/>
          </p:nvPr>
        </p:nvPicPr>
        <p:blipFill rotWithShape="1">
          <a:blip r:embed="rId3"/>
          <a:srcRect l="16832" r="-1" b="-1"/>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1916237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Iniciando el proyecto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Instalación de </a:t>
            </a:r>
            <a:r>
              <a:rPr lang="es-ES" sz="2600" dirty="0" err="1"/>
              <a:t>Phyton</a:t>
            </a:r>
            <a:endParaRPr lang="es-ES" sz="2600" dirty="0"/>
          </a:p>
          <a:p>
            <a:pPr indent="-228600">
              <a:buFont typeface="Arial" panose="020B0604020202020204" pitchFamily="34" charset="0"/>
              <a:buChar char="•"/>
            </a:pPr>
            <a:r>
              <a:rPr lang="es-ES" sz="2600" dirty="0"/>
              <a:t>Instalación y configuración de VSC</a:t>
            </a:r>
            <a:endParaRPr lang="bin-NG" sz="2600" dirty="0">
              <a:latin typeface="Consolas" panose="020B0609020204030204" pitchFamily="49" charset="0"/>
            </a:endParaRPr>
          </a:p>
          <a:p>
            <a:pPr indent="-228600">
              <a:buFont typeface="Arial" panose="020B0604020202020204" pitchFamily="34" charset="0"/>
              <a:buChar char="•"/>
            </a:pPr>
            <a:endParaRPr lang="en-US" sz="2600" dirty="0"/>
          </a:p>
          <a:p>
            <a:pPr indent="-228600">
              <a:buFont typeface="Arial" panose="020B0604020202020204" pitchFamily="34" charset="0"/>
              <a:buChar char="•"/>
            </a:pPr>
            <a:r>
              <a:rPr lang="es-ES" sz="2600" dirty="0"/>
              <a:t>Creación de un repositorio</a:t>
            </a:r>
          </a:p>
          <a:p>
            <a:pPr indent="-228600">
              <a:buFont typeface="Arial" panose="020B0604020202020204" pitchFamily="34" charset="0"/>
              <a:buChar char="•"/>
            </a:pPr>
            <a:r>
              <a:rPr lang="es-ES" sz="2600" dirty="0"/>
              <a:t>Sincronización con </a:t>
            </a:r>
            <a:r>
              <a:rPr lang="es-ES" sz="2600" dirty="0" err="1"/>
              <a:t>Github</a:t>
            </a:r>
            <a:endParaRPr lang="es-ES" sz="2600" dirty="0"/>
          </a:p>
          <a:p>
            <a:pPr indent="-228600">
              <a:buFont typeface="Arial" panose="020B0604020202020204" pitchFamily="34" charset="0"/>
              <a:buChar char="•"/>
            </a:pPr>
            <a:endParaRPr lang="en-US" sz="2600" dirty="0"/>
          </a:p>
          <a:p>
            <a:pPr indent="-228600">
              <a:buFont typeface="Arial" panose="020B0604020202020204" pitchFamily="34" charset="0"/>
              <a:buChar char="•"/>
            </a:pPr>
            <a:r>
              <a:rPr lang="en-US" sz="2600" dirty="0"/>
              <a:t>00_Hola_mundo.py</a:t>
            </a:r>
          </a:p>
          <a:p>
            <a:pPr indent="-228600">
              <a:buFont typeface="Arial" panose="020B0604020202020204" pitchFamily="34" charset="0"/>
              <a:buChar char="•"/>
            </a:pPr>
            <a:r>
              <a:rPr lang="en-US" sz="2600" dirty="0"/>
              <a:t>00_Hola_tu.py</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041541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In/</a:t>
            </a:r>
            <a:r>
              <a:rPr lang="es-ES" sz="2800" kern="1200" dirty="0" err="1">
                <a:solidFill>
                  <a:schemeClr val="tx1"/>
                </a:solidFill>
                <a:latin typeface="+mj-lt"/>
                <a:ea typeface="+mj-ea"/>
                <a:cs typeface="+mj-cs"/>
              </a:rPr>
              <a:t>Out</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r>
              <a:rPr lang="es-ES" sz="2000" dirty="0"/>
              <a:t>Salida de datos:</a:t>
            </a:r>
            <a:br>
              <a:rPr lang="es-ES" sz="2000" dirty="0"/>
            </a:br>
            <a:r>
              <a:rPr lang="es-ES" sz="2000" dirty="0" err="1"/>
              <a:t>print</a:t>
            </a:r>
            <a:r>
              <a:rPr lang="es-ES" sz="2000" dirty="0"/>
              <a:t> ()</a:t>
            </a:r>
          </a:p>
          <a:p>
            <a:endParaRPr lang="en-US" sz="2000" dirty="0"/>
          </a:p>
          <a:p>
            <a:r>
              <a:rPr lang="en-US" sz="2000" dirty="0"/>
              <a:t>variables</a:t>
            </a:r>
          </a:p>
          <a:p>
            <a:endParaRPr lang="en-US" sz="2000" dirty="0"/>
          </a:p>
          <a:p>
            <a:r>
              <a:rPr lang="es-ES" sz="2000" dirty="0"/>
              <a:t>Entrada de datos:</a:t>
            </a:r>
            <a:br>
              <a:rPr lang="es-ES" sz="2000" dirty="0"/>
            </a:br>
            <a:r>
              <a:rPr lang="es-ES" sz="2000" dirty="0"/>
              <a:t>input ()</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517713" y="3949915"/>
            <a:ext cx="5503430" cy="1754326"/>
          </a:xfrm>
          <a:prstGeom prst="rect">
            <a:avLst/>
          </a:prstGeom>
          <a:noFill/>
        </p:spPr>
        <p:txBody>
          <a:bodyPr wrap="none" rtlCol="0">
            <a:spAutoFit/>
          </a:bodyPr>
          <a:lstStyle/>
          <a:p>
            <a:r>
              <a:rPr lang="es-ES" b="1" u="sng" dirty="0">
                <a:solidFill>
                  <a:srgbClr val="D4D4D4"/>
                </a:solidFill>
                <a:latin typeface="Consolas" panose="020B0609020204030204" pitchFamily="49" charset="0"/>
              </a:rPr>
              <a:t>00_hola_tu.py</a:t>
            </a:r>
          </a:p>
          <a:p>
            <a:endParaRPr lang="es-ES" dirty="0">
              <a:solidFill>
                <a:srgbClr val="D4D4D4"/>
              </a:solidFill>
              <a:latin typeface="Consolas" panose="020B0609020204030204" pitchFamily="49" charset="0"/>
            </a:endParaRPr>
          </a:p>
          <a:p>
            <a:r>
              <a:rPr lang="es-ES" b="0" dirty="0" err="1">
                <a:solidFill>
                  <a:srgbClr val="D4D4D4"/>
                </a:solidFill>
                <a:effectLst/>
                <a:latin typeface="Consolas" panose="020B0609020204030204" pitchFamily="49" charset="0"/>
              </a:rPr>
              <a:t>nombreUsuario</a:t>
            </a:r>
            <a:r>
              <a:rPr lang="es-ES" b="0" dirty="0">
                <a:solidFill>
                  <a:srgbClr val="D4D4D4"/>
                </a:solidFill>
                <a:effectLst/>
                <a:latin typeface="Consolas" panose="020B0609020204030204" pitchFamily="49" charset="0"/>
              </a:rPr>
              <a:t> = input(</a:t>
            </a:r>
            <a:r>
              <a:rPr lang="es-ES" b="0" dirty="0">
                <a:solidFill>
                  <a:srgbClr val="CE9178"/>
                </a:solidFill>
                <a:effectLst/>
                <a:latin typeface="Consolas" panose="020B0609020204030204" pitchFamily="49" charset="0"/>
              </a:rPr>
              <a:t>'¿Como te llamas? '</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saludo = </a:t>
            </a:r>
            <a:r>
              <a:rPr lang="es-ES" b="0" dirty="0">
                <a:solidFill>
                  <a:srgbClr val="CE9178"/>
                </a:solidFill>
                <a:effectLst/>
                <a:latin typeface="Consolas" panose="020B0609020204030204" pitchFamily="49" charset="0"/>
              </a:rPr>
              <a:t>'Hola'</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(saludo, </a:t>
            </a:r>
            <a:r>
              <a:rPr lang="es-ES" b="0" dirty="0" err="1">
                <a:solidFill>
                  <a:srgbClr val="D4D4D4"/>
                </a:solidFill>
                <a:effectLst/>
                <a:latin typeface="Consolas" panose="020B0609020204030204" pitchFamily="49" charset="0"/>
              </a:rPr>
              <a:t>nombreUsuario</a:t>
            </a:r>
            <a:r>
              <a:rPr lang="es-ES" b="0" dirty="0">
                <a:solidFill>
                  <a:srgbClr val="D4D4D4"/>
                </a:solidFill>
                <a:effectLst/>
                <a:latin typeface="Consolas" panose="020B0609020204030204" pitchFamily="49" charset="0"/>
              </a:rPr>
              <a:t>)</a:t>
            </a:r>
          </a:p>
          <a:p>
            <a:endParaRPr lang="es-ES" dirty="0"/>
          </a:p>
        </p:txBody>
      </p:sp>
      <p:sp>
        <p:nvSpPr>
          <p:cNvPr id="6" name="CuadroTexto 5">
            <a:extLst>
              <a:ext uri="{FF2B5EF4-FFF2-40B4-BE49-F238E27FC236}">
                <a16:creationId xmlns:a16="http://schemas.microsoft.com/office/drawing/2014/main" id="{40F1857E-C3D2-4D67-B292-E5C04E5D8A6A}"/>
              </a:ext>
            </a:extLst>
          </p:cNvPr>
          <p:cNvSpPr txBox="1"/>
          <p:nvPr/>
        </p:nvSpPr>
        <p:spPr>
          <a:xfrm>
            <a:off x="5567817" y="1640910"/>
            <a:ext cx="2590774" cy="923330"/>
          </a:xfrm>
          <a:prstGeom prst="rect">
            <a:avLst/>
          </a:prstGeom>
          <a:noFill/>
        </p:spPr>
        <p:txBody>
          <a:bodyPr wrap="none" rtlCol="0">
            <a:spAutoFit/>
          </a:bodyPr>
          <a:lstStyle/>
          <a:p>
            <a:r>
              <a:rPr lang="es-ES" b="1" u="sng" dirty="0">
                <a:solidFill>
                  <a:srgbClr val="D4D4D4"/>
                </a:solidFill>
                <a:latin typeface="Consolas" panose="020B0609020204030204" pitchFamily="49" charset="0"/>
              </a:rPr>
              <a:t>00_hola_mundo.py</a:t>
            </a:r>
          </a:p>
          <a:p>
            <a:endParaRPr lang="es-ES" dirty="0">
              <a:solidFill>
                <a:srgbClr val="569CD6"/>
              </a:solidFill>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'Hola mundo'</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7989342"/>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4B298DB8-2C0A-43D6-9AE0-55E894B78F2E}"/>
              </a:ext>
            </a:extLst>
          </p:cNvPr>
          <p:cNvSpPr>
            <a:spLocks noGrp="1"/>
          </p:cNvSpPr>
          <p:nvPr>
            <p:ph type="title"/>
          </p:nvPr>
        </p:nvSpPr>
        <p:spPr>
          <a:xfrm>
            <a:off x="762000" y="559678"/>
            <a:ext cx="3567915" cy="4952492"/>
          </a:xfrm>
        </p:spPr>
        <p:txBody>
          <a:bodyPr>
            <a:normAutofit/>
          </a:bodyPr>
          <a:lstStyle/>
          <a:p>
            <a:r>
              <a:rPr lang="es-ES" dirty="0">
                <a:solidFill>
                  <a:schemeClr val="bg1"/>
                </a:solidFill>
              </a:rPr>
              <a:t>Elementos básicos: </a:t>
            </a:r>
            <a:r>
              <a:rPr lang="es-ES" dirty="0" err="1">
                <a:solidFill>
                  <a:schemeClr val="bg1"/>
                </a:solidFill>
              </a:rPr>
              <a:t>Anatomia</a:t>
            </a:r>
            <a:r>
              <a:rPr lang="es-ES" dirty="0">
                <a:solidFill>
                  <a:schemeClr val="bg1"/>
                </a:solidFill>
              </a:rPr>
              <a:t> de los scripts</a:t>
            </a:r>
          </a:p>
        </p:txBody>
      </p:sp>
      <p:cxnSp>
        <p:nvCxnSpPr>
          <p:cNvPr id="14" name="Straight Connector 13">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8" name="Marcador de contenido 5">
            <a:extLst>
              <a:ext uri="{FF2B5EF4-FFF2-40B4-BE49-F238E27FC236}">
                <a16:creationId xmlns:a16="http://schemas.microsoft.com/office/drawing/2014/main" id="{F04BFF43-6C36-4F95-AAE7-83B43D0305EE}"/>
              </a:ext>
            </a:extLst>
          </p:cNvPr>
          <p:cNvGraphicFramePr>
            <a:graphicFrameLocks noGrp="1"/>
          </p:cNvGraphicFramePr>
          <p:nvPr>
            <p:ph idx="1"/>
            <p:extLst>
              <p:ext uri="{D42A27DB-BD31-4B8C-83A1-F6EECF244321}">
                <p14:modId xmlns:p14="http://schemas.microsoft.com/office/powerpoint/2010/main" val="4276668033"/>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1610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34CEFEF-3EEB-43DE-A5C2-BEE8061E3B1B}"/>
              </a:ext>
            </a:extLst>
          </p:cNvPr>
          <p:cNvSpPr>
            <a:spLocks noGrp="1"/>
          </p:cNvSpPr>
          <p:nvPr>
            <p:ph type="title"/>
          </p:nvPr>
        </p:nvSpPr>
        <p:spPr>
          <a:xfrm>
            <a:off x="645065" y="1463040"/>
            <a:ext cx="3796306" cy="2690949"/>
          </a:xfrm>
        </p:spPr>
        <p:txBody>
          <a:bodyPr anchor="t">
            <a:normAutofit/>
          </a:bodyPr>
          <a:lstStyle/>
          <a:p>
            <a:r>
              <a:rPr lang="es-ES" dirty="0"/>
              <a:t>Aspectos formales. Identificadores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615FDB1-8703-49F1-A588-71E03E61B743}"/>
              </a:ext>
            </a:extLst>
          </p:cNvPr>
          <p:cNvSpPr>
            <a:spLocks noGrp="1"/>
          </p:cNvSpPr>
          <p:nvPr>
            <p:ph idx="1"/>
          </p:nvPr>
        </p:nvSpPr>
        <p:spPr>
          <a:xfrm>
            <a:off x="5656218" y="1463039"/>
            <a:ext cx="5542387" cy="4300447"/>
          </a:xfrm>
        </p:spPr>
        <p:txBody>
          <a:bodyPr anchor="t">
            <a:normAutofit lnSpcReduction="10000"/>
          </a:bodyPr>
          <a:lstStyle/>
          <a:p>
            <a:r>
              <a:rPr lang="es-ES" sz="2200" dirty="0"/>
              <a:t>Diferencia mayúsculas y minúsculas (sensible al caso)</a:t>
            </a:r>
          </a:p>
          <a:p>
            <a:r>
              <a:rPr lang="es-ES" sz="2200" dirty="0"/>
              <a:t>Para las clases se utiliza </a:t>
            </a:r>
            <a:r>
              <a:rPr lang="es-ES" sz="2200" dirty="0" err="1"/>
              <a:t>PascalCase</a:t>
            </a:r>
            <a:endParaRPr lang="es-ES" sz="2200" dirty="0"/>
          </a:p>
          <a:p>
            <a:r>
              <a:rPr lang="es-ES" sz="2200" dirty="0"/>
              <a:t>Para otros elementos </a:t>
            </a:r>
            <a:r>
              <a:rPr lang="es-ES" sz="2200" dirty="0" err="1"/>
              <a:t>snake_case</a:t>
            </a:r>
            <a:br>
              <a:rPr lang="es-ES" sz="2200" dirty="0"/>
            </a:br>
            <a:r>
              <a:rPr lang="es-ES" sz="2200" dirty="0"/>
              <a:t> (fuera de la guía de estilo queda </a:t>
            </a:r>
            <a:r>
              <a:rPr lang="es-ES" sz="2200" dirty="0" err="1"/>
              <a:t>camelCase</a:t>
            </a:r>
            <a:r>
              <a:rPr lang="es-ES" sz="2200" dirty="0"/>
              <a:t>)</a:t>
            </a:r>
          </a:p>
          <a:p>
            <a:r>
              <a:rPr lang="es-ES" sz="2200" dirty="0"/>
              <a:t> Si el identificador empieza un </a:t>
            </a:r>
            <a:r>
              <a:rPr lang="es-ES" sz="2200" dirty="0" err="1"/>
              <a:t>guión</a:t>
            </a:r>
            <a:r>
              <a:rPr lang="es-ES" sz="2200" dirty="0"/>
              <a:t> bajo o dos guiones bajos, significa que es privado. </a:t>
            </a:r>
          </a:p>
          <a:p>
            <a:r>
              <a:rPr lang="es-ES" sz="2200" dirty="0"/>
              <a:t> Si el identificador finaliza con dos guiones bajos, el identificador es un nombre especial definido por lenguaje.</a:t>
            </a:r>
          </a:p>
          <a:p>
            <a:r>
              <a:rPr lang="es-ES" sz="2200" dirty="0"/>
              <a:t>No se pueden emplear como identificadores las palabras reservadas</a:t>
            </a:r>
          </a:p>
        </p:txBody>
      </p:sp>
    </p:spTree>
    <p:extLst>
      <p:ext uri="{BB962C8B-B14F-4D97-AF65-F5344CB8AC3E}">
        <p14:creationId xmlns:p14="http://schemas.microsoft.com/office/powerpoint/2010/main" val="3670702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9E28E3B3-0CB2-4964-B367-9424D008F94B}"/>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s-ES" sz="5000" kern="1200" dirty="0">
                <a:solidFill>
                  <a:schemeClr val="tx1"/>
                </a:solidFill>
                <a:latin typeface="+mj-lt"/>
                <a:ea typeface="+mj-ea"/>
                <a:cs typeface="+mj-cs"/>
              </a:rPr>
              <a:t>Fundamentos </a:t>
            </a:r>
            <a:r>
              <a:rPr lang="en-US" sz="5000" kern="1200" dirty="0">
                <a:solidFill>
                  <a:schemeClr val="tx1"/>
                </a:solidFill>
                <a:latin typeface="+mj-lt"/>
                <a:ea typeface="+mj-ea"/>
                <a:cs typeface="+mj-cs"/>
              </a:rPr>
              <a:t>de Phyton</a:t>
            </a:r>
          </a:p>
        </p:txBody>
      </p:sp>
      <p:sp>
        <p:nvSpPr>
          <p:cNvPr id="3" name="Marcador de texto 2">
            <a:extLst>
              <a:ext uri="{FF2B5EF4-FFF2-40B4-BE49-F238E27FC236}">
                <a16:creationId xmlns:a16="http://schemas.microsoft.com/office/drawing/2014/main" id="{5C1562D2-87FA-42E8-BA27-BD2DFD1928C2}"/>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1</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9"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97671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Palabras reservadas </a:t>
            </a:r>
            <a:endParaRPr lang="bin-NG" sz="2600" dirty="0">
              <a:solidFill>
                <a:srgbClr val="FFFFFF"/>
              </a:solidFill>
            </a:endParaRPr>
          </a:p>
        </p:txBody>
      </p:sp>
      <p:sp>
        <p:nvSpPr>
          <p:cNvPr id="20" name="Marcador de contenido 2">
            <a:extLst>
              <a:ext uri="{FF2B5EF4-FFF2-40B4-BE49-F238E27FC236}">
                <a16:creationId xmlns:a16="http://schemas.microsoft.com/office/drawing/2014/main" id="{0F07EE06-461C-45E9-8CC6-81CAA36BADEE}"/>
              </a:ext>
            </a:extLst>
          </p:cNvPr>
          <p:cNvSpPr txBox="1">
            <a:spLocks/>
          </p:cNvSpPr>
          <p:nvPr/>
        </p:nvSpPr>
        <p:spPr>
          <a:xfrm>
            <a:off x="5040682" y="1581367"/>
            <a:ext cx="2155521"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and</a:t>
            </a:r>
          </a:p>
          <a:p>
            <a:r>
              <a:rPr lang="en-GB"/>
              <a:t>assert</a:t>
            </a:r>
          </a:p>
          <a:p>
            <a:r>
              <a:rPr lang="en-GB"/>
              <a:t>break</a:t>
            </a:r>
          </a:p>
          <a:p>
            <a:r>
              <a:rPr lang="en-GB"/>
              <a:t>class</a:t>
            </a:r>
          </a:p>
          <a:p>
            <a:r>
              <a:rPr lang="en-GB"/>
              <a:t>continue</a:t>
            </a:r>
          </a:p>
          <a:p>
            <a:r>
              <a:rPr lang="en-GB"/>
              <a:t>def</a:t>
            </a:r>
          </a:p>
          <a:p>
            <a:r>
              <a:rPr lang="en-GB"/>
              <a:t>del</a:t>
            </a:r>
          </a:p>
          <a:p>
            <a:r>
              <a:rPr lang="en-GB"/>
              <a:t>elif</a:t>
            </a:r>
          </a:p>
          <a:p>
            <a:r>
              <a:rPr lang="en-GB"/>
              <a:t>else</a:t>
            </a:r>
          </a:p>
          <a:p>
            <a:r>
              <a:rPr lang="en-GB"/>
              <a:t>except</a:t>
            </a:r>
            <a:endParaRPr lang="en-GB" dirty="0"/>
          </a:p>
        </p:txBody>
      </p:sp>
      <p:sp>
        <p:nvSpPr>
          <p:cNvPr id="21" name="Marcador de contenido 2">
            <a:extLst>
              <a:ext uri="{FF2B5EF4-FFF2-40B4-BE49-F238E27FC236}">
                <a16:creationId xmlns:a16="http://schemas.microsoft.com/office/drawing/2014/main" id="{2201E7A3-4A1A-4D55-9363-83E7F4DE313A}"/>
              </a:ext>
            </a:extLst>
          </p:cNvPr>
          <p:cNvSpPr txBox="1">
            <a:spLocks/>
          </p:cNvSpPr>
          <p:nvPr/>
        </p:nvSpPr>
        <p:spPr>
          <a:xfrm>
            <a:off x="7446723" y="1581367"/>
            <a:ext cx="2286001"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exec</a:t>
            </a:r>
          </a:p>
          <a:p>
            <a:r>
              <a:rPr lang="en-GB" dirty="0"/>
              <a:t>finally</a:t>
            </a:r>
          </a:p>
          <a:p>
            <a:r>
              <a:rPr lang="en-GB" dirty="0"/>
              <a:t>for</a:t>
            </a:r>
          </a:p>
          <a:p>
            <a:r>
              <a:rPr lang="en-GB" dirty="0"/>
              <a:t>From</a:t>
            </a:r>
          </a:p>
          <a:p>
            <a:r>
              <a:rPr lang="en-GB" dirty="0"/>
              <a:t>global</a:t>
            </a:r>
          </a:p>
          <a:p>
            <a:r>
              <a:rPr lang="en-GB" dirty="0"/>
              <a:t>if</a:t>
            </a:r>
          </a:p>
          <a:p>
            <a:r>
              <a:rPr lang="en-GB" dirty="0" err="1"/>
              <a:t>imoort</a:t>
            </a:r>
            <a:endParaRPr lang="en-GB" dirty="0"/>
          </a:p>
          <a:p>
            <a:r>
              <a:rPr lang="en-GB" dirty="0"/>
              <a:t>in</a:t>
            </a:r>
          </a:p>
          <a:p>
            <a:r>
              <a:rPr lang="en-GB" dirty="0"/>
              <a:t>is</a:t>
            </a:r>
          </a:p>
          <a:p>
            <a:r>
              <a:rPr lang="en-GB" dirty="0"/>
              <a:t>lambda </a:t>
            </a:r>
            <a:endParaRPr lang="es-ES" dirty="0"/>
          </a:p>
        </p:txBody>
      </p:sp>
      <p:sp>
        <p:nvSpPr>
          <p:cNvPr id="22" name="Marcador de contenido 2">
            <a:extLst>
              <a:ext uri="{FF2B5EF4-FFF2-40B4-BE49-F238E27FC236}">
                <a16:creationId xmlns:a16="http://schemas.microsoft.com/office/drawing/2014/main" id="{A402913C-B11F-4445-AA9B-CD5419B96A9C}"/>
              </a:ext>
            </a:extLst>
          </p:cNvPr>
          <p:cNvSpPr txBox="1">
            <a:spLocks/>
          </p:cNvSpPr>
          <p:nvPr/>
        </p:nvSpPr>
        <p:spPr>
          <a:xfrm>
            <a:off x="9454018" y="1581367"/>
            <a:ext cx="1913351"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not</a:t>
            </a:r>
          </a:p>
          <a:p>
            <a:r>
              <a:rPr lang="en-GB" dirty="0"/>
              <a:t>or</a:t>
            </a:r>
          </a:p>
          <a:p>
            <a:r>
              <a:rPr lang="en-GB" dirty="0"/>
              <a:t>pass</a:t>
            </a:r>
          </a:p>
          <a:p>
            <a:r>
              <a:rPr lang="en-GB" dirty="0"/>
              <a:t>print</a:t>
            </a:r>
          </a:p>
          <a:p>
            <a:r>
              <a:rPr lang="en-GB" dirty="0"/>
              <a:t>raise</a:t>
            </a:r>
          </a:p>
          <a:p>
            <a:r>
              <a:rPr lang="en-GB" dirty="0"/>
              <a:t>return</a:t>
            </a:r>
          </a:p>
          <a:p>
            <a:r>
              <a:rPr lang="en-GB" dirty="0"/>
              <a:t>try</a:t>
            </a:r>
          </a:p>
          <a:p>
            <a:r>
              <a:rPr lang="en-GB" dirty="0"/>
              <a:t>while</a:t>
            </a:r>
          </a:p>
          <a:p>
            <a:r>
              <a:rPr lang="en-GB" dirty="0"/>
              <a:t>with</a:t>
            </a:r>
          </a:p>
          <a:p>
            <a:r>
              <a:rPr lang="en-GB" dirty="0"/>
              <a:t>yield</a:t>
            </a:r>
            <a:endParaRPr lang="es-ES" dirty="0"/>
          </a:p>
        </p:txBody>
      </p:sp>
    </p:spTree>
    <p:extLst>
      <p:ext uri="{BB962C8B-B14F-4D97-AF65-F5344CB8AC3E}">
        <p14:creationId xmlns:p14="http://schemas.microsoft.com/office/powerpoint/2010/main" val="2223576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456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21BF2554-16AD-4777-9476-781B6C6C4D1D}"/>
              </a:ext>
            </a:extLst>
          </p:cNvPr>
          <p:cNvSpPr>
            <a:spLocks noGrp="1"/>
          </p:cNvSpPr>
          <p:nvPr>
            <p:ph type="title"/>
          </p:nvPr>
        </p:nvSpPr>
        <p:spPr>
          <a:xfrm>
            <a:off x="9093496" y="618681"/>
            <a:ext cx="2613872" cy="4794567"/>
          </a:xfrm>
        </p:spPr>
        <p:txBody>
          <a:bodyPr>
            <a:normAutofit/>
          </a:bodyPr>
          <a:lstStyle/>
          <a:p>
            <a:r>
              <a:rPr lang="es-ES" sz="3600" dirty="0" err="1">
                <a:solidFill>
                  <a:srgbClr val="FFFFFF"/>
                </a:solidFill>
              </a:rPr>
              <a:t>Guia</a:t>
            </a:r>
            <a:r>
              <a:rPr lang="es-ES" sz="3600" dirty="0">
                <a:solidFill>
                  <a:srgbClr val="FFFFFF"/>
                </a:solidFill>
              </a:rPr>
              <a:t> de estilo</a:t>
            </a:r>
          </a:p>
        </p:txBody>
      </p:sp>
      <p:sp>
        <p:nvSpPr>
          <p:cNvPr id="1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descr="Interfaz de usuario gráfica&#10;&#10;Descripción generada automáticamente">
            <a:extLst>
              <a:ext uri="{FF2B5EF4-FFF2-40B4-BE49-F238E27FC236}">
                <a16:creationId xmlns:a16="http://schemas.microsoft.com/office/drawing/2014/main" id="{1B387CFC-C84D-4453-9343-A930962E7E0A}"/>
              </a:ext>
            </a:extLst>
          </p:cNvPr>
          <p:cNvPicPr>
            <a:picLocks noChangeAspect="1"/>
          </p:cNvPicPr>
          <p:nvPr/>
        </p:nvPicPr>
        <p:blipFill rotWithShape="1">
          <a:blip r:embed="rId2"/>
          <a:srcRect l="1560" r="14270" b="1"/>
          <a:stretch/>
        </p:blipFill>
        <p:spPr>
          <a:xfrm>
            <a:off x="976251" y="942538"/>
            <a:ext cx="7163222" cy="4808332"/>
          </a:xfrm>
          <a:prstGeom prst="rect">
            <a:avLst/>
          </a:prstGeom>
          <a:effectLst/>
        </p:spPr>
      </p:pic>
      <p:sp>
        <p:nvSpPr>
          <p:cNvPr id="10" name="CuadroTexto 9">
            <a:extLst>
              <a:ext uri="{FF2B5EF4-FFF2-40B4-BE49-F238E27FC236}">
                <a16:creationId xmlns:a16="http://schemas.microsoft.com/office/drawing/2014/main" id="{A1F19F3A-801B-41D7-A9DC-A635E8E3E84F}"/>
              </a:ext>
            </a:extLst>
          </p:cNvPr>
          <p:cNvSpPr txBox="1"/>
          <p:nvPr/>
        </p:nvSpPr>
        <p:spPr>
          <a:xfrm>
            <a:off x="3771904" y="5750870"/>
            <a:ext cx="4603132" cy="369332"/>
          </a:xfrm>
          <a:prstGeom prst="rect">
            <a:avLst/>
          </a:prstGeom>
          <a:noFill/>
        </p:spPr>
        <p:txBody>
          <a:bodyPr wrap="square">
            <a:spAutoFit/>
          </a:bodyPr>
          <a:lstStyle/>
          <a:p>
            <a:r>
              <a:rPr lang="es-ES" dirty="0"/>
              <a:t> </a:t>
            </a:r>
            <a:r>
              <a:rPr lang="es-ES" dirty="0">
                <a:hlinkClick r:id="rId3"/>
              </a:rPr>
              <a:t>https://www.python.org/dev/peps/pep-0008/</a:t>
            </a:r>
            <a:r>
              <a:rPr lang="es-ES" dirty="0"/>
              <a:t> </a:t>
            </a:r>
          </a:p>
        </p:txBody>
      </p:sp>
    </p:spTree>
    <p:extLst>
      <p:ext uri="{BB962C8B-B14F-4D97-AF65-F5344CB8AC3E}">
        <p14:creationId xmlns:p14="http://schemas.microsoft.com/office/powerpoint/2010/main" val="28200349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551B5AEE-A1CE-4FF2-AC72-D2DB5BEAC425}"/>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Instrucciones y comentarios</a:t>
            </a:r>
          </a:p>
        </p:txBody>
      </p:sp>
      <p:sp>
        <p:nvSpPr>
          <p:cNvPr id="4" name="Marcador de contenido 3">
            <a:extLst>
              <a:ext uri="{FF2B5EF4-FFF2-40B4-BE49-F238E27FC236}">
                <a16:creationId xmlns:a16="http://schemas.microsoft.com/office/drawing/2014/main" id="{EA143B6D-5496-44E8-8AB2-F62D503911EA}"/>
              </a:ext>
            </a:extLst>
          </p:cNvPr>
          <p:cNvSpPr>
            <a:spLocks noGrp="1"/>
          </p:cNvSpPr>
          <p:nvPr>
            <p:ph idx="1"/>
          </p:nvPr>
        </p:nvSpPr>
        <p:spPr>
          <a:xfrm>
            <a:off x="4810259" y="649480"/>
            <a:ext cx="6555347" cy="5546047"/>
          </a:xfrm>
        </p:spPr>
        <p:txBody>
          <a:bodyPr anchor="ctr">
            <a:normAutofit/>
          </a:bodyPr>
          <a:lstStyle/>
          <a:p>
            <a:r>
              <a:rPr lang="es-ES" sz="2000" dirty="0"/>
              <a:t>Las instrucciones ocupan una línea que termina con el salto de línea</a:t>
            </a:r>
          </a:p>
          <a:p>
            <a:pPr lvl="1"/>
            <a:r>
              <a:rPr lang="es-ES" sz="1600" dirty="0"/>
              <a:t>Las líneas pueden unirse terminando en \</a:t>
            </a:r>
          </a:p>
          <a:p>
            <a:pPr lvl="1"/>
            <a:r>
              <a:rPr lang="es-ES" sz="1600" dirty="0"/>
              <a:t>Si una línea incluye varias instrucciones, se separan por ;</a:t>
            </a:r>
          </a:p>
          <a:p>
            <a:pPr lvl="1"/>
            <a:endParaRPr lang="es-ES" sz="1600" dirty="0"/>
          </a:p>
          <a:p>
            <a:r>
              <a:rPr lang="es-ES" sz="2000" dirty="0"/>
              <a:t>Los literales</a:t>
            </a:r>
          </a:p>
          <a:p>
            <a:pPr lvl="1"/>
            <a:r>
              <a:rPr lang="es-ES" sz="1600" dirty="0"/>
              <a:t>se indican con '... ' o "…"</a:t>
            </a:r>
          </a:p>
          <a:p>
            <a:pPr lvl="1"/>
            <a:r>
              <a:rPr lang="es-ES" sz="1600" dirty="0"/>
              <a:t>Los literales de varias líneas comienzan y terminan con '''</a:t>
            </a:r>
          </a:p>
          <a:p>
            <a:pPr lvl="1"/>
            <a:endParaRPr lang="es-ES" sz="1600" dirty="0"/>
          </a:p>
          <a:p>
            <a:r>
              <a:rPr lang="es-ES" sz="2000" dirty="0"/>
              <a:t>Los comentarios </a:t>
            </a:r>
          </a:p>
          <a:p>
            <a:pPr lvl="1"/>
            <a:r>
              <a:rPr lang="es-ES" sz="1600" dirty="0"/>
              <a:t>Si son de una línea comienzan con #</a:t>
            </a:r>
          </a:p>
          <a:p>
            <a:pPr lvl="1"/>
            <a:r>
              <a:rPr lang="es-ES" sz="1600" dirty="0"/>
              <a:t>Los comentarios de múltiples líneas son literales sin identificados,</a:t>
            </a:r>
            <a:br>
              <a:rPr lang="es-ES" sz="1600" dirty="0"/>
            </a:br>
            <a:r>
              <a:rPr lang="es-ES" sz="1600" dirty="0"/>
              <a:t>por tanto comienzan y terminan con '''</a:t>
            </a:r>
          </a:p>
          <a:p>
            <a:pPr lvl="1"/>
            <a:endParaRPr lang="es-ES" sz="1600" dirty="0"/>
          </a:p>
          <a:p>
            <a:r>
              <a:rPr lang="es-ES" sz="2000" dirty="0"/>
              <a:t>Los bloques se definen mediante la IDENTACION</a:t>
            </a:r>
            <a:br>
              <a:rPr lang="es-ES" sz="2000" dirty="0"/>
            </a:br>
            <a:r>
              <a:rPr lang="es-ES" sz="2000" dirty="0"/>
              <a:t>[</a:t>
            </a:r>
            <a:r>
              <a:rPr lang="es-ES" sz="2000" b="1" dirty="0">
                <a:solidFill>
                  <a:srgbClr val="C00000"/>
                </a:solidFill>
              </a:rPr>
              <a:t>= los espacios cuentan</a:t>
            </a:r>
            <a:r>
              <a:rPr lang="es-ES" sz="2000" dirty="0"/>
              <a:t>]</a:t>
            </a:r>
          </a:p>
        </p:txBody>
      </p:sp>
    </p:spTree>
    <p:extLst>
      <p:ext uri="{BB962C8B-B14F-4D97-AF65-F5344CB8AC3E}">
        <p14:creationId xmlns:p14="http://schemas.microsoft.com/office/powerpoint/2010/main" val="1976827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In/</a:t>
            </a:r>
            <a:r>
              <a:rPr lang="es-ES" sz="2800" kern="1200" dirty="0" err="1">
                <a:solidFill>
                  <a:schemeClr val="tx1"/>
                </a:solidFill>
                <a:latin typeface="+mj-lt"/>
                <a:ea typeface="+mj-ea"/>
                <a:cs typeface="+mj-cs"/>
              </a:rPr>
              <a:t>Out</a:t>
            </a:r>
            <a:br>
              <a:rPr lang="es-ES" sz="2800" kern="1200" dirty="0">
                <a:solidFill>
                  <a:schemeClr val="tx1"/>
                </a:solidFill>
                <a:latin typeface="+mj-lt"/>
                <a:ea typeface="+mj-ea"/>
                <a:cs typeface="+mj-cs"/>
              </a:rPr>
            </a:br>
            <a:r>
              <a:rPr lang="es-ES" sz="2800" kern="1200" dirty="0">
                <a:solidFill>
                  <a:schemeClr val="tx1"/>
                </a:solidFill>
                <a:latin typeface="+mj-lt"/>
                <a:ea typeface="+mj-ea"/>
                <a:cs typeface="+mj-cs"/>
              </a:rPr>
              <a:t>Comentado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r>
              <a:rPr lang="es-ES" sz="2000" dirty="0"/>
              <a:t>Buenas prácticas o</a:t>
            </a:r>
            <a:br>
              <a:rPr lang="es-ES" sz="2000" dirty="0"/>
            </a:br>
            <a:r>
              <a:rPr lang="es-ES" sz="2000" dirty="0"/>
              <a:t>guía de estilos</a:t>
            </a:r>
          </a:p>
          <a:p>
            <a:endParaRPr lang="es-ES" sz="2000" dirty="0"/>
          </a:p>
          <a:p>
            <a:pPr marL="342900" indent="-342900">
              <a:buFontTx/>
              <a:buChar char="-"/>
            </a:pPr>
            <a:r>
              <a:rPr lang="es-ES" sz="2000" dirty="0"/>
              <a:t>identificadores</a:t>
            </a:r>
          </a:p>
          <a:p>
            <a:pPr marL="342900" indent="-342900">
              <a:buFontTx/>
              <a:buChar char="-"/>
            </a:pPr>
            <a:r>
              <a:rPr lang="es-ES" sz="2000" dirty="0"/>
              <a:t>literales</a:t>
            </a:r>
          </a:p>
          <a:p>
            <a:pPr marL="342900" indent="-342900">
              <a:buFontTx/>
              <a:buChar char="-"/>
            </a:pPr>
            <a:r>
              <a:rPr lang="es-ES" sz="2000" dirty="0"/>
              <a:t>comentarios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517713" y="1043876"/>
            <a:ext cx="5503430" cy="3970318"/>
          </a:xfrm>
          <a:prstGeom prst="rect">
            <a:avLst/>
          </a:prstGeom>
          <a:noFill/>
        </p:spPr>
        <p:txBody>
          <a:bodyPr wrap="none" rtlCol="0">
            <a:spAutoFit/>
          </a:bodyPr>
          <a:lstStyle/>
          <a:p>
            <a:r>
              <a:rPr lang="es-ES" b="1" u="sng" dirty="0">
                <a:solidFill>
                  <a:srgbClr val="D4D4D4"/>
                </a:solidFill>
                <a:latin typeface="Consolas" panose="020B0609020204030204" pitchFamily="49" charset="0"/>
              </a:rPr>
              <a:t>00_hola_tu.py</a:t>
            </a: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Añadimos comentarios al código</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CE9178"/>
                </a:solidFill>
                <a:effectLst/>
                <a:latin typeface="Consolas" panose="020B0609020204030204" pitchFamily="49" charset="0"/>
              </a:rPr>
              <a:t>''' Los identificadores utilizan </a:t>
            </a:r>
            <a:r>
              <a:rPr lang="es-ES" b="0" dirty="0" err="1">
                <a:solidFill>
                  <a:srgbClr val="CE9178"/>
                </a:solidFill>
                <a:effectLst/>
                <a:latin typeface="Consolas" panose="020B0609020204030204" pitchFamily="49" charset="0"/>
              </a:rPr>
              <a:t>camelCase</a:t>
            </a:r>
            <a:br>
              <a:rPr lang="es-ES" b="0" dirty="0">
                <a:solidFill>
                  <a:srgbClr val="CE9178"/>
                </a:solidFill>
                <a:effectLst/>
                <a:latin typeface="Consolas" panose="020B0609020204030204" pitchFamily="49" charset="0"/>
              </a:rPr>
            </a:br>
            <a:r>
              <a:rPr lang="es-ES" b="0" dirty="0">
                <a:solidFill>
                  <a:srgbClr val="CE9178"/>
                </a:solidFill>
                <a:effectLst/>
                <a:latin typeface="Consolas" panose="020B0609020204030204" pitchFamily="49" charset="0"/>
              </a:rPr>
              <a:t>a</a:t>
            </a:r>
            <a:r>
              <a:rPr lang="es-ES" dirty="0">
                <a:solidFill>
                  <a:srgbClr val="CE9178"/>
                </a:solidFill>
                <a:latin typeface="Consolas" panose="020B0609020204030204" pitchFamily="49" charset="0"/>
              </a:rPr>
              <a:t> no ser que sean Clases</a:t>
            </a:r>
            <a:r>
              <a:rPr lang="es-ES" dirty="0">
                <a:solidFill>
                  <a:srgbClr val="D4D4D4"/>
                </a:solidFill>
                <a:latin typeface="Consolas" panose="020B0609020204030204" pitchFamily="49" charset="0"/>
              </a:rPr>
              <a:t> </a:t>
            </a:r>
          </a:p>
          <a:p>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Los literales se definen empleando ''</a:t>
            </a:r>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r>
              <a:rPr lang="es-ES" b="0" dirty="0" err="1">
                <a:solidFill>
                  <a:srgbClr val="D4D4D4"/>
                </a:solidFill>
                <a:effectLst/>
                <a:latin typeface="Consolas" panose="020B0609020204030204" pitchFamily="49" charset="0"/>
              </a:rPr>
              <a:t>nombreUsuario</a:t>
            </a:r>
            <a:r>
              <a:rPr lang="es-ES" b="0" dirty="0">
                <a:solidFill>
                  <a:srgbClr val="D4D4D4"/>
                </a:solidFill>
                <a:effectLst/>
                <a:latin typeface="Consolas" panose="020B0609020204030204" pitchFamily="49" charset="0"/>
              </a:rPr>
              <a:t> = input(</a:t>
            </a:r>
            <a:r>
              <a:rPr lang="es-ES" b="0" dirty="0">
                <a:solidFill>
                  <a:srgbClr val="CE9178"/>
                </a:solidFill>
                <a:effectLst/>
                <a:latin typeface="Consolas" panose="020B0609020204030204" pitchFamily="49" charset="0"/>
              </a:rPr>
              <a:t>'¿Como te llamas? '</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saludo = </a:t>
            </a:r>
            <a:r>
              <a:rPr lang="es-ES" b="0" dirty="0">
                <a:solidFill>
                  <a:srgbClr val="CE9178"/>
                </a:solidFill>
                <a:effectLst/>
                <a:latin typeface="Consolas" panose="020B0609020204030204" pitchFamily="49" charset="0"/>
              </a:rPr>
              <a:t>'Hola'</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(saludo, </a:t>
            </a:r>
            <a:r>
              <a:rPr lang="es-ES" b="0" dirty="0" err="1">
                <a:solidFill>
                  <a:srgbClr val="D4D4D4"/>
                </a:solidFill>
                <a:effectLst/>
                <a:latin typeface="Consolas" panose="020B0609020204030204" pitchFamily="49" charset="0"/>
              </a:rPr>
              <a:t>nombreUsuario</a:t>
            </a:r>
            <a:r>
              <a:rPr lang="es-ES" b="0" dirty="0">
                <a:solidFill>
                  <a:srgbClr val="D4D4D4"/>
                </a:solidFill>
                <a:effectLst/>
                <a:latin typeface="Consolas" panose="020B0609020204030204" pitchFamily="49" charset="0"/>
              </a:rPr>
              <a:t>)</a:t>
            </a:r>
          </a:p>
          <a:p>
            <a:endParaRPr lang="es-ES" dirty="0"/>
          </a:p>
        </p:txBody>
      </p:sp>
    </p:spTree>
    <p:extLst>
      <p:ext uri="{BB962C8B-B14F-4D97-AF65-F5344CB8AC3E}">
        <p14:creationId xmlns:p14="http://schemas.microsoft.com/office/powerpoint/2010/main" val="2210981799"/>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1C889F1-013F-4B2C-A95E-A2155C7CEEA2}"/>
              </a:ext>
            </a:extLst>
          </p:cNvPr>
          <p:cNvSpPr>
            <a:spLocks noGrp="1"/>
          </p:cNvSpPr>
          <p:nvPr>
            <p:ph type="title"/>
          </p:nvPr>
        </p:nvSpPr>
        <p:spPr>
          <a:xfrm>
            <a:off x="1102368" y="1877492"/>
            <a:ext cx="4030132" cy="3215373"/>
          </a:xfrm>
        </p:spPr>
        <p:txBody>
          <a:bodyPr>
            <a:normAutofit/>
          </a:bodyPr>
          <a:lstStyle/>
          <a:p>
            <a:pPr algn="ctr"/>
            <a:r>
              <a:rPr lang="es-ES">
                <a:solidFill>
                  <a:schemeClr val="bg1"/>
                </a:solidFill>
              </a:rPr>
              <a:t>Variables y datos. Tipos.</a:t>
            </a:r>
          </a:p>
        </p:txBody>
      </p:sp>
      <p:grpSp>
        <p:nvGrpSpPr>
          <p:cNvPr id="34"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5"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contenido 2">
            <a:extLst>
              <a:ext uri="{FF2B5EF4-FFF2-40B4-BE49-F238E27FC236}">
                <a16:creationId xmlns:a16="http://schemas.microsoft.com/office/drawing/2014/main" id="{F99C489E-599A-4075-ADE3-91615B2FF3A6}"/>
              </a:ext>
            </a:extLst>
          </p:cNvPr>
          <p:cNvSpPr>
            <a:spLocks noGrp="1"/>
          </p:cNvSpPr>
          <p:nvPr>
            <p:ph idx="1"/>
          </p:nvPr>
        </p:nvSpPr>
        <p:spPr>
          <a:xfrm>
            <a:off x="6234868" y="1130846"/>
            <a:ext cx="5217173" cy="4351338"/>
          </a:xfrm>
        </p:spPr>
        <p:txBody>
          <a:bodyPr>
            <a:normAutofit/>
          </a:bodyPr>
          <a:lstStyle/>
          <a:p>
            <a:r>
              <a:rPr lang="es-ES" dirty="0">
                <a:solidFill>
                  <a:schemeClr val="bg1"/>
                </a:solidFill>
              </a:rPr>
              <a:t>Tipos simples</a:t>
            </a:r>
          </a:p>
          <a:p>
            <a:pPr lvl="1"/>
            <a:r>
              <a:rPr lang="es-ES" dirty="0" err="1">
                <a:solidFill>
                  <a:schemeClr val="bg1"/>
                </a:solidFill>
              </a:rPr>
              <a:t>str</a:t>
            </a:r>
            <a:r>
              <a:rPr lang="es-ES" dirty="0">
                <a:solidFill>
                  <a:schemeClr val="bg1"/>
                </a:solidFill>
              </a:rPr>
              <a:t>, </a:t>
            </a:r>
            <a:r>
              <a:rPr lang="es-ES" dirty="0" err="1">
                <a:solidFill>
                  <a:schemeClr val="bg1"/>
                </a:solidFill>
              </a:rPr>
              <a:t>int</a:t>
            </a:r>
            <a:r>
              <a:rPr lang="es-ES" dirty="0">
                <a:solidFill>
                  <a:schemeClr val="bg1"/>
                </a:solidFill>
              </a:rPr>
              <a:t>, </a:t>
            </a:r>
            <a:r>
              <a:rPr lang="es-ES" dirty="0" err="1">
                <a:solidFill>
                  <a:schemeClr val="bg1"/>
                </a:solidFill>
              </a:rPr>
              <a:t>float</a:t>
            </a:r>
            <a:r>
              <a:rPr lang="es-ES" dirty="0">
                <a:solidFill>
                  <a:schemeClr val="bg1"/>
                </a:solidFill>
              </a:rPr>
              <a:t>, </a:t>
            </a:r>
            <a:r>
              <a:rPr lang="es-ES" dirty="0" err="1">
                <a:solidFill>
                  <a:schemeClr val="bg1"/>
                </a:solidFill>
              </a:rPr>
              <a:t>bool</a:t>
            </a:r>
            <a:r>
              <a:rPr lang="es-ES" dirty="0">
                <a:solidFill>
                  <a:schemeClr val="bg1"/>
                </a:solidFill>
              </a:rPr>
              <a:t>, </a:t>
            </a:r>
            <a:r>
              <a:rPr lang="es-ES" dirty="0" err="1">
                <a:solidFill>
                  <a:schemeClr val="bg1"/>
                </a:solidFill>
              </a:rPr>
              <a:t>NoneType</a:t>
            </a:r>
            <a:endParaRPr lang="es-ES" dirty="0">
              <a:solidFill>
                <a:schemeClr val="bg1"/>
              </a:solidFill>
            </a:endParaRPr>
          </a:p>
          <a:p>
            <a:r>
              <a:rPr lang="es-ES" dirty="0">
                <a:solidFill>
                  <a:schemeClr val="bg1"/>
                </a:solidFill>
              </a:rPr>
              <a:t>Tipos complejos</a:t>
            </a:r>
          </a:p>
          <a:p>
            <a:pPr lvl="1"/>
            <a:r>
              <a:rPr lang="es-ES" dirty="0" err="1">
                <a:solidFill>
                  <a:schemeClr val="bg1"/>
                </a:solidFill>
              </a:rPr>
              <a:t>list</a:t>
            </a:r>
            <a:r>
              <a:rPr lang="es-ES" dirty="0">
                <a:solidFill>
                  <a:schemeClr val="bg1"/>
                </a:solidFill>
              </a:rPr>
              <a:t>, </a:t>
            </a:r>
            <a:r>
              <a:rPr lang="es-ES" dirty="0" err="1">
                <a:solidFill>
                  <a:schemeClr val="bg1"/>
                </a:solidFill>
              </a:rPr>
              <a:t>tuple</a:t>
            </a:r>
            <a:r>
              <a:rPr lang="es-ES" dirty="0">
                <a:solidFill>
                  <a:schemeClr val="bg1"/>
                </a:solidFill>
              </a:rPr>
              <a:t>, set, </a:t>
            </a:r>
            <a:r>
              <a:rPr lang="es-ES" dirty="0" err="1">
                <a:solidFill>
                  <a:schemeClr val="bg1"/>
                </a:solidFill>
              </a:rPr>
              <a:t>dict</a:t>
            </a:r>
            <a:endParaRPr lang="es-ES" dirty="0">
              <a:solidFill>
                <a:schemeClr val="bg1"/>
              </a:solidFill>
            </a:endParaRPr>
          </a:p>
          <a:p>
            <a:r>
              <a:rPr lang="es-ES" dirty="0">
                <a:solidFill>
                  <a:schemeClr val="bg1"/>
                </a:solidFill>
              </a:rPr>
              <a:t>Tipado fuerte y dinámico. Casting</a:t>
            </a:r>
          </a:p>
          <a:p>
            <a:r>
              <a:rPr lang="es-ES" dirty="0">
                <a:solidFill>
                  <a:schemeClr val="bg1"/>
                </a:solidFill>
              </a:rPr>
              <a:t>Referencias. Mutabilidad/inmutabilidad</a:t>
            </a:r>
          </a:p>
          <a:p>
            <a:r>
              <a:rPr lang="es-ES" dirty="0">
                <a:solidFill>
                  <a:schemeClr val="bg1"/>
                </a:solidFill>
              </a:rPr>
              <a:t>El tipo </a:t>
            </a:r>
            <a:r>
              <a:rPr lang="es-ES" dirty="0" err="1">
                <a:solidFill>
                  <a:schemeClr val="bg1"/>
                </a:solidFill>
              </a:rPr>
              <a:t>str</a:t>
            </a:r>
            <a:endParaRPr lang="es-ES" dirty="0">
              <a:solidFill>
                <a:schemeClr val="bg1"/>
              </a:solidFill>
            </a:endParaRPr>
          </a:p>
          <a:p>
            <a:endParaRPr lang="es-ES"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51714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Tipos simples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r>
              <a:rPr lang="en-GB" sz="2000" dirty="0"/>
              <a:t>Str: &lt;class 'str'&gt;</a:t>
            </a:r>
          </a:p>
          <a:p>
            <a:r>
              <a:rPr lang="en-GB" sz="2000" dirty="0"/>
              <a:t>Int: &lt;class 'int'&gt;</a:t>
            </a:r>
          </a:p>
          <a:p>
            <a:r>
              <a:rPr lang="en-GB" sz="2000" dirty="0"/>
              <a:t>Float: &lt;class 'float'&gt;</a:t>
            </a:r>
          </a:p>
          <a:p>
            <a:r>
              <a:rPr lang="en-GB" sz="2000" dirty="0"/>
              <a:t>Bool: &lt;class 'bool'&gt;</a:t>
            </a:r>
          </a:p>
          <a:p>
            <a:r>
              <a:rPr lang="en-GB" sz="2000" dirty="0" err="1"/>
              <a:t>NoneType</a:t>
            </a:r>
            <a:r>
              <a:rPr lang="en-GB" sz="2000" dirty="0"/>
              <a:t>: &lt;class '</a:t>
            </a:r>
            <a:r>
              <a:rPr lang="en-GB" sz="2000" dirty="0" err="1"/>
              <a:t>NoneType</a:t>
            </a:r>
            <a:r>
              <a:rPr lang="en-GB" sz="2000" dirty="0"/>
              <a:t>'&gt;</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812075" y="906090"/>
            <a:ext cx="1957587" cy="4247317"/>
          </a:xfrm>
          <a:prstGeom prst="rect">
            <a:avLst/>
          </a:prstGeom>
          <a:noFill/>
        </p:spPr>
        <p:txBody>
          <a:bodyPr wrap="none" rtlCol="0">
            <a:spAutoFit/>
          </a:bodyPr>
          <a:lstStyle/>
          <a:p>
            <a:r>
              <a:rPr lang="es-ES" b="1" u="sng" dirty="0">
                <a:solidFill>
                  <a:srgbClr val="D4D4D4"/>
                </a:solidFill>
                <a:latin typeface="Consolas" panose="020B0609020204030204" pitchFamily="49" charset="0"/>
              </a:rPr>
              <a:t>01_datos.py</a:t>
            </a:r>
          </a:p>
          <a:p>
            <a:endParaRPr lang="es-ES" dirty="0">
              <a:solidFill>
                <a:srgbClr val="D4D4D4"/>
              </a:solidFill>
              <a:latin typeface="Consolas" panose="020B0609020204030204" pitchFamily="49" charset="0"/>
            </a:endParaRPr>
          </a:p>
          <a:p>
            <a:r>
              <a:rPr lang="nb-NO" b="0" dirty="0">
                <a:solidFill>
                  <a:srgbClr val="D4D4D4"/>
                </a:solidFill>
                <a:effectLst/>
                <a:latin typeface="Consolas" panose="020B0609020204030204" pitchFamily="49" charset="0"/>
              </a:rPr>
              <a:t>x = </a:t>
            </a:r>
            <a:r>
              <a:rPr lang="nb-NO" b="0" dirty="0">
                <a:solidFill>
                  <a:srgbClr val="CE9178"/>
                </a:solidFill>
                <a:effectLst/>
                <a:latin typeface="Consolas" panose="020B0609020204030204" pitchFamily="49" charset="0"/>
              </a:rPr>
              <a:t>'Pepe'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B5CEA8"/>
                </a:solidFill>
                <a:effectLst/>
                <a:latin typeface="Consolas" panose="020B0609020204030204" pitchFamily="49" charset="0"/>
              </a:rPr>
              <a:t>33</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B5CEA8"/>
                </a:solidFill>
                <a:effectLst/>
                <a:latin typeface="Consolas" panose="020B0609020204030204" pitchFamily="49" charset="0"/>
              </a:rPr>
              <a:t>33.8</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569CD6"/>
                </a:solidFill>
                <a:effectLst/>
                <a:latin typeface="Consolas" panose="020B0609020204030204" pitchFamily="49" charset="0"/>
              </a:rPr>
              <a:t>True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569CD6"/>
                </a:solidFill>
                <a:effectLst/>
                <a:latin typeface="Consolas" panose="020B0609020204030204" pitchFamily="49" charset="0"/>
              </a:rPr>
              <a:t>False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569CD6"/>
                </a:solidFill>
                <a:effectLst/>
                <a:latin typeface="Consolas" panose="020B0609020204030204" pitchFamily="49" charset="0"/>
              </a:rPr>
              <a:t>None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endParaRPr lang="es-ES" dirty="0"/>
          </a:p>
        </p:txBody>
      </p:sp>
    </p:spTree>
    <p:extLst>
      <p:ext uri="{BB962C8B-B14F-4D97-AF65-F5344CB8AC3E}">
        <p14:creationId xmlns:p14="http://schemas.microsoft.com/office/powerpoint/2010/main" val="738358633"/>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Tipos </a:t>
            </a:r>
            <a:r>
              <a:rPr lang="es-ES" sz="2800" dirty="0"/>
              <a:t>complejos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225502"/>
          </a:xfrm>
        </p:spPr>
        <p:txBody>
          <a:bodyPr vert="horz" lIns="91440" tIns="45720" rIns="91440" bIns="45720" rtlCol="0">
            <a:normAutofit/>
          </a:bodyPr>
          <a:lstStyle/>
          <a:p>
            <a:r>
              <a:rPr lang="en-GB" sz="2000" dirty="0"/>
              <a:t>List: &lt;class 'list’&gt; [array]</a:t>
            </a:r>
          </a:p>
          <a:p>
            <a:r>
              <a:rPr lang="en-GB" sz="2000" dirty="0"/>
              <a:t>Tuple: class 'tuple’&gt;</a:t>
            </a:r>
          </a:p>
          <a:p>
            <a:r>
              <a:rPr lang="en-GB" sz="2000" dirty="0"/>
              <a:t>    [array </a:t>
            </a:r>
            <a:r>
              <a:rPr lang="es-ES" sz="2000" dirty="0"/>
              <a:t>inmutable</a:t>
            </a:r>
            <a:r>
              <a:rPr lang="en-GB" sz="2000" dirty="0"/>
              <a:t>]</a:t>
            </a:r>
          </a:p>
          <a:p>
            <a:r>
              <a:rPr lang="en-GB" sz="2000" dirty="0"/>
              <a:t>Set: &lt;class 'set’&gt;</a:t>
            </a:r>
          </a:p>
          <a:p>
            <a:r>
              <a:rPr lang="en-GB" sz="2000" dirty="0"/>
              <a:t>    [array </a:t>
            </a:r>
            <a:r>
              <a:rPr lang="es-ES" sz="2000" dirty="0"/>
              <a:t>de elementos únicos</a:t>
            </a:r>
            <a:r>
              <a:rPr lang="en-GB" sz="2000" dirty="0"/>
              <a:t>]</a:t>
            </a:r>
          </a:p>
          <a:p>
            <a:r>
              <a:rPr lang="en-GB" sz="2000" dirty="0" err="1"/>
              <a:t>Dict</a:t>
            </a:r>
            <a:r>
              <a:rPr lang="en-GB" sz="2000" dirty="0"/>
              <a:t>: &lt;class '</a:t>
            </a:r>
            <a:r>
              <a:rPr lang="en-GB" sz="2000" dirty="0" err="1"/>
              <a:t>dict</a:t>
            </a:r>
            <a:r>
              <a:rPr lang="en-GB" sz="2000" dirty="0"/>
              <a:t>’&gt;</a:t>
            </a:r>
          </a:p>
          <a:p>
            <a:r>
              <a:rPr lang="en-GB" sz="2000" dirty="0"/>
              <a:t>    [array </a:t>
            </a:r>
            <a:r>
              <a:rPr lang="es-ES" sz="2000" dirty="0"/>
              <a:t>asociativo</a:t>
            </a:r>
            <a:r>
              <a:rPr lang="en-GB" sz="2000" dirty="0"/>
              <a:t> o hash</a:t>
            </a:r>
          </a:p>
          <a:p>
            <a:r>
              <a:rPr lang="en-GB" sz="2000" dirty="0"/>
              <a:t>    (</a:t>
            </a:r>
            <a:r>
              <a:rPr lang="es-ES" sz="2000" dirty="0"/>
              <a:t>objeto literal</a:t>
            </a:r>
            <a:r>
              <a:rPr lang="en-GB" sz="2000" dirty="0"/>
              <a:t>, POJ)]</a:t>
            </a:r>
          </a:p>
          <a:p>
            <a:endParaRPr lang="en-GB"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455084" y="881038"/>
            <a:ext cx="6896440" cy="5078313"/>
          </a:xfrm>
          <a:prstGeom prst="rect">
            <a:avLst/>
          </a:prstGeom>
          <a:noFill/>
        </p:spPr>
        <p:txBody>
          <a:bodyPr wrap="none" rtlCol="0">
            <a:spAutoFit/>
          </a:bodyPr>
          <a:lstStyle/>
          <a:p>
            <a:r>
              <a:rPr lang="es-ES" b="1" u="sng" dirty="0">
                <a:solidFill>
                  <a:srgbClr val="D4D4D4"/>
                </a:solidFill>
                <a:latin typeface="Consolas" panose="020B0609020204030204" pitchFamily="49" charset="0"/>
              </a:rPr>
              <a:t>01_datos.py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33</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33.8</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True</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False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(x))</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33</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33.8</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True</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False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(x))</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'Pepe'</a:t>
            </a:r>
            <a:r>
              <a:rPr lang="es-ES" b="0" dirty="0">
                <a:solidFill>
                  <a:srgbClr val="9CDCFE"/>
                </a:solidFill>
                <a:effectLst/>
                <a:latin typeface="Consolas" panose="020B0609020204030204" pitchFamily="49" charset="0"/>
              </a:rPr>
              <a:t>, </a:t>
            </a:r>
            <a:r>
              <a:rPr lang="es-ES" b="0" dirty="0">
                <a:solidFill>
                  <a:srgbClr val="B5CEA8"/>
                </a:solidFill>
                <a:effectLst/>
                <a:latin typeface="Consolas" panose="020B0609020204030204" pitchFamily="49" charset="0"/>
              </a:rPr>
              <a:t>33</a:t>
            </a:r>
            <a:r>
              <a:rPr lang="es-ES" b="0" dirty="0">
                <a:solidFill>
                  <a:srgbClr val="9CDCFE"/>
                </a:solidFill>
                <a:effectLst/>
                <a:latin typeface="Consolas" panose="020B0609020204030204" pitchFamily="49" charset="0"/>
              </a:rPr>
              <a:t>, </a:t>
            </a:r>
            <a:r>
              <a:rPr lang="es-ES" b="0" dirty="0">
                <a:solidFill>
                  <a:srgbClr val="B5CEA8"/>
                </a:solidFill>
                <a:effectLst/>
                <a:latin typeface="Consolas" panose="020B0609020204030204" pitchFamily="49" charset="0"/>
              </a:rPr>
              <a:t>33.8</a:t>
            </a:r>
            <a:r>
              <a:rPr lang="es-ES" b="0" dirty="0">
                <a:solidFill>
                  <a:srgbClr val="9CDCFE"/>
                </a:solidFill>
                <a:effectLst/>
                <a:latin typeface="Consolas" panose="020B0609020204030204" pitchFamily="49" charset="0"/>
              </a:rPr>
              <a:t>, </a:t>
            </a:r>
            <a:r>
              <a:rPr lang="es-ES" b="0" dirty="0">
                <a:solidFill>
                  <a:srgbClr val="569CD6"/>
                </a:solidFill>
                <a:effectLst/>
                <a:latin typeface="Consolas" panose="020B0609020204030204" pitchFamily="49" charset="0"/>
              </a:rPr>
              <a:t>True</a:t>
            </a:r>
            <a:r>
              <a:rPr lang="es-ES" b="0" dirty="0">
                <a:solidFill>
                  <a:srgbClr val="9CDCFE"/>
                </a:solidFill>
                <a:effectLst/>
                <a:latin typeface="Consolas" panose="020B0609020204030204" pitchFamily="49" charset="0"/>
              </a:rPr>
              <a:t>, </a:t>
            </a:r>
            <a:r>
              <a:rPr lang="es-ES" b="0" dirty="0">
                <a:solidFill>
                  <a:srgbClr val="569CD6"/>
                </a:solidFill>
                <a:effectLst/>
                <a:latin typeface="Consolas" panose="020B0609020204030204" pitchFamily="49" charset="0"/>
              </a:rPr>
              <a:t>False</a:t>
            </a:r>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(x))</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'edad'</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34</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isAlumno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True</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(x))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class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dict</a:t>
            </a:r>
            <a:r>
              <a:rPr lang="es-ES" b="0" dirty="0">
                <a:solidFill>
                  <a:srgbClr val="6A9955"/>
                </a:solidFill>
                <a:effectLst/>
                <a:latin typeface="Consolas" panose="020B0609020204030204" pitchFamily="49" charset="0"/>
              </a:rPr>
              <a:t> = </a:t>
            </a:r>
            <a:endParaRPr lang="es-ES" b="0" dirty="0">
              <a:solidFill>
                <a:srgbClr val="D4D4D4"/>
              </a:solidFill>
              <a:effectLst/>
              <a:latin typeface="Consolas" panose="020B0609020204030204" pitchFamily="49" charset="0"/>
            </a:endParaRPr>
          </a:p>
          <a:p>
            <a:endParaRPr lang="es-ES" dirty="0"/>
          </a:p>
        </p:txBody>
      </p:sp>
    </p:spTree>
    <p:extLst>
      <p:ext uri="{BB962C8B-B14F-4D97-AF65-F5344CB8AC3E}">
        <p14:creationId xmlns:p14="http://schemas.microsoft.com/office/powerpoint/2010/main" val="3432455602"/>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Tipado dinámico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fontScale="92500" lnSpcReduction="10000"/>
          </a:bodyPr>
          <a:lstStyle/>
          <a:p>
            <a:r>
              <a:rPr lang="es-ES" sz="2000" dirty="0"/>
              <a:t>Las variables no tienen tipo explicito</a:t>
            </a:r>
          </a:p>
          <a:p>
            <a:endParaRPr lang="es-ES" sz="2000" dirty="0"/>
          </a:p>
          <a:p>
            <a:r>
              <a:rPr lang="es-ES" sz="2000" dirty="0"/>
              <a:t>Los datos determinan el tipo de la variable</a:t>
            </a:r>
          </a:p>
          <a:p>
            <a:endParaRPr lang="es-ES" sz="2000" dirty="0"/>
          </a:p>
          <a:p>
            <a:r>
              <a:rPr lang="es-ES" sz="2000" dirty="0"/>
              <a:t>Las variables pueden cambiar de tipo cuando se les asigna un nuevo dato</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812075" y="906090"/>
            <a:ext cx="1957587" cy="4247317"/>
          </a:xfrm>
          <a:prstGeom prst="rect">
            <a:avLst/>
          </a:prstGeom>
          <a:noFill/>
        </p:spPr>
        <p:txBody>
          <a:bodyPr wrap="none" rtlCol="0">
            <a:spAutoFit/>
          </a:bodyPr>
          <a:lstStyle/>
          <a:p>
            <a:r>
              <a:rPr lang="es-ES" b="1" u="sng" dirty="0">
                <a:solidFill>
                  <a:srgbClr val="D4D4D4"/>
                </a:solidFill>
                <a:latin typeface="Consolas" panose="020B0609020204030204" pitchFamily="49" charset="0"/>
              </a:rPr>
              <a:t>01_datos.py</a:t>
            </a:r>
          </a:p>
          <a:p>
            <a:endParaRPr lang="es-ES" dirty="0">
              <a:solidFill>
                <a:srgbClr val="D4D4D4"/>
              </a:solidFill>
              <a:latin typeface="Consolas" panose="020B0609020204030204" pitchFamily="49" charset="0"/>
            </a:endParaRPr>
          </a:p>
          <a:p>
            <a:r>
              <a:rPr lang="nb-NO" b="0" dirty="0">
                <a:solidFill>
                  <a:srgbClr val="D4D4D4"/>
                </a:solidFill>
                <a:effectLst/>
                <a:latin typeface="Consolas" panose="020B0609020204030204" pitchFamily="49" charset="0"/>
              </a:rPr>
              <a:t>x = </a:t>
            </a:r>
            <a:r>
              <a:rPr lang="nb-NO" b="0" dirty="0">
                <a:solidFill>
                  <a:srgbClr val="CE9178"/>
                </a:solidFill>
                <a:effectLst/>
                <a:latin typeface="Consolas" panose="020B0609020204030204" pitchFamily="49" charset="0"/>
              </a:rPr>
              <a:t>'Pepe'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B5CEA8"/>
                </a:solidFill>
                <a:effectLst/>
                <a:latin typeface="Consolas" panose="020B0609020204030204" pitchFamily="49" charset="0"/>
              </a:rPr>
              <a:t>33</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B5CEA8"/>
                </a:solidFill>
                <a:effectLst/>
                <a:latin typeface="Consolas" panose="020B0609020204030204" pitchFamily="49" charset="0"/>
              </a:rPr>
              <a:t>33.8</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569CD6"/>
                </a:solidFill>
                <a:effectLst/>
                <a:latin typeface="Consolas" panose="020B0609020204030204" pitchFamily="49" charset="0"/>
              </a:rPr>
              <a:t>True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569CD6"/>
                </a:solidFill>
                <a:effectLst/>
                <a:latin typeface="Consolas" panose="020B0609020204030204" pitchFamily="49" charset="0"/>
              </a:rPr>
              <a:t>False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569CD6"/>
                </a:solidFill>
                <a:effectLst/>
                <a:latin typeface="Consolas" panose="020B0609020204030204" pitchFamily="49" charset="0"/>
              </a:rPr>
              <a:t>None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endParaRPr lang="es-ES" dirty="0"/>
          </a:p>
        </p:txBody>
      </p:sp>
    </p:spTree>
    <p:extLst>
      <p:ext uri="{BB962C8B-B14F-4D97-AF65-F5344CB8AC3E}">
        <p14:creationId xmlns:p14="http://schemas.microsoft.com/office/powerpoint/2010/main" val="4208465220"/>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Tipado fuerte</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fontScale="92500" lnSpcReduction="20000"/>
          </a:bodyPr>
          <a:lstStyle/>
          <a:p>
            <a:r>
              <a:rPr lang="es-ES" sz="2000" dirty="0"/>
              <a:t>Las variables tienen tipo implícito, según el dato que almacenan</a:t>
            </a:r>
          </a:p>
          <a:p>
            <a:endParaRPr lang="es-ES" sz="2000" dirty="0"/>
          </a:p>
          <a:p>
            <a:r>
              <a:rPr lang="es-ES" sz="2100" dirty="0"/>
              <a:t>No se pueden hacer operaciones entre tipos incompatibles</a:t>
            </a:r>
          </a:p>
          <a:p>
            <a:endParaRPr lang="es-ES" sz="2000" dirty="0"/>
          </a:p>
          <a:p>
            <a:r>
              <a:rPr lang="es-ES" sz="2000" dirty="0"/>
              <a:t>No existe casting implícito (coerción)</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480135" y="1000035"/>
            <a:ext cx="5883342" cy="4524315"/>
          </a:xfrm>
          <a:prstGeom prst="rect">
            <a:avLst/>
          </a:prstGeom>
          <a:noFill/>
        </p:spPr>
        <p:txBody>
          <a:bodyPr wrap="none" rtlCol="0">
            <a:spAutoFit/>
          </a:bodyPr>
          <a:lstStyle/>
          <a:p>
            <a:r>
              <a:rPr lang="es-ES" b="1" u="sng" dirty="0">
                <a:solidFill>
                  <a:srgbClr val="D4D4D4"/>
                </a:solidFill>
                <a:latin typeface="Consolas" panose="020B0609020204030204" pitchFamily="49" charset="0"/>
              </a:rPr>
              <a:t>02_casting.py</a:t>
            </a: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Definimos dos variables de diferente tipo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'12'</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y = </a:t>
            </a:r>
            <a:r>
              <a:rPr lang="es-ES" b="0" dirty="0">
                <a:solidFill>
                  <a:srgbClr val="B5CEA8"/>
                </a:solidFill>
                <a:effectLst/>
                <a:latin typeface="Consolas" panose="020B0609020204030204" pitchFamily="49" charset="0"/>
              </a:rPr>
              <a:t>3</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'Tipo de x'</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(x), x)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str</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'Tipo de y'</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(y), y)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int</a:t>
            </a:r>
            <a:endParaRPr lang="es-ES" b="0" dirty="0">
              <a:solidFill>
                <a:srgbClr val="6A9955"/>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a:solidFill>
                  <a:srgbClr val="6A9955"/>
                </a:solidFill>
                <a:effectLst/>
                <a:latin typeface="Consolas" panose="020B0609020204030204" pitchFamily="49" charset="0"/>
              </a:rPr>
              <a:t># Operamos directamente con las dos variables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x + y) </a:t>
            </a:r>
          </a:p>
          <a:p>
            <a:r>
              <a:rPr lang="es-ES" dirty="0">
                <a:solidFill>
                  <a:srgbClr val="D4D4D4"/>
                </a:solidFill>
                <a:latin typeface="Consolas" panose="020B0609020204030204" pitchFamily="49" charset="0"/>
              </a:rPr>
              <a:t>	</a:t>
            </a:r>
            <a:r>
              <a:rPr lang="es-ES" b="0" dirty="0">
                <a:solidFill>
                  <a:srgbClr val="6A9955"/>
                </a:solidFill>
                <a:effectLst/>
                <a:latin typeface="Consolas" panose="020B0609020204030204" pitchFamily="49" charset="0"/>
              </a:rPr>
              <a:t># -&gt; Error</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x - y) </a:t>
            </a:r>
          </a:p>
          <a:p>
            <a:r>
              <a:rPr lang="es-ES" dirty="0">
                <a:solidFill>
                  <a:srgbClr val="D4D4D4"/>
                </a:solidFill>
                <a:latin typeface="Consolas" panose="020B0609020204030204" pitchFamily="49" charset="0"/>
              </a:rPr>
              <a:t>	</a:t>
            </a:r>
            <a:r>
              <a:rPr lang="es-ES" b="0" dirty="0">
                <a:solidFill>
                  <a:srgbClr val="6A9955"/>
                </a:solidFill>
                <a:effectLst/>
                <a:latin typeface="Consolas" panose="020B0609020204030204" pitchFamily="49" charset="0"/>
              </a:rPr>
              <a:t># -&gt; Error</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x * y) </a:t>
            </a:r>
          </a:p>
          <a:p>
            <a:r>
              <a:rPr lang="es-ES" dirty="0">
                <a:solidFill>
                  <a:srgbClr val="D4D4D4"/>
                </a:solidFill>
                <a:latin typeface="Consolas" panose="020B0609020204030204" pitchFamily="49" charset="0"/>
              </a:rPr>
              <a:t>	</a:t>
            </a:r>
            <a:r>
              <a:rPr lang="es-ES" b="0" dirty="0">
                <a:solidFill>
                  <a:srgbClr val="6A9955"/>
                </a:solidFill>
                <a:effectLst/>
                <a:latin typeface="Consolas" panose="020B0609020204030204" pitchFamily="49" charset="0"/>
              </a:rPr>
              <a:t># -&gt; Resultado "incoherente"</a:t>
            </a:r>
            <a:endParaRPr lang="es-ES" b="0" dirty="0">
              <a:solidFill>
                <a:srgbClr val="D4D4D4"/>
              </a:solidFill>
              <a:effectLst/>
              <a:latin typeface="Consolas" panose="020B0609020204030204" pitchFamily="49" charset="0"/>
            </a:endParaRPr>
          </a:p>
          <a:p>
            <a:endParaRPr lang="es-ES" dirty="0"/>
          </a:p>
        </p:txBody>
      </p:sp>
    </p:spTree>
    <p:extLst>
      <p:ext uri="{BB962C8B-B14F-4D97-AF65-F5344CB8AC3E}">
        <p14:creationId xmlns:p14="http://schemas.microsoft.com/office/powerpoint/2010/main" val="772532391"/>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Casting implícito</a:t>
            </a:r>
            <a:br>
              <a:rPr lang="es-ES" sz="2800" kern="1200" dirty="0">
                <a:solidFill>
                  <a:schemeClr val="tx1"/>
                </a:solidFill>
                <a:latin typeface="+mj-lt"/>
                <a:ea typeface="+mj-ea"/>
                <a:cs typeface="+mj-cs"/>
              </a:rPr>
            </a:br>
            <a:r>
              <a:rPr lang="es-ES" sz="2800" kern="1200" dirty="0">
                <a:solidFill>
                  <a:schemeClr val="tx1"/>
                </a:solidFill>
                <a:latin typeface="+mj-lt"/>
                <a:ea typeface="+mj-ea"/>
                <a:cs typeface="+mj-cs"/>
              </a:rPr>
              <a:t>(</a:t>
            </a:r>
            <a:r>
              <a:rPr lang="es-ES" sz="2800" kern="1200" dirty="0" err="1">
                <a:solidFill>
                  <a:schemeClr val="tx1"/>
                </a:solidFill>
                <a:latin typeface="+mj-lt"/>
                <a:ea typeface="+mj-ea"/>
                <a:cs typeface="+mj-cs"/>
              </a:rPr>
              <a:t>coercion</a:t>
            </a:r>
            <a:r>
              <a:rPr lang="es-ES" sz="2800" kern="1200" dirty="0">
                <a:solidFill>
                  <a:schemeClr val="tx1"/>
                </a:solidFill>
                <a:latin typeface="+mj-lt"/>
                <a:ea typeface="+mj-ea"/>
                <a:cs typeface="+mj-cs"/>
              </a:rPr>
              <a:t>)</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r>
              <a:rPr lang="es-ES" sz="2000" dirty="0"/>
              <a:t>No existe casting implícito (coerción) entre </a:t>
            </a:r>
            <a:r>
              <a:rPr lang="es-ES" sz="2000" dirty="0" err="1"/>
              <a:t>str</a:t>
            </a:r>
            <a:r>
              <a:rPr lang="es-ES" sz="2000" dirty="0"/>
              <a:t> y los tipos numéricos (</a:t>
            </a:r>
            <a:r>
              <a:rPr lang="es-ES" sz="2000" dirty="0" err="1"/>
              <a:t>int</a:t>
            </a:r>
            <a:r>
              <a:rPr lang="es-ES" sz="2000" dirty="0"/>
              <a:t> o </a:t>
            </a:r>
            <a:r>
              <a:rPr lang="es-ES" sz="2000" dirty="0" err="1"/>
              <a:t>float</a:t>
            </a:r>
            <a:r>
              <a:rPr lang="es-ES" sz="2000" dirty="0"/>
              <a:t>)</a:t>
            </a:r>
          </a:p>
          <a:p>
            <a:endParaRPr lang="es-ES" sz="2000" dirty="0"/>
          </a:p>
          <a:p>
            <a:r>
              <a:rPr lang="es-ES" sz="2000" dirty="0"/>
              <a:t>SI EXISTE entre </a:t>
            </a:r>
            <a:r>
              <a:rPr lang="es-ES" sz="2000" dirty="0" err="1"/>
              <a:t>int</a:t>
            </a:r>
            <a:r>
              <a:rPr lang="es-ES" sz="2000" dirty="0"/>
              <a:t> y </a:t>
            </a:r>
            <a:r>
              <a:rPr lang="es-ES" sz="2000" dirty="0" err="1"/>
              <a:t>float</a:t>
            </a:r>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480135" y="1000035"/>
            <a:ext cx="4870244" cy="1754326"/>
          </a:xfrm>
          <a:prstGeom prst="rect">
            <a:avLst/>
          </a:prstGeom>
          <a:noFill/>
        </p:spPr>
        <p:txBody>
          <a:bodyPr wrap="none" rtlCol="0">
            <a:spAutoFit/>
          </a:bodyPr>
          <a:lstStyle/>
          <a:p>
            <a:r>
              <a:rPr lang="es-ES" b="1" u="sng" dirty="0">
                <a:solidFill>
                  <a:srgbClr val="D4D4D4"/>
                </a:solidFill>
                <a:latin typeface="Consolas" panose="020B0609020204030204" pitchFamily="49" charset="0"/>
              </a:rPr>
              <a:t>02_casting.py</a:t>
            </a: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casting </a:t>
            </a:r>
            <a:r>
              <a:rPr lang="es-ES" b="0" dirty="0" err="1">
                <a:solidFill>
                  <a:srgbClr val="6A9955"/>
                </a:solidFill>
                <a:effectLst/>
                <a:latin typeface="Consolas" panose="020B0609020204030204" pitchFamily="49" charset="0"/>
              </a:rPr>
              <a:t>implicito</a:t>
            </a:r>
            <a:r>
              <a:rPr lang="es-ES" b="0" dirty="0">
                <a:solidFill>
                  <a:srgbClr val="6A9955"/>
                </a:solidFill>
                <a:effectLst/>
                <a:latin typeface="Consolas" panose="020B0609020204030204" pitchFamily="49" charset="0"/>
              </a:rPr>
              <a:t> entre </a:t>
            </a:r>
            <a:r>
              <a:rPr lang="es-ES" b="0" dirty="0" err="1">
                <a:solidFill>
                  <a:srgbClr val="6A9955"/>
                </a:solidFill>
                <a:effectLst/>
                <a:latin typeface="Consolas" panose="020B0609020204030204" pitchFamily="49" charset="0"/>
              </a:rPr>
              <a:t>int</a:t>
            </a:r>
            <a:r>
              <a:rPr lang="es-ES" b="0" dirty="0">
                <a:solidFill>
                  <a:srgbClr val="6A9955"/>
                </a:solidFill>
                <a:effectLst/>
                <a:latin typeface="Consolas" panose="020B0609020204030204" pitchFamily="49" charset="0"/>
              </a:rPr>
              <a:t> y </a:t>
            </a:r>
            <a:r>
              <a:rPr lang="es-ES" b="0" dirty="0" err="1">
                <a:solidFill>
                  <a:srgbClr val="6A9955"/>
                </a:solidFill>
                <a:effectLst/>
                <a:latin typeface="Consolas" panose="020B0609020204030204" pitchFamily="49" charset="0"/>
              </a:rPr>
              <a:t>float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r =  </a:t>
            </a:r>
            <a:r>
              <a:rPr lang="es-ES" b="0" dirty="0" err="1">
                <a:solidFill>
                  <a:srgbClr val="D4D4D4"/>
                </a:solidFill>
                <a:effectLst/>
                <a:latin typeface="Consolas" panose="020B0609020204030204" pitchFamily="49" charset="0"/>
              </a:rPr>
              <a:t>float</a:t>
            </a:r>
            <a:r>
              <a:rPr lang="es-ES" b="0" dirty="0">
                <a:solidFill>
                  <a:srgbClr val="D4D4D4"/>
                </a:solidFill>
                <a:effectLst/>
                <a:latin typeface="Consolas" panose="020B0609020204030204" pitchFamily="49" charset="0"/>
              </a:rPr>
              <a:t>(x) * 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float</a:t>
            </a:r>
            <a:r>
              <a:rPr lang="es-ES" b="0" dirty="0">
                <a:solidFill>
                  <a:srgbClr val="CE9178"/>
                </a:solidFill>
                <a:effectLst/>
                <a:latin typeface="Consolas" panose="020B0609020204030204" pitchFamily="49" charset="0"/>
              </a:rPr>
              <a:t> x * </a:t>
            </a:r>
            <a:r>
              <a:rPr lang="es-ES" b="0" dirty="0" err="1">
                <a:solidFill>
                  <a:srgbClr val="CE9178"/>
                </a:solidFill>
                <a:effectLst/>
                <a:latin typeface="Consolas" panose="020B0609020204030204" pitchFamily="49" charset="0"/>
              </a:rPr>
              <a:t>int</a:t>
            </a:r>
            <a:r>
              <a:rPr lang="es-ES" b="0" dirty="0">
                <a:solidFill>
                  <a:srgbClr val="CE9178"/>
                </a:solidFill>
                <a:effectLst/>
                <a:latin typeface="Consolas" panose="020B0609020204030204" pitchFamily="49" charset="0"/>
              </a:rPr>
              <a:t> y'</a:t>
            </a:r>
            <a:r>
              <a:rPr lang="es-ES" b="0" dirty="0">
                <a:solidFill>
                  <a:srgbClr val="D4D4D4"/>
                </a:solidFill>
                <a:effectLst/>
                <a:latin typeface="Consolas" panose="020B0609020204030204" pitchFamily="49" charset="0"/>
              </a:rPr>
              <a:t>, r,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(r))</a:t>
            </a:r>
          </a:p>
          <a:p>
            <a:endParaRPr lang="es-ES" dirty="0"/>
          </a:p>
        </p:txBody>
      </p:sp>
    </p:spTree>
    <p:extLst>
      <p:ext uri="{BB962C8B-B14F-4D97-AF65-F5344CB8AC3E}">
        <p14:creationId xmlns:p14="http://schemas.microsoft.com/office/powerpoint/2010/main" val="253551787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0F2D7F-F068-4326-AC21-89FD6B78D22D}"/>
              </a:ext>
            </a:extLst>
          </p:cNvPr>
          <p:cNvSpPr>
            <a:spLocks noGrp="1"/>
          </p:cNvSpPr>
          <p:nvPr>
            <p:ph type="title"/>
          </p:nvPr>
        </p:nvSpPr>
        <p:spPr/>
        <p:txBody>
          <a:bodyPr/>
          <a:lstStyle/>
          <a:p>
            <a:r>
              <a:rPr lang="es-ES" dirty="0"/>
              <a:t>¿Qué es </a:t>
            </a:r>
            <a:r>
              <a:rPr lang="en-GB" dirty="0"/>
              <a:t>Phyton</a:t>
            </a:r>
            <a:r>
              <a:rPr lang="es-ES" dirty="0"/>
              <a:t>?</a:t>
            </a:r>
          </a:p>
        </p:txBody>
      </p:sp>
      <p:sp>
        <p:nvSpPr>
          <p:cNvPr id="3" name="Marcador de contenido 2">
            <a:extLst>
              <a:ext uri="{FF2B5EF4-FFF2-40B4-BE49-F238E27FC236}">
                <a16:creationId xmlns:a16="http://schemas.microsoft.com/office/drawing/2014/main" id="{EEACE34C-E518-4E3D-B6EE-D4D162231867}"/>
              </a:ext>
            </a:extLst>
          </p:cNvPr>
          <p:cNvSpPr>
            <a:spLocks noGrp="1"/>
          </p:cNvSpPr>
          <p:nvPr>
            <p:ph idx="1"/>
          </p:nvPr>
        </p:nvSpPr>
        <p:spPr>
          <a:xfrm>
            <a:off x="838200" y="1825625"/>
            <a:ext cx="6061364" cy="1996956"/>
          </a:xfrm>
        </p:spPr>
        <p:txBody>
          <a:bodyPr>
            <a:normAutofit/>
          </a:bodyPr>
          <a:lstStyle/>
          <a:p>
            <a:r>
              <a:rPr lang="es-ES" sz="1800" dirty="0">
                <a:effectLst/>
                <a:latin typeface="Calibri" panose="020F0502020204030204" pitchFamily="34" charset="0"/>
              </a:rPr>
              <a:t>Lenguaje de programación</a:t>
            </a:r>
            <a:br>
              <a:rPr lang="es-ES" sz="1800" dirty="0">
                <a:effectLst/>
                <a:latin typeface="Calibri" panose="020F0502020204030204" pitchFamily="34" charset="0"/>
              </a:rPr>
            </a:br>
            <a:r>
              <a:rPr lang="es-ES" sz="1800" dirty="0">
                <a:effectLst/>
                <a:latin typeface="Calibri" panose="020F0502020204030204" pitchFamily="34" charset="0"/>
              </a:rPr>
              <a:t>creado por Guido van Rossum (1989)</a:t>
            </a:r>
            <a:endParaRPr lang="es-ES" sz="2400" dirty="0"/>
          </a:p>
        </p:txBody>
      </p:sp>
      <p:pic>
        <p:nvPicPr>
          <p:cNvPr id="16" name="Google Shape;133;g911723732b_0_0">
            <a:extLst>
              <a:ext uri="{FF2B5EF4-FFF2-40B4-BE49-F238E27FC236}">
                <a16:creationId xmlns:a16="http://schemas.microsoft.com/office/drawing/2014/main" id="{8DD6DDB7-3EB5-4C1F-A7F5-27AE68FB3EF6}"/>
              </a:ext>
            </a:extLst>
          </p:cNvPr>
          <p:cNvPicPr preferRelativeResize="0"/>
          <p:nvPr/>
        </p:nvPicPr>
        <p:blipFill rotWithShape="1">
          <a:blip r:embed="rId2">
            <a:alphaModFix/>
          </a:blip>
          <a:srcRect/>
          <a:stretch/>
        </p:blipFill>
        <p:spPr>
          <a:xfrm>
            <a:off x="7333045" y="544048"/>
            <a:ext cx="4270206" cy="4270206"/>
          </a:xfrm>
          <a:prstGeom prst="rect">
            <a:avLst/>
          </a:prstGeom>
          <a:noFill/>
          <a:ln>
            <a:noFill/>
          </a:ln>
        </p:spPr>
      </p:pic>
    </p:spTree>
    <p:extLst>
      <p:ext uri="{BB962C8B-B14F-4D97-AF65-F5344CB8AC3E}">
        <p14:creationId xmlns:p14="http://schemas.microsoft.com/office/powerpoint/2010/main" val="36818752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Casting explícito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Operadores de casting explícito </a:t>
            </a:r>
          </a:p>
          <a:p>
            <a:pPr marL="342900" indent="-342900">
              <a:buFontTx/>
              <a:buChar char="-"/>
            </a:pPr>
            <a:r>
              <a:rPr lang="es-ES" sz="2000" dirty="0" err="1"/>
              <a:t>str</a:t>
            </a:r>
            <a:r>
              <a:rPr lang="es-ES" sz="2000" dirty="0"/>
              <a:t>()</a:t>
            </a:r>
          </a:p>
          <a:p>
            <a:pPr marL="342900" indent="-342900">
              <a:buFontTx/>
              <a:buChar char="-"/>
            </a:pPr>
            <a:r>
              <a:rPr lang="es-ES" sz="2000" dirty="0" err="1"/>
              <a:t>int</a:t>
            </a:r>
            <a:r>
              <a:rPr lang="es-ES" sz="2000" dirty="0"/>
              <a:t>()</a:t>
            </a:r>
          </a:p>
          <a:p>
            <a:pPr marL="342900" indent="-342900">
              <a:buFontTx/>
              <a:buChar char="-"/>
            </a:pPr>
            <a:r>
              <a:rPr lang="es-ES" sz="2000" dirty="0" err="1"/>
              <a:t>float</a:t>
            </a:r>
            <a:r>
              <a:rPr lang="es-ES" sz="2000" dirty="0"/>
              <a:t>()</a:t>
            </a:r>
          </a:p>
          <a:p>
            <a:pPr marL="342900" indent="-342900">
              <a:buFontTx/>
              <a:buChar char="-"/>
            </a:pPr>
            <a:endParaRPr lang="es-ES" sz="2000" dirty="0"/>
          </a:p>
          <a:p>
            <a:r>
              <a:rPr lang="es-ES" sz="2000" dirty="0"/>
              <a:t>El casting nunca modifica el </a:t>
            </a:r>
            <a:r>
              <a:rPr lang="es-ES" sz="2000" dirty="0" err="1"/>
              <a:t>tipooriginal</a:t>
            </a:r>
            <a:r>
              <a:rPr lang="es-ES" sz="2000" dirty="0"/>
              <a:t> de las variables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5630067" cy="5355312"/>
          </a:xfrm>
          <a:prstGeom prst="rect">
            <a:avLst/>
          </a:prstGeom>
          <a:noFill/>
        </p:spPr>
        <p:txBody>
          <a:bodyPr wrap="none" rtlCol="0">
            <a:spAutoFit/>
          </a:bodyPr>
          <a:lstStyle/>
          <a:p>
            <a:r>
              <a:rPr lang="es-ES" b="1" u="sng" dirty="0">
                <a:solidFill>
                  <a:srgbClr val="D4D4D4"/>
                </a:solidFill>
                <a:latin typeface="Consolas" panose="020B0609020204030204" pitchFamily="49" charset="0"/>
              </a:rPr>
              <a:t>02_casting.py</a:t>
            </a: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Definimos dos variables de diferente tipo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'12'</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y = </a:t>
            </a:r>
            <a:r>
              <a:rPr lang="es-ES" b="0" dirty="0">
                <a:solidFill>
                  <a:srgbClr val="B5CEA8"/>
                </a:solidFill>
                <a:effectLst/>
                <a:latin typeface="Consolas" panose="020B0609020204030204" pitchFamily="49" charset="0"/>
              </a:rPr>
              <a:t>3</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'Tipo de x'</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(x), x)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str</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'Tipo de y'</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(y), y)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int</a:t>
            </a:r>
            <a:endParaRPr lang="es-ES" b="0" dirty="0">
              <a:solidFill>
                <a:srgbClr val="D4D4D4"/>
              </a:solidFill>
              <a:effectLst/>
              <a:latin typeface="Consolas" panose="020B0609020204030204" pitchFamily="49" charset="0"/>
            </a:endParaRPr>
          </a:p>
          <a:p>
            <a:endParaRPr lang="es-ES" dirty="0"/>
          </a:p>
          <a:p>
            <a:r>
              <a:rPr lang="es-ES" b="0" dirty="0">
                <a:solidFill>
                  <a:srgbClr val="6A9955"/>
                </a:solidFill>
                <a:effectLst/>
                <a:latin typeface="Consolas" panose="020B0609020204030204" pitchFamily="49" charset="0"/>
              </a:rPr>
              <a:t># Casting para hacer las operaciones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int</a:t>
            </a:r>
            <a:r>
              <a:rPr lang="es-ES" b="0" dirty="0">
                <a:solidFill>
                  <a:srgbClr val="D4D4D4"/>
                </a:solidFill>
                <a:effectLst/>
                <a:latin typeface="Consolas" panose="020B0609020204030204" pitchFamily="49" charset="0"/>
              </a:rPr>
              <a:t>(x) + 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x + </a:t>
            </a:r>
            <a:r>
              <a:rPr lang="es-ES" b="0" dirty="0" err="1">
                <a:solidFill>
                  <a:srgbClr val="D4D4D4"/>
                </a:solidFill>
                <a:effectLst/>
                <a:latin typeface="Consolas" panose="020B0609020204030204" pitchFamily="49" charset="0"/>
              </a:rPr>
              <a:t>str</a:t>
            </a:r>
            <a:r>
              <a:rPr lang="es-ES" b="0" dirty="0">
                <a:solidFill>
                  <a:srgbClr val="D4D4D4"/>
                </a:solidFill>
                <a:effectLst/>
                <a:latin typeface="Consolas" panose="020B0609020204030204" pitchFamily="49" charset="0"/>
              </a:rPr>
              <a:t>(y))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int</a:t>
            </a:r>
            <a:r>
              <a:rPr lang="es-ES" b="0" dirty="0">
                <a:solidFill>
                  <a:srgbClr val="D4D4D4"/>
                </a:solidFill>
                <a:effectLst/>
                <a:latin typeface="Consolas" panose="020B0609020204030204" pitchFamily="49" charset="0"/>
              </a:rPr>
              <a:t>(x) - 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int</a:t>
            </a:r>
            <a:r>
              <a:rPr lang="es-ES" b="0" dirty="0">
                <a:solidFill>
                  <a:srgbClr val="D4D4D4"/>
                </a:solidFill>
                <a:effectLst/>
                <a:latin typeface="Consolas" panose="020B0609020204030204" pitchFamily="49" charset="0"/>
              </a:rPr>
              <a:t>(x) * 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int</a:t>
            </a:r>
            <a:r>
              <a:rPr lang="es-ES" b="0" dirty="0">
                <a:solidFill>
                  <a:srgbClr val="D4D4D4"/>
                </a:solidFill>
                <a:effectLst/>
                <a:latin typeface="Consolas" panose="020B0609020204030204" pitchFamily="49" charset="0"/>
              </a:rPr>
              <a:t>(x) // 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float</a:t>
            </a:r>
            <a:r>
              <a:rPr lang="es-ES" b="0" dirty="0">
                <a:solidFill>
                  <a:srgbClr val="D4D4D4"/>
                </a:solidFill>
                <a:effectLst/>
                <a:latin typeface="Consolas" panose="020B0609020204030204" pitchFamily="49" charset="0"/>
              </a:rPr>
              <a:t>(x) / y)</a:t>
            </a: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(x))</a:t>
            </a:r>
          </a:p>
          <a:p>
            <a:endParaRPr lang="es-ES" dirty="0"/>
          </a:p>
        </p:txBody>
      </p:sp>
    </p:spTree>
    <p:extLst>
      <p:ext uri="{BB962C8B-B14F-4D97-AF65-F5344CB8AC3E}">
        <p14:creationId xmlns:p14="http://schemas.microsoft.com/office/powerpoint/2010/main" val="856399108"/>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Referencias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lnSpcReduction="10000"/>
          </a:bodyPr>
          <a:lstStyle/>
          <a:p>
            <a:r>
              <a:rPr lang="es-ES" sz="2000" dirty="0"/>
              <a:t>TODAS las variables son objetos</a:t>
            </a:r>
          </a:p>
          <a:p>
            <a:endParaRPr lang="es-ES" sz="2000" dirty="0"/>
          </a:p>
          <a:p>
            <a:r>
              <a:rPr lang="es-ES" sz="2000" dirty="0"/>
              <a:t>Se almacena la referencia a la zona de memoria donde se guarda el objeto</a:t>
            </a:r>
          </a:p>
          <a:p>
            <a:endParaRPr lang="es-ES" sz="2000" dirty="0"/>
          </a:p>
          <a:p>
            <a:r>
              <a:rPr lang="es-ES" sz="2000" dirty="0"/>
              <a:t>Se pueden ver y manipular las referencias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4616970" cy="2862322"/>
          </a:xfrm>
          <a:prstGeom prst="rect">
            <a:avLst/>
          </a:prstGeom>
          <a:noFill/>
        </p:spPr>
        <p:txBody>
          <a:bodyPr wrap="none" rtlCol="0">
            <a:spAutoFit/>
          </a:bodyPr>
          <a:lstStyle/>
          <a:p>
            <a:r>
              <a:rPr lang="es-ES" b="1" u="sng" dirty="0">
                <a:solidFill>
                  <a:srgbClr val="D4D4D4"/>
                </a:solidFill>
                <a:latin typeface="Consolas" panose="020B0609020204030204" pitchFamily="49" charset="0"/>
              </a:rPr>
              <a:t>03_referencias.py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B5CEA8"/>
                </a:solidFill>
                <a:effectLst/>
                <a:latin typeface="Consolas" panose="020B0609020204030204" pitchFamily="49" charset="0"/>
              </a:rPr>
              <a:t>3</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x'</a:t>
            </a:r>
            <a:r>
              <a:rPr lang="es-ES" b="0" dirty="0">
                <a:solidFill>
                  <a:srgbClr val="D4D4D4"/>
                </a:solidFill>
                <a:effectLst/>
                <a:latin typeface="Consolas" panose="020B0609020204030204" pitchFamily="49" charset="0"/>
              </a:rPr>
              <a:t>, id(x))</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x'</a:t>
            </a:r>
            <a:r>
              <a:rPr lang="es-ES" b="0" dirty="0">
                <a:solidFill>
                  <a:srgbClr val="D4D4D4"/>
                </a:solidFill>
                <a:effectLst/>
                <a:latin typeface="Consolas" panose="020B0609020204030204" pitchFamily="49" charset="0"/>
              </a:rPr>
              <a:t>, x)</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l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Perro'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'Gato'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'Ornitorrinco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l'</a:t>
            </a:r>
            <a:r>
              <a:rPr lang="es-ES" b="0" dirty="0">
                <a:solidFill>
                  <a:srgbClr val="D4D4D4"/>
                </a:solidFill>
                <a:effectLst/>
                <a:latin typeface="Consolas" panose="020B0609020204030204" pitchFamily="49" charset="0"/>
              </a:rPr>
              <a:t>, id(l))</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l'</a:t>
            </a:r>
            <a:r>
              <a:rPr lang="es-ES" b="0" dirty="0">
                <a:solidFill>
                  <a:srgbClr val="D4D4D4"/>
                </a:solidFill>
                <a:effectLst/>
                <a:latin typeface="Consolas" panose="020B0609020204030204" pitchFamily="49" charset="0"/>
              </a:rPr>
              <a:t>, l)</a:t>
            </a:r>
          </a:p>
          <a:p>
            <a:endParaRPr lang="es-ES" dirty="0"/>
          </a:p>
        </p:txBody>
      </p:sp>
      <p:sp>
        <p:nvSpPr>
          <p:cNvPr id="7" name="CuadroTexto 6">
            <a:extLst>
              <a:ext uri="{FF2B5EF4-FFF2-40B4-BE49-F238E27FC236}">
                <a16:creationId xmlns:a16="http://schemas.microsoft.com/office/drawing/2014/main" id="{635F3000-AB85-455E-97E5-E4E7AF2914A9}"/>
              </a:ext>
            </a:extLst>
          </p:cNvPr>
          <p:cNvSpPr txBox="1"/>
          <p:nvPr/>
        </p:nvSpPr>
        <p:spPr>
          <a:xfrm>
            <a:off x="7419641" y="4958260"/>
            <a:ext cx="4128892" cy="1200329"/>
          </a:xfrm>
          <a:prstGeom prst="rect">
            <a:avLst/>
          </a:prstGeom>
          <a:noFill/>
        </p:spPr>
        <p:txBody>
          <a:bodyPr wrap="square">
            <a:spAutoFit/>
          </a:bodyPr>
          <a:lstStyle/>
          <a:p>
            <a:r>
              <a:rPr lang="es-ES" dirty="0"/>
              <a:t>id de x 1760866429296</a:t>
            </a:r>
          </a:p>
          <a:p>
            <a:r>
              <a:rPr lang="es-ES" dirty="0"/>
              <a:t>valor de x 3</a:t>
            </a:r>
          </a:p>
          <a:p>
            <a:r>
              <a:rPr lang="es-ES" dirty="0"/>
              <a:t>id de l 1760872521984</a:t>
            </a:r>
          </a:p>
          <a:p>
            <a:r>
              <a:rPr lang="es-ES" dirty="0"/>
              <a:t>valor de l ['Perro', 'Gato', 'Ornitorrinco']</a:t>
            </a:r>
          </a:p>
        </p:txBody>
      </p:sp>
    </p:spTree>
    <p:extLst>
      <p:ext uri="{BB962C8B-B14F-4D97-AF65-F5344CB8AC3E}">
        <p14:creationId xmlns:p14="http://schemas.microsoft.com/office/powerpoint/2010/main" val="834432865"/>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Referencias e inmutabilidad</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TODAS las variables son inmutables</a:t>
            </a:r>
          </a:p>
          <a:p>
            <a:r>
              <a:rPr lang="es-ES" sz="2000" dirty="0"/>
              <a:t>Si se asigna un valor nuevo </a:t>
            </a:r>
            <a:br>
              <a:rPr lang="es-ES" sz="2000" dirty="0"/>
            </a:br>
            <a:r>
              <a:rPr lang="es-ES" sz="2000" dirty="0"/>
              <a:t>se destruye el objeto y </a:t>
            </a:r>
            <a:br>
              <a:rPr lang="es-ES" sz="2000" dirty="0"/>
            </a:br>
            <a:r>
              <a:rPr lang="es-ES" sz="2000" dirty="0"/>
              <a:t>se crea uno nuevo con una referencia nueva</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3097323" cy="2585323"/>
          </a:xfrm>
          <a:prstGeom prst="rect">
            <a:avLst/>
          </a:prstGeom>
          <a:noFill/>
        </p:spPr>
        <p:txBody>
          <a:bodyPr wrap="none" rtlCol="0">
            <a:spAutoFit/>
          </a:bodyPr>
          <a:lstStyle/>
          <a:p>
            <a:r>
              <a:rPr lang="es-ES" b="1" u="sng" dirty="0">
                <a:solidFill>
                  <a:srgbClr val="D4D4D4"/>
                </a:solidFill>
                <a:latin typeface="Consolas" panose="020B0609020204030204" pitchFamily="49" charset="0"/>
              </a:rPr>
              <a:t>03_referencias.py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y = </a:t>
            </a:r>
            <a:r>
              <a:rPr lang="es-ES" b="0" dirty="0">
                <a:solidFill>
                  <a:srgbClr val="B5CEA8"/>
                </a:solidFill>
                <a:effectLst/>
                <a:latin typeface="Consolas" panose="020B0609020204030204" pitchFamily="49" charset="0"/>
              </a:rPr>
              <a:t>3</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y'</a:t>
            </a:r>
            <a:r>
              <a:rPr lang="es-ES" b="0" dirty="0">
                <a:solidFill>
                  <a:srgbClr val="D4D4D4"/>
                </a:solidFill>
                <a:effectLst/>
                <a:latin typeface="Consolas" panose="020B0609020204030204" pitchFamily="49" charset="0"/>
              </a:rPr>
              <a:t>, id(y))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y'</a:t>
            </a:r>
            <a:r>
              <a:rPr lang="es-ES" b="0" dirty="0">
                <a:solidFill>
                  <a:srgbClr val="D4D4D4"/>
                </a:solidFill>
                <a:effectLst/>
                <a:latin typeface="Consolas" panose="020B0609020204030204" pitchFamily="49" charset="0"/>
              </a:rPr>
              <a:t>, y)</a:t>
            </a:r>
          </a:p>
          <a:p>
            <a:r>
              <a:rPr lang="es-ES" b="0" dirty="0">
                <a:solidFill>
                  <a:srgbClr val="D4D4D4"/>
                </a:solidFill>
                <a:effectLst/>
                <a:latin typeface="Consolas" panose="020B0609020204030204" pitchFamily="49" charset="0"/>
              </a:rPr>
              <a:t>y = </a:t>
            </a:r>
            <a:r>
              <a:rPr lang="es-ES" b="0" dirty="0">
                <a:solidFill>
                  <a:srgbClr val="B5CEA8"/>
                </a:solidFill>
                <a:effectLst/>
                <a:latin typeface="Consolas" panose="020B0609020204030204" pitchFamily="49" charset="0"/>
              </a:rPr>
              <a:t>5</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(id(y))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(y)</a:t>
            </a:r>
          </a:p>
          <a:p>
            <a:endParaRPr lang="es-ES" dirty="0"/>
          </a:p>
        </p:txBody>
      </p:sp>
      <p:sp>
        <p:nvSpPr>
          <p:cNvPr id="8" name="CuadroTexto 7">
            <a:extLst>
              <a:ext uri="{FF2B5EF4-FFF2-40B4-BE49-F238E27FC236}">
                <a16:creationId xmlns:a16="http://schemas.microsoft.com/office/drawing/2014/main" id="{01A8D59C-25E2-483D-B1B4-E144EAD5EAD4}"/>
              </a:ext>
            </a:extLst>
          </p:cNvPr>
          <p:cNvSpPr txBox="1"/>
          <p:nvPr/>
        </p:nvSpPr>
        <p:spPr>
          <a:xfrm>
            <a:off x="8384610" y="4751581"/>
            <a:ext cx="3097323" cy="1200329"/>
          </a:xfrm>
          <a:prstGeom prst="rect">
            <a:avLst/>
          </a:prstGeom>
          <a:noFill/>
        </p:spPr>
        <p:txBody>
          <a:bodyPr wrap="square">
            <a:spAutoFit/>
          </a:bodyPr>
          <a:lstStyle/>
          <a:p>
            <a:r>
              <a:rPr lang="es-ES" dirty="0"/>
              <a:t>id de y 2691701369200</a:t>
            </a:r>
          </a:p>
          <a:p>
            <a:r>
              <a:rPr lang="es-ES" dirty="0"/>
              <a:t>valor de y 3</a:t>
            </a:r>
          </a:p>
          <a:p>
            <a:r>
              <a:rPr lang="es-ES" dirty="0"/>
              <a:t>id de y 2691701369264</a:t>
            </a:r>
          </a:p>
          <a:p>
            <a:r>
              <a:rPr lang="es-ES" dirty="0"/>
              <a:t>valor de y 5</a:t>
            </a:r>
          </a:p>
        </p:txBody>
      </p:sp>
    </p:spTree>
    <p:extLst>
      <p:ext uri="{BB962C8B-B14F-4D97-AF65-F5344CB8AC3E}">
        <p14:creationId xmlns:p14="http://schemas.microsoft.com/office/powerpoint/2010/main" val="2493588066"/>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Propiedades mutables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Las variables de algunos tipos complejos (e.g. </a:t>
            </a:r>
            <a:r>
              <a:rPr lang="es-ES" sz="2000" dirty="0" err="1"/>
              <a:t>list</a:t>
            </a:r>
            <a:r>
              <a:rPr lang="es-ES" sz="2000" dirty="0"/>
              <a:t>) son internamente mutables</a:t>
            </a:r>
          </a:p>
          <a:p>
            <a:endParaRPr lang="es-ES" sz="2000" dirty="0"/>
          </a:p>
          <a:p>
            <a:r>
              <a:rPr lang="es-ES" sz="2000" dirty="0"/>
              <a:t>Se puede asignar un valor nuevo a una propiedad </a:t>
            </a:r>
            <a:br>
              <a:rPr lang="es-ES" sz="2000" dirty="0"/>
            </a:br>
            <a:r>
              <a:rPr lang="es-ES" sz="2000" dirty="0"/>
              <a:t>sin que cambie la referencia al objeto</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4743606" cy="2862322"/>
          </a:xfrm>
          <a:prstGeom prst="rect">
            <a:avLst/>
          </a:prstGeom>
          <a:noFill/>
        </p:spPr>
        <p:txBody>
          <a:bodyPr wrap="none" rtlCol="0">
            <a:spAutoFit/>
          </a:bodyPr>
          <a:lstStyle/>
          <a:p>
            <a:r>
              <a:rPr lang="es-ES" b="1" u="sng" dirty="0">
                <a:solidFill>
                  <a:srgbClr val="D4D4D4"/>
                </a:solidFill>
                <a:latin typeface="Consolas" panose="020B0609020204030204" pitchFamily="49" charset="0"/>
              </a:rPr>
              <a:t>03_referencias.py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l1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Perro'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'Gato'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'Ornitorrinco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l1'</a:t>
            </a:r>
            <a:r>
              <a:rPr lang="es-ES" b="0" dirty="0">
                <a:solidFill>
                  <a:srgbClr val="D4D4D4"/>
                </a:solidFill>
                <a:effectLst/>
                <a:latin typeface="Consolas" panose="020B0609020204030204" pitchFamily="49" charset="0"/>
              </a:rPr>
              <a:t>, id(l1))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l1'</a:t>
            </a:r>
            <a:r>
              <a:rPr lang="es-ES" b="0" dirty="0">
                <a:solidFill>
                  <a:srgbClr val="D4D4D4"/>
                </a:solidFill>
                <a:effectLst/>
                <a:latin typeface="Consolas" panose="020B0609020204030204" pitchFamily="49" charset="0"/>
              </a:rPr>
              <a:t>, l1)</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l1[</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'Canario'</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l1'</a:t>
            </a:r>
            <a:r>
              <a:rPr lang="es-ES" b="0" dirty="0">
                <a:solidFill>
                  <a:srgbClr val="D4D4D4"/>
                </a:solidFill>
                <a:effectLst/>
                <a:latin typeface="Consolas" panose="020B0609020204030204" pitchFamily="49" charset="0"/>
              </a:rPr>
              <a:t>, id(l1))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l1'</a:t>
            </a:r>
            <a:r>
              <a:rPr lang="es-ES" b="0" dirty="0">
                <a:solidFill>
                  <a:srgbClr val="D4D4D4"/>
                </a:solidFill>
                <a:effectLst/>
                <a:latin typeface="Consolas" panose="020B0609020204030204" pitchFamily="49" charset="0"/>
              </a:rPr>
              <a:t>, l1)</a:t>
            </a:r>
          </a:p>
          <a:p>
            <a:endParaRPr lang="es-ES" dirty="0"/>
          </a:p>
        </p:txBody>
      </p:sp>
      <p:sp>
        <p:nvSpPr>
          <p:cNvPr id="8" name="CuadroTexto 7">
            <a:extLst>
              <a:ext uri="{FF2B5EF4-FFF2-40B4-BE49-F238E27FC236}">
                <a16:creationId xmlns:a16="http://schemas.microsoft.com/office/drawing/2014/main" id="{01A8D59C-25E2-483D-B1B4-E144EAD5EAD4}"/>
              </a:ext>
            </a:extLst>
          </p:cNvPr>
          <p:cNvSpPr txBox="1"/>
          <p:nvPr/>
        </p:nvSpPr>
        <p:spPr>
          <a:xfrm>
            <a:off x="7352778" y="4751581"/>
            <a:ext cx="4129155" cy="1200329"/>
          </a:xfrm>
          <a:prstGeom prst="rect">
            <a:avLst/>
          </a:prstGeom>
          <a:noFill/>
        </p:spPr>
        <p:txBody>
          <a:bodyPr wrap="square">
            <a:spAutoFit/>
          </a:bodyPr>
          <a:lstStyle/>
          <a:p>
            <a:r>
              <a:rPr lang="es-ES" dirty="0"/>
              <a:t>id de l1 2057522766912</a:t>
            </a:r>
          </a:p>
          <a:p>
            <a:r>
              <a:rPr lang="es-ES" dirty="0"/>
              <a:t>valor de l1 ['Perro', 'Gato', 'Ornitorrinco']</a:t>
            </a:r>
          </a:p>
          <a:p>
            <a:r>
              <a:rPr lang="es-ES" dirty="0"/>
              <a:t>id de l1 2057522766912</a:t>
            </a:r>
          </a:p>
          <a:p>
            <a:r>
              <a:rPr lang="es-ES" dirty="0"/>
              <a:t>valor de l1 ['Perro', 'Gato', 'Canario']</a:t>
            </a:r>
          </a:p>
        </p:txBody>
      </p:sp>
    </p:spTree>
    <p:extLst>
      <p:ext uri="{BB962C8B-B14F-4D97-AF65-F5344CB8AC3E}">
        <p14:creationId xmlns:p14="http://schemas.microsoft.com/office/powerpoint/2010/main" val="760022926"/>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Copia de referencias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fontScale="92500" lnSpcReduction="10000"/>
          </a:bodyPr>
          <a:lstStyle/>
          <a:p>
            <a:r>
              <a:rPr lang="es-ES" sz="2000" dirty="0"/>
              <a:t>Las variables siempre se copian por referencia: </a:t>
            </a:r>
          </a:p>
          <a:p>
            <a:pPr marL="342900" indent="-342900">
              <a:buFontTx/>
              <a:buChar char="-"/>
            </a:pPr>
            <a:r>
              <a:rPr lang="es-ES" sz="2000" dirty="0"/>
              <a:t>no se crea un nuevo objeto</a:t>
            </a:r>
          </a:p>
          <a:p>
            <a:pPr marL="342900" indent="-342900">
              <a:buFontTx/>
              <a:buChar char="-"/>
            </a:pPr>
            <a:r>
              <a:rPr lang="es-ES" sz="2000" dirty="0"/>
              <a:t>Se crea un nuevo identificador del objeto existente</a:t>
            </a:r>
          </a:p>
          <a:p>
            <a:endParaRPr lang="es-ES" sz="2000" dirty="0"/>
          </a:p>
          <a:p>
            <a:r>
              <a:rPr lang="es-ES" sz="2000" dirty="0"/>
              <a:t>En los tipos sencillos, por su inmutabilidad, esto no tiene efecto</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3097323" cy="2585323"/>
          </a:xfrm>
          <a:prstGeom prst="rect">
            <a:avLst/>
          </a:prstGeom>
          <a:noFill/>
        </p:spPr>
        <p:txBody>
          <a:bodyPr wrap="none" rtlCol="0">
            <a:spAutoFit/>
          </a:bodyPr>
          <a:lstStyle/>
          <a:p>
            <a:r>
              <a:rPr lang="es-ES" b="1" u="sng" dirty="0">
                <a:solidFill>
                  <a:srgbClr val="D4D4D4"/>
                </a:solidFill>
                <a:latin typeface="Consolas" panose="020B0609020204030204" pitchFamily="49" charset="0"/>
              </a:rPr>
              <a:t>03_refs_copias.py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a = </a:t>
            </a:r>
            <a:r>
              <a:rPr lang="es-ES" b="0" dirty="0">
                <a:solidFill>
                  <a:srgbClr val="B5CEA8"/>
                </a:solidFill>
                <a:effectLst/>
                <a:latin typeface="Consolas" panose="020B0609020204030204" pitchFamily="49" charset="0"/>
              </a:rPr>
              <a:t>12</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b = a</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a'</a:t>
            </a:r>
            <a:r>
              <a:rPr lang="es-ES" b="0" dirty="0">
                <a:solidFill>
                  <a:srgbClr val="D4D4D4"/>
                </a:solidFill>
                <a:effectLst/>
                <a:latin typeface="Consolas" panose="020B0609020204030204" pitchFamily="49" charset="0"/>
              </a:rPr>
              <a:t>, id(a))</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a'</a:t>
            </a:r>
            <a:r>
              <a:rPr lang="es-ES" b="0" dirty="0">
                <a:solidFill>
                  <a:srgbClr val="D4D4D4"/>
                </a:solidFill>
                <a:effectLst/>
                <a:latin typeface="Consolas" panose="020B0609020204030204" pitchFamily="49" charset="0"/>
              </a:rPr>
              <a:t>, a)</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b'</a:t>
            </a:r>
            <a:r>
              <a:rPr lang="es-ES" b="0" dirty="0">
                <a:solidFill>
                  <a:srgbClr val="D4D4D4"/>
                </a:solidFill>
                <a:effectLst/>
                <a:latin typeface="Consolas" panose="020B0609020204030204" pitchFamily="49" charset="0"/>
              </a:rPr>
              <a:t>, id(b))</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b'</a:t>
            </a:r>
            <a:r>
              <a:rPr lang="es-ES" b="0" dirty="0">
                <a:solidFill>
                  <a:srgbClr val="D4D4D4"/>
                </a:solidFill>
                <a:effectLst/>
                <a:latin typeface="Consolas" panose="020B0609020204030204" pitchFamily="49" charset="0"/>
              </a:rPr>
              <a:t>, b)</a:t>
            </a:r>
          </a:p>
          <a:p>
            <a:endParaRPr lang="es-ES" dirty="0"/>
          </a:p>
        </p:txBody>
      </p:sp>
      <p:sp>
        <p:nvSpPr>
          <p:cNvPr id="8" name="CuadroTexto 7">
            <a:extLst>
              <a:ext uri="{FF2B5EF4-FFF2-40B4-BE49-F238E27FC236}">
                <a16:creationId xmlns:a16="http://schemas.microsoft.com/office/drawing/2014/main" id="{01A8D59C-25E2-483D-B1B4-E144EAD5EAD4}"/>
              </a:ext>
            </a:extLst>
          </p:cNvPr>
          <p:cNvSpPr txBox="1"/>
          <p:nvPr/>
        </p:nvSpPr>
        <p:spPr>
          <a:xfrm>
            <a:off x="8968637" y="3040693"/>
            <a:ext cx="2705622" cy="1200329"/>
          </a:xfrm>
          <a:prstGeom prst="rect">
            <a:avLst/>
          </a:prstGeom>
          <a:noFill/>
        </p:spPr>
        <p:txBody>
          <a:bodyPr wrap="square">
            <a:spAutoFit/>
          </a:bodyPr>
          <a:lstStyle/>
          <a:p>
            <a:r>
              <a:rPr lang="es-ES" dirty="0"/>
              <a:t>id de a 2815863909008</a:t>
            </a:r>
          </a:p>
          <a:p>
            <a:r>
              <a:rPr lang="es-ES" dirty="0"/>
              <a:t>valor de a 12</a:t>
            </a:r>
          </a:p>
          <a:p>
            <a:r>
              <a:rPr lang="es-ES" dirty="0"/>
              <a:t>id de b 2815863909008</a:t>
            </a:r>
          </a:p>
          <a:p>
            <a:r>
              <a:rPr lang="es-ES" dirty="0"/>
              <a:t>valor de b 12</a:t>
            </a:r>
          </a:p>
        </p:txBody>
      </p:sp>
      <p:sp>
        <p:nvSpPr>
          <p:cNvPr id="9" name="CuadroTexto 8">
            <a:extLst>
              <a:ext uri="{FF2B5EF4-FFF2-40B4-BE49-F238E27FC236}">
                <a16:creationId xmlns:a16="http://schemas.microsoft.com/office/drawing/2014/main" id="{F000F200-24FB-45CF-8345-6FD8F423447B}"/>
              </a:ext>
            </a:extLst>
          </p:cNvPr>
          <p:cNvSpPr txBox="1"/>
          <p:nvPr/>
        </p:nvSpPr>
        <p:spPr>
          <a:xfrm>
            <a:off x="5535850" y="4123295"/>
            <a:ext cx="3208229" cy="923330"/>
          </a:xfrm>
          <a:prstGeom prst="rect">
            <a:avLst/>
          </a:prstGeom>
          <a:noFill/>
        </p:spPr>
        <p:txBody>
          <a:bodyPr wrap="square">
            <a:spAutoFit/>
          </a:bodyPr>
          <a:lstStyle/>
          <a:p>
            <a:r>
              <a:rPr lang="es-ES" b="0" dirty="0">
                <a:solidFill>
                  <a:srgbClr val="D4D4D4"/>
                </a:solidFill>
                <a:effectLst/>
                <a:latin typeface="Consolas" panose="020B0609020204030204" pitchFamily="49" charset="0"/>
              </a:rPr>
              <a:t>b = b * </a:t>
            </a:r>
            <a:r>
              <a:rPr lang="es-ES" b="0" dirty="0">
                <a:solidFill>
                  <a:srgbClr val="B5CEA8"/>
                </a:solidFill>
                <a:effectLst/>
                <a:latin typeface="Consolas" panose="020B0609020204030204" pitchFamily="49" charset="0"/>
              </a:rPr>
              <a:t>2</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b'</a:t>
            </a:r>
            <a:r>
              <a:rPr lang="es-ES" b="0" dirty="0">
                <a:solidFill>
                  <a:srgbClr val="D4D4D4"/>
                </a:solidFill>
                <a:effectLst/>
                <a:latin typeface="Consolas" panose="020B0609020204030204" pitchFamily="49" charset="0"/>
              </a:rPr>
              <a:t>, id(b))</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b'</a:t>
            </a:r>
            <a:r>
              <a:rPr lang="es-ES" b="0" dirty="0">
                <a:solidFill>
                  <a:srgbClr val="D4D4D4"/>
                </a:solidFill>
                <a:effectLst/>
                <a:latin typeface="Consolas" panose="020B0609020204030204" pitchFamily="49" charset="0"/>
              </a:rPr>
              <a:t>, b)</a:t>
            </a:r>
          </a:p>
        </p:txBody>
      </p:sp>
      <p:sp>
        <p:nvSpPr>
          <p:cNvPr id="10" name="CuadroTexto 9">
            <a:extLst>
              <a:ext uri="{FF2B5EF4-FFF2-40B4-BE49-F238E27FC236}">
                <a16:creationId xmlns:a16="http://schemas.microsoft.com/office/drawing/2014/main" id="{10FFB9AF-B293-4812-9733-6E94D14D4D86}"/>
              </a:ext>
            </a:extLst>
          </p:cNvPr>
          <p:cNvSpPr txBox="1"/>
          <p:nvPr/>
        </p:nvSpPr>
        <p:spPr>
          <a:xfrm>
            <a:off x="8967072" y="5329205"/>
            <a:ext cx="2705622" cy="646331"/>
          </a:xfrm>
          <a:prstGeom prst="rect">
            <a:avLst/>
          </a:prstGeom>
          <a:noFill/>
        </p:spPr>
        <p:txBody>
          <a:bodyPr wrap="square">
            <a:spAutoFit/>
          </a:bodyPr>
          <a:lstStyle/>
          <a:p>
            <a:r>
              <a:rPr lang="es-ES" dirty="0"/>
              <a:t>id de b 3024268192784</a:t>
            </a:r>
          </a:p>
          <a:p>
            <a:r>
              <a:rPr lang="es-ES" dirty="0"/>
              <a:t>valor de b 24</a:t>
            </a:r>
          </a:p>
        </p:txBody>
      </p:sp>
    </p:spTree>
    <p:extLst>
      <p:ext uri="{BB962C8B-B14F-4D97-AF65-F5344CB8AC3E}">
        <p14:creationId xmlns:p14="http://schemas.microsoft.com/office/powerpoint/2010/main" val="854712342"/>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Copia de </a:t>
            </a:r>
            <a:r>
              <a:rPr lang="es-ES" sz="2800" dirty="0"/>
              <a:t>referencias</a:t>
            </a:r>
            <a:br>
              <a:rPr lang="es-ES" sz="2800" dirty="0"/>
            </a:br>
            <a:r>
              <a:rPr lang="es-ES" sz="2800" dirty="0"/>
              <a:t>en tipos mutables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lnSpcReduction="10000"/>
          </a:bodyPr>
          <a:lstStyle/>
          <a:p>
            <a:r>
              <a:rPr lang="es-ES" sz="2000" dirty="0"/>
              <a:t>En los tipos complejos mutables (</a:t>
            </a:r>
            <a:r>
              <a:rPr lang="es-ES" sz="2000" dirty="0" err="1"/>
              <a:t>list</a:t>
            </a:r>
            <a:r>
              <a:rPr lang="es-ES" sz="2000" dirty="0"/>
              <a:t>), la copia por referencia SI tiene efecto</a:t>
            </a:r>
          </a:p>
          <a:p>
            <a:pPr marL="342900" indent="-342900">
              <a:buFontTx/>
              <a:buChar char="-"/>
            </a:pPr>
            <a:r>
              <a:rPr lang="es-ES" sz="2000" dirty="0"/>
              <a:t>no se crea un nuevo objeto</a:t>
            </a:r>
          </a:p>
          <a:p>
            <a:pPr marL="342900" indent="-342900">
              <a:buFontTx/>
              <a:buChar char="-"/>
            </a:pPr>
            <a:r>
              <a:rPr lang="es-ES" sz="2000" dirty="0"/>
              <a:t>Se crea un nuevo identificador del objeto existente</a:t>
            </a:r>
          </a:p>
          <a:p>
            <a:pPr marL="342900" indent="-342900">
              <a:buFontTx/>
              <a:buChar char="-"/>
            </a:pPr>
            <a:r>
              <a:rPr lang="es-ES" sz="2000" dirty="0"/>
              <a:t>Los cambios en una de las copias afectan a las dos</a:t>
            </a:r>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4654296" cy="2585323"/>
          </a:xfrm>
          <a:prstGeom prst="rect">
            <a:avLst/>
          </a:prstGeom>
          <a:noFill/>
        </p:spPr>
        <p:txBody>
          <a:bodyPr wrap="square" rtlCol="0">
            <a:spAutoFit/>
          </a:bodyPr>
          <a:lstStyle/>
          <a:p>
            <a:r>
              <a:rPr lang="es-ES" b="1" u="sng" dirty="0">
                <a:solidFill>
                  <a:srgbClr val="D4D4D4"/>
                </a:solidFill>
                <a:latin typeface="Consolas" panose="020B0609020204030204" pitchFamily="49" charset="0"/>
              </a:rPr>
              <a:t>03_refs_copias.py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l1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Perro'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'Gato'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'Ardilla</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(l1)</a:t>
            </a:r>
          </a:p>
          <a:p>
            <a:r>
              <a:rPr lang="es-ES" b="0" dirty="0">
                <a:solidFill>
                  <a:srgbClr val="D4D4D4"/>
                </a:solidFill>
                <a:effectLst/>
                <a:latin typeface="Consolas" panose="020B0609020204030204" pitchFamily="49" charset="0"/>
              </a:rPr>
              <a:t>l2 = l1</a:t>
            </a:r>
          </a:p>
          <a:p>
            <a:r>
              <a:rPr lang="es-ES" b="0" dirty="0">
                <a:solidFill>
                  <a:srgbClr val="D4D4D4"/>
                </a:solidFill>
                <a:effectLst/>
                <a:latin typeface="Consolas" panose="020B0609020204030204" pitchFamily="49" charset="0"/>
              </a:rPr>
              <a:t>l2[</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'Ornitorrinco'</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'Elemento 3 de l1'</a:t>
            </a:r>
            <a:r>
              <a:rPr lang="es-ES" b="0" dirty="0">
                <a:solidFill>
                  <a:srgbClr val="D4D4D4"/>
                </a:solidFill>
                <a:effectLst/>
                <a:latin typeface="Consolas" panose="020B0609020204030204" pitchFamily="49" charset="0"/>
              </a:rPr>
              <a:t>, l1[</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'Elemento 3 de l2'</a:t>
            </a:r>
            <a:r>
              <a:rPr lang="es-ES" b="0" dirty="0">
                <a:solidFill>
                  <a:srgbClr val="D4D4D4"/>
                </a:solidFill>
                <a:effectLst/>
                <a:latin typeface="Consolas" panose="020B0609020204030204" pitchFamily="49" charset="0"/>
              </a:rPr>
              <a:t>, l2[</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p>
          <a:p>
            <a:endParaRPr lang="es-ES" dirty="0"/>
          </a:p>
        </p:txBody>
      </p:sp>
      <p:sp>
        <p:nvSpPr>
          <p:cNvPr id="11" name="CuadroTexto 10">
            <a:extLst>
              <a:ext uri="{FF2B5EF4-FFF2-40B4-BE49-F238E27FC236}">
                <a16:creationId xmlns:a16="http://schemas.microsoft.com/office/drawing/2014/main" id="{BA6D85BE-69BD-4CFE-865B-F8C755863A52}"/>
              </a:ext>
            </a:extLst>
          </p:cNvPr>
          <p:cNvSpPr txBox="1"/>
          <p:nvPr/>
        </p:nvSpPr>
        <p:spPr>
          <a:xfrm>
            <a:off x="8317109" y="3491413"/>
            <a:ext cx="3518770" cy="923330"/>
          </a:xfrm>
          <a:prstGeom prst="rect">
            <a:avLst/>
          </a:prstGeom>
          <a:noFill/>
        </p:spPr>
        <p:txBody>
          <a:bodyPr wrap="square">
            <a:spAutoFit/>
          </a:bodyPr>
          <a:lstStyle/>
          <a:p>
            <a:r>
              <a:rPr lang="es-ES" dirty="0"/>
              <a:t>['Perro', 'Gato', 'Ardilla']</a:t>
            </a:r>
          </a:p>
          <a:p>
            <a:r>
              <a:rPr lang="es-ES" dirty="0"/>
              <a:t>Elemento 3 de l1 Ornitorrinco</a:t>
            </a:r>
          </a:p>
          <a:p>
            <a:r>
              <a:rPr lang="es-ES" dirty="0"/>
              <a:t>Elemento 3 de l2 Ornitorrinco</a:t>
            </a:r>
          </a:p>
        </p:txBody>
      </p:sp>
    </p:spTree>
    <p:extLst>
      <p:ext uri="{BB962C8B-B14F-4D97-AF65-F5344CB8AC3E}">
        <p14:creationId xmlns:p14="http://schemas.microsoft.com/office/powerpoint/2010/main" val="3141319564"/>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Clonado de </a:t>
            </a:r>
            <a:r>
              <a:rPr lang="es-ES" sz="2800" dirty="0"/>
              <a:t>tipos mutables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En los tipos complejos mutables (</a:t>
            </a:r>
            <a:r>
              <a:rPr lang="es-ES" sz="2000" dirty="0" err="1"/>
              <a:t>list</a:t>
            </a:r>
            <a:r>
              <a:rPr lang="es-ES" sz="2000" dirty="0"/>
              <a:t>), el clonado es la creación de un nuevo objeto </a:t>
            </a:r>
          </a:p>
          <a:p>
            <a:pPr marL="342900" indent="-342900">
              <a:buFontTx/>
              <a:buChar char="-"/>
            </a:pPr>
            <a:r>
              <a:rPr lang="es-ES" sz="2000" dirty="0"/>
              <a:t>Su propia referencia</a:t>
            </a:r>
          </a:p>
          <a:p>
            <a:pPr marL="342900" indent="-342900">
              <a:buFontTx/>
              <a:buChar char="-"/>
            </a:pPr>
            <a:r>
              <a:rPr lang="es-ES" sz="2000" dirty="0"/>
              <a:t>Los mismos valores que el original</a:t>
            </a:r>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4654296" cy="2862322"/>
          </a:xfrm>
          <a:prstGeom prst="rect">
            <a:avLst/>
          </a:prstGeom>
          <a:noFill/>
        </p:spPr>
        <p:txBody>
          <a:bodyPr wrap="square" rtlCol="0">
            <a:spAutoFit/>
          </a:bodyPr>
          <a:lstStyle/>
          <a:p>
            <a:r>
              <a:rPr lang="es-ES" b="1" u="sng" dirty="0">
                <a:solidFill>
                  <a:srgbClr val="D4D4D4"/>
                </a:solidFill>
                <a:latin typeface="Consolas" panose="020B0609020204030204" pitchFamily="49" charset="0"/>
              </a:rPr>
              <a:t>03_refs_copias.py</a:t>
            </a: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l3 = [l1[0], l1[1], l1[2]]</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l3 = [*l1]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'l1'</a:t>
            </a:r>
            <a:r>
              <a:rPr lang="es-ES" b="0" dirty="0">
                <a:solidFill>
                  <a:srgbClr val="D4D4D4"/>
                </a:solidFill>
                <a:effectLst/>
                <a:latin typeface="Consolas" panose="020B0609020204030204" pitchFamily="49" charset="0"/>
              </a:rPr>
              <a:t>, id(l1))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'l3'</a:t>
            </a:r>
            <a:r>
              <a:rPr lang="es-ES" b="0" dirty="0">
                <a:solidFill>
                  <a:srgbClr val="D4D4D4"/>
                </a:solidFill>
                <a:effectLst/>
                <a:latin typeface="Consolas" panose="020B0609020204030204" pitchFamily="49" charset="0"/>
              </a:rPr>
              <a:t>, id(l3))</a:t>
            </a:r>
          </a:p>
          <a:p>
            <a:r>
              <a:rPr lang="es-ES" b="0" dirty="0">
                <a:solidFill>
                  <a:srgbClr val="D4D4D4"/>
                </a:solidFill>
                <a:effectLst/>
                <a:latin typeface="Consolas" panose="020B0609020204030204" pitchFamily="49" charset="0"/>
              </a:rPr>
              <a:t>l3[</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'Avestruz'</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'l1'</a:t>
            </a:r>
            <a:r>
              <a:rPr lang="es-ES" b="0" dirty="0">
                <a:solidFill>
                  <a:srgbClr val="D4D4D4"/>
                </a:solidFill>
                <a:effectLst/>
                <a:latin typeface="Consolas" panose="020B0609020204030204" pitchFamily="49" charset="0"/>
              </a:rPr>
              <a:t>, l1)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'l3'</a:t>
            </a:r>
            <a:r>
              <a:rPr lang="es-ES" b="0" dirty="0">
                <a:solidFill>
                  <a:srgbClr val="D4D4D4"/>
                </a:solidFill>
                <a:effectLst/>
                <a:latin typeface="Consolas" panose="020B0609020204030204" pitchFamily="49" charset="0"/>
              </a:rPr>
              <a:t>, l3)</a:t>
            </a:r>
          </a:p>
          <a:p>
            <a:endParaRPr lang="es-ES" dirty="0"/>
          </a:p>
        </p:txBody>
      </p:sp>
      <p:sp>
        <p:nvSpPr>
          <p:cNvPr id="8" name="CuadroTexto 7">
            <a:extLst>
              <a:ext uri="{FF2B5EF4-FFF2-40B4-BE49-F238E27FC236}">
                <a16:creationId xmlns:a16="http://schemas.microsoft.com/office/drawing/2014/main" id="{F3236268-D615-4F46-9F27-8EAE4774C5BF}"/>
              </a:ext>
            </a:extLst>
          </p:cNvPr>
          <p:cNvSpPr txBox="1"/>
          <p:nvPr/>
        </p:nvSpPr>
        <p:spPr>
          <a:xfrm>
            <a:off x="8002567" y="4375801"/>
            <a:ext cx="3609061" cy="1200329"/>
          </a:xfrm>
          <a:prstGeom prst="rect">
            <a:avLst/>
          </a:prstGeom>
          <a:noFill/>
        </p:spPr>
        <p:txBody>
          <a:bodyPr wrap="square">
            <a:spAutoFit/>
          </a:bodyPr>
          <a:lstStyle/>
          <a:p>
            <a:r>
              <a:rPr lang="es-ES" dirty="0"/>
              <a:t>l1 2102304718656</a:t>
            </a:r>
          </a:p>
          <a:p>
            <a:r>
              <a:rPr lang="es-ES" dirty="0"/>
              <a:t>l3 2102305009472</a:t>
            </a:r>
          </a:p>
          <a:p>
            <a:r>
              <a:rPr lang="es-ES" dirty="0"/>
              <a:t>l1 ['Perro', 'Gato', 'Ornitorrinco']</a:t>
            </a:r>
          </a:p>
          <a:p>
            <a:r>
              <a:rPr lang="es-ES" dirty="0"/>
              <a:t>l3 ['Perro', 'Gato', 'Avestruz']</a:t>
            </a:r>
          </a:p>
        </p:txBody>
      </p:sp>
    </p:spTree>
    <p:extLst>
      <p:ext uri="{BB962C8B-B14F-4D97-AF65-F5344CB8AC3E}">
        <p14:creationId xmlns:p14="http://schemas.microsoft.com/office/powerpoint/2010/main" val="3674509686"/>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Tuplas: inmutabilidad</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Las tuplas son tipos complejos externa e internamente inmutables</a:t>
            </a:r>
          </a:p>
          <a:p>
            <a:endParaRPr lang="es-ES" sz="2000" dirty="0"/>
          </a:p>
          <a:p>
            <a:r>
              <a:rPr lang="es-ES" sz="2000" dirty="0"/>
              <a:t>A diferencia de las listas  y otros tipos complejos, internamente mutables</a:t>
            </a:r>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4654296" cy="2585323"/>
          </a:xfrm>
          <a:prstGeom prst="rect">
            <a:avLst/>
          </a:prstGeom>
          <a:noFill/>
        </p:spPr>
        <p:txBody>
          <a:bodyPr wrap="square" rtlCol="0">
            <a:spAutoFit/>
          </a:bodyPr>
          <a:lstStyle/>
          <a:p>
            <a:r>
              <a:rPr lang="es-ES" b="1" u="sng" dirty="0">
                <a:solidFill>
                  <a:srgbClr val="D4D4D4"/>
                </a:solidFill>
                <a:latin typeface="Consolas" panose="020B0609020204030204" pitchFamily="49" charset="0"/>
              </a:rPr>
              <a:t>03_refs_tuplas.py</a:t>
            </a:r>
          </a:p>
          <a:p>
            <a:endParaRPr lang="es-ES" dirty="0">
              <a:solidFill>
                <a:srgbClr val="D4D4D4"/>
              </a:solidFill>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'Tuplas'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t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Perro'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'Gato'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'Ornitorrinco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(t, id(t))</a:t>
            </a:r>
          </a:p>
          <a:p>
            <a:r>
              <a:rPr lang="es-ES" b="0" dirty="0">
                <a:solidFill>
                  <a:srgbClr val="D4D4D4"/>
                </a:solidFill>
                <a:effectLst/>
                <a:latin typeface="Consolas" panose="020B0609020204030204" pitchFamily="49" charset="0"/>
              </a:rPr>
              <a:t>t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Perro'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'Gato'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'Canario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(t, id(t))</a:t>
            </a:r>
          </a:p>
          <a:p>
            <a:r>
              <a:rPr lang="es-ES" b="0" dirty="0">
                <a:solidFill>
                  <a:srgbClr val="D4D4D4"/>
                </a:solidFill>
                <a:effectLst/>
                <a:latin typeface="Consolas" panose="020B0609020204030204" pitchFamily="49" charset="0"/>
              </a:rPr>
              <a:t>t[</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Raton</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endParaRPr lang="es-ES" dirty="0"/>
          </a:p>
        </p:txBody>
      </p:sp>
      <p:sp>
        <p:nvSpPr>
          <p:cNvPr id="9" name="CuadroTexto 8">
            <a:extLst>
              <a:ext uri="{FF2B5EF4-FFF2-40B4-BE49-F238E27FC236}">
                <a16:creationId xmlns:a16="http://schemas.microsoft.com/office/drawing/2014/main" id="{9DA0BF34-EC79-4386-9FE2-DC03009B7977}"/>
              </a:ext>
            </a:extLst>
          </p:cNvPr>
          <p:cNvSpPr txBox="1"/>
          <p:nvPr/>
        </p:nvSpPr>
        <p:spPr>
          <a:xfrm>
            <a:off x="6668769" y="3962447"/>
            <a:ext cx="4654296" cy="923330"/>
          </a:xfrm>
          <a:prstGeom prst="rect">
            <a:avLst/>
          </a:prstGeom>
          <a:noFill/>
        </p:spPr>
        <p:txBody>
          <a:bodyPr wrap="square">
            <a:spAutoFit/>
          </a:bodyPr>
          <a:lstStyle/>
          <a:p>
            <a:r>
              <a:rPr lang="es-ES" dirty="0"/>
              <a:t>Tuplas</a:t>
            </a:r>
          </a:p>
          <a:p>
            <a:r>
              <a:rPr lang="es-ES" dirty="0"/>
              <a:t>('Perro', 'Gato', 'Ornitorrinco') 1591246006016</a:t>
            </a:r>
          </a:p>
          <a:p>
            <a:r>
              <a:rPr lang="es-ES" dirty="0"/>
              <a:t>('Perro', 'Gato', 'Canario') 1591251268160</a:t>
            </a:r>
          </a:p>
        </p:txBody>
      </p:sp>
      <p:sp>
        <p:nvSpPr>
          <p:cNvPr id="10" name="CuadroTexto 9">
            <a:extLst>
              <a:ext uri="{FF2B5EF4-FFF2-40B4-BE49-F238E27FC236}">
                <a16:creationId xmlns:a16="http://schemas.microsoft.com/office/drawing/2014/main" id="{621F4325-E341-40FB-A0A7-2D459D23E6C5}"/>
              </a:ext>
            </a:extLst>
          </p:cNvPr>
          <p:cNvSpPr txBox="1"/>
          <p:nvPr/>
        </p:nvSpPr>
        <p:spPr>
          <a:xfrm>
            <a:off x="7338688" y="5123331"/>
            <a:ext cx="4403769" cy="923330"/>
          </a:xfrm>
          <a:prstGeom prst="rect">
            <a:avLst/>
          </a:prstGeom>
          <a:noFill/>
        </p:spPr>
        <p:txBody>
          <a:bodyPr wrap="square">
            <a:spAutoFit/>
          </a:bodyPr>
          <a:lstStyle/>
          <a:p>
            <a:r>
              <a:rPr lang="es-ES" dirty="0"/>
              <a:t> t[0] = '</a:t>
            </a:r>
            <a:r>
              <a:rPr lang="es-ES" dirty="0" err="1"/>
              <a:t>Raton</a:t>
            </a:r>
            <a:r>
              <a:rPr lang="es-ES" dirty="0"/>
              <a:t>'</a:t>
            </a:r>
          </a:p>
          <a:p>
            <a:r>
              <a:rPr lang="es-ES" dirty="0" err="1"/>
              <a:t>TypeError</a:t>
            </a:r>
            <a:r>
              <a:rPr lang="es-ES" dirty="0"/>
              <a:t>: '</a:t>
            </a:r>
            <a:r>
              <a:rPr lang="es-ES" dirty="0" err="1"/>
              <a:t>tuple</a:t>
            </a:r>
            <a:r>
              <a:rPr lang="es-ES" dirty="0"/>
              <a:t>' </a:t>
            </a:r>
            <a:r>
              <a:rPr lang="es-ES" dirty="0" err="1"/>
              <a:t>object</a:t>
            </a:r>
            <a:r>
              <a:rPr lang="es-ES" dirty="0"/>
              <a:t> </a:t>
            </a:r>
            <a:r>
              <a:rPr lang="es-ES" dirty="0" err="1"/>
              <a:t>does</a:t>
            </a:r>
            <a:r>
              <a:rPr lang="es-ES" dirty="0"/>
              <a:t> </a:t>
            </a:r>
            <a:r>
              <a:rPr lang="es-ES" dirty="0" err="1"/>
              <a:t>not</a:t>
            </a:r>
            <a:r>
              <a:rPr lang="es-ES" dirty="0"/>
              <a:t> </a:t>
            </a:r>
            <a:r>
              <a:rPr lang="es-ES" dirty="0" err="1"/>
              <a:t>support</a:t>
            </a:r>
            <a:r>
              <a:rPr lang="es-ES" dirty="0"/>
              <a:t> </a:t>
            </a:r>
            <a:r>
              <a:rPr lang="es-ES" dirty="0" err="1"/>
              <a:t>item</a:t>
            </a:r>
            <a:r>
              <a:rPr lang="es-ES" dirty="0"/>
              <a:t> </a:t>
            </a:r>
            <a:r>
              <a:rPr lang="es-ES" dirty="0" err="1"/>
              <a:t>assignment</a:t>
            </a:r>
            <a:endParaRPr lang="es-ES" dirty="0"/>
          </a:p>
        </p:txBody>
      </p:sp>
    </p:spTree>
    <p:extLst>
      <p:ext uri="{BB962C8B-B14F-4D97-AF65-F5344CB8AC3E}">
        <p14:creationId xmlns:p14="http://schemas.microsoft.com/office/powerpoint/2010/main" val="2034744092"/>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Referencias y valores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Optimización de la memoria</a:t>
            </a:r>
          </a:p>
          <a:p>
            <a:r>
              <a:rPr lang="es-ES" sz="2000" dirty="0"/>
              <a:t>Con múltiples identificadores para un mismo valor -&gt;</a:t>
            </a:r>
            <a:br>
              <a:rPr lang="es-ES" sz="2000" dirty="0"/>
            </a:br>
            <a:r>
              <a:rPr lang="es-ES" sz="2000" dirty="0"/>
              <a:t>se crea un único objeto</a:t>
            </a:r>
          </a:p>
          <a:p>
            <a:endParaRPr lang="es-ES" sz="2000" dirty="0"/>
          </a:p>
          <a:p>
            <a:r>
              <a:rPr lang="es-ES" sz="2000" dirty="0"/>
              <a:t>Incluso de uno de los identificadores forma parte de una lista</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1754326"/>
          </a:xfrm>
          <a:prstGeom prst="rect">
            <a:avLst/>
          </a:prstGeom>
          <a:noFill/>
        </p:spPr>
        <p:txBody>
          <a:bodyPr wrap="square" rtlCol="0">
            <a:spAutoFit/>
          </a:bodyPr>
          <a:lstStyle/>
          <a:p>
            <a:r>
              <a:rPr lang="es-ES" b="1" u="sng" dirty="0">
                <a:solidFill>
                  <a:srgbClr val="D4D4D4"/>
                </a:solidFill>
                <a:latin typeface="Consolas" panose="020B0609020204030204" pitchFamily="49" charset="0"/>
              </a:rPr>
              <a:t>03_refs_valores.py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edad = </a:t>
            </a:r>
            <a:r>
              <a:rPr lang="es-ES" b="0" dirty="0">
                <a:solidFill>
                  <a:srgbClr val="B5CEA8"/>
                </a:solidFill>
                <a:effectLst/>
                <a:latin typeface="Consolas" panose="020B0609020204030204" pitchFamily="49" charset="0"/>
              </a:rPr>
              <a:t>56</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'edad'</a:t>
            </a:r>
            <a:r>
              <a:rPr lang="es-ES" b="0" dirty="0">
                <a:solidFill>
                  <a:srgbClr val="D4D4D4"/>
                </a:solidFill>
                <a:effectLst/>
                <a:latin typeface="Consolas" panose="020B0609020204030204" pitchFamily="49" charset="0"/>
              </a:rPr>
              <a:t>, edad,  id(edad))</a:t>
            </a:r>
          </a:p>
          <a:p>
            <a:r>
              <a:rPr lang="es-ES" b="0" dirty="0">
                <a:solidFill>
                  <a:srgbClr val="D4D4D4"/>
                </a:solidFill>
                <a:effectLst/>
                <a:latin typeface="Consolas" panose="020B0609020204030204" pitchFamily="49" charset="0"/>
              </a:rPr>
              <a:t>resistencia = </a:t>
            </a:r>
            <a:r>
              <a:rPr lang="es-ES" b="0" dirty="0">
                <a:solidFill>
                  <a:srgbClr val="B5CEA8"/>
                </a:solidFill>
                <a:effectLst/>
                <a:latin typeface="Consolas" panose="020B0609020204030204" pitchFamily="49" charset="0"/>
              </a:rPr>
              <a:t>56</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'resistencia'</a:t>
            </a:r>
            <a:r>
              <a:rPr lang="es-ES" b="0" dirty="0">
                <a:solidFill>
                  <a:srgbClr val="D4D4D4"/>
                </a:solidFill>
                <a:effectLst/>
                <a:latin typeface="Consolas" panose="020B0609020204030204" pitchFamily="49" charset="0"/>
              </a:rPr>
              <a:t>, resistencia, id(resistencia))</a:t>
            </a:r>
          </a:p>
        </p:txBody>
      </p:sp>
      <p:sp>
        <p:nvSpPr>
          <p:cNvPr id="11" name="CuadroTexto 10">
            <a:extLst>
              <a:ext uri="{FF2B5EF4-FFF2-40B4-BE49-F238E27FC236}">
                <a16:creationId xmlns:a16="http://schemas.microsoft.com/office/drawing/2014/main" id="{0182054D-1EE7-4048-A483-7649CB58EBB7}"/>
              </a:ext>
            </a:extLst>
          </p:cNvPr>
          <p:cNvSpPr txBox="1"/>
          <p:nvPr/>
        </p:nvSpPr>
        <p:spPr>
          <a:xfrm>
            <a:off x="8453503" y="2096158"/>
            <a:ext cx="3126810" cy="646331"/>
          </a:xfrm>
          <a:prstGeom prst="rect">
            <a:avLst/>
          </a:prstGeom>
          <a:noFill/>
        </p:spPr>
        <p:txBody>
          <a:bodyPr wrap="square">
            <a:spAutoFit/>
          </a:bodyPr>
          <a:lstStyle/>
          <a:p>
            <a:r>
              <a:rPr lang="es-ES" dirty="0"/>
              <a:t>edad 56 1754759974992</a:t>
            </a:r>
          </a:p>
          <a:p>
            <a:r>
              <a:rPr lang="es-ES" dirty="0"/>
              <a:t>resistencia 56 1754759974992</a:t>
            </a:r>
          </a:p>
        </p:txBody>
      </p:sp>
      <p:sp>
        <p:nvSpPr>
          <p:cNvPr id="12" name="CuadroTexto 11">
            <a:extLst>
              <a:ext uri="{FF2B5EF4-FFF2-40B4-BE49-F238E27FC236}">
                <a16:creationId xmlns:a16="http://schemas.microsoft.com/office/drawing/2014/main" id="{611633CE-ABE0-423A-988B-A33AB68633DA}"/>
              </a:ext>
            </a:extLst>
          </p:cNvPr>
          <p:cNvSpPr txBox="1"/>
          <p:nvPr/>
        </p:nvSpPr>
        <p:spPr>
          <a:xfrm>
            <a:off x="5260185" y="2821416"/>
            <a:ext cx="6496316" cy="646331"/>
          </a:xfrm>
          <a:prstGeom prst="rect">
            <a:avLst/>
          </a:prstGeom>
          <a:noFill/>
        </p:spPr>
        <p:txBody>
          <a:bodyPr wrap="square">
            <a:spAutoFit/>
          </a:bodyPr>
          <a:lstStyle/>
          <a:p>
            <a:r>
              <a:rPr lang="es-ES" b="0" dirty="0">
                <a:solidFill>
                  <a:srgbClr val="D4D4D4"/>
                </a:solidFill>
                <a:effectLst/>
                <a:latin typeface="Consolas" panose="020B0609020204030204" pitchFamily="49" charset="0"/>
              </a:rPr>
              <a:t>resistencia = </a:t>
            </a:r>
            <a:r>
              <a:rPr lang="es-ES" b="0" dirty="0">
                <a:solidFill>
                  <a:srgbClr val="B5CEA8"/>
                </a:solidFill>
                <a:effectLst/>
                <a:latin typeface="Consolas" panose="020B0609020204030204" pitchFamily="49" charset="0"/>
              </a:rPr>
              <a:t>5.6</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'resistencia'</a:t>
            </a:r>
            <a:r>
              <a:rPr lang="es-ES" b="0" dirty="0">
                <a:solidFill>
                  <a:srgbClr val="D4D4D4"/>
                </a:solidFill>
                <a:effectLst/>
                <a:latin typeface="Consolas" panose="020B0609020204030204" pitchFamily="49" charset="0"/>
              </a:rPr>
              <a:t>, resistencia, id(resistencia))</a:t>
            </a:r>
          </a:p>
        </p:txBody>
      </p:sp>
      <p:sp>
        <p:nvSpPr>
          <p:cNvPr id="13" name="CuadroTexto 12">
            <a:extLst>
              <a:ext uri="{FF2B5EF4-FFF2-40B4-BE49-F238E27FC236}">
                <a16:creationId xmlns:a16="http://schemas.microsoft.com/office/drawing/2014/main" id="{415436E3-CC01-4CC4-B52A-A2E945A19F56}"/>
              </a:ext>
            </a:extLst>
          </p:cNvPr>
          <p:cNvSpPr txBox="1"/>
          <p:nvPr/>
        </p:nvSpPr>
        <p:spPr>
          <a:xfrm>
            <a:off x="8479335" y="3662664"/>
            <a:ext cx="3157343" cy="646331"/>
          </a:xfrm>
          <a:prstGeom prst="rect">
            <a:avLst/>
          </a:prstGeom>
          <a:noFill/>
        </p:spPr>
        <p:txBody>
          <a:bodyPr wrap="square">
            <a:spAutoFit/>
          </a:bodyPr>
          <a:lstStyle/>
          <a:p>
            <a:r>
              <a:rPr lang="es-ES" dirty="0"/>
              <a:t>edad 56 1754759974992</a:t>
            </a:r>
          </a:p>
          <a:p>
            <a:r>
              <a:rPr lang="es-ES" dirty="0"/>
              <a:t>resistencia 5.6 1754766883376</a:t>
            </a:r>
          </a:p>
        </p:txBody>
      </p:sp>
      <p:sp>
        <p:nvSpPr>
          <p:cNvPr id="15" name="CuadroTexto 14">
            <a:extLst>
              <a:ext uri="{FF2B5EF4-FFF2-40B4-BE49-F238E27FC236}">
                <a16:creationId xmlns:a16="http://schemas.microsoft.com/office/drawing/2014/main" id="{A6600BE0-1A7B-4C95-8171-ACF9AADC353F}"/>
              </a:ext>
            </a:extLst>
          </p:cNvPr>
          <p:cNvSpPr txBox="1"/>
          <p:nvPr/>
        </p:nvSpPr>
        <p:spPr>
          <a:xfrm>
            <a:off x="5140361" y="4503912"/>
            <a:ext cx="6097044" cy="1200329"/>
          </a:xfrm>
          <a:prstGeom prst="rect">
            <a:avLst/>
          </a:prstGeom>
          <a:noFill/>
        </p:spPr>
        <p:txBody>
          <a:bodyPr wrap="square">
            <a:spAutoFit/>
          </a:bodyPr>
          <a:lstStyle/>
          <a:p>
            <a:r>
              <a:rPr lang="es-ES" b="0" dirty="0">
                <a:solidFill>
                  <a:srgbClr val="D4D4D4"/>
                </a:solidFill>
                <a:effectLst/>
                <a:latin typeface="Consolas" panose="020B0609020204030204" pitchFamily="49" charset="0"/>
              </a:rPr>
              <a:t>origen = </a:t>
            </a:r>
            <a:r>
              <a:rPr lang="es-ES" b="0" dirty="0">
                <a:solidFill>
                  <a:srgbClr val="CE9178"/>
                </a:solidFill>
                <a:effectLst/>
                <a:latin typeface="Consolas" panose="020B0609020204030204" pitchFamily="49" charset="0"/>
              </a:rPr>
              <a:t>'España'</a:t>
            </a:r>
            <a:endParaRPr lang="es-ES" b="0" dirty="0">
              <a:solidFill>
                <a:srgbClr val="D4D4D4"/>
              </a:solidFill>
              <a:effectLst/>
              <a:latin typeface="Consolas" panose="020B0609020204030204" pitchFamily="49" charset="0"/>
            </a:endParaRPr>
          </a:p>
          <a:p>
            <a:r>
              <a:rPr lang="es-ES" b="0" dirty="0" err="1">
                <a:solidFill>
                  <a:srgbClr val="D4D4D4"/>
                </a:solidFill>
                <a:effectLst/>
                <a:latin typeface="Consolas" panose="020B0609020204030204" pitchFamily="49" charset="0"/>
              </a:rPr>
              <a:t>paises</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'España'</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'Francia'</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'Italia'</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(id(origen))</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(id(</a:t>
            </a:r>
            <a:r>
              <a:rPr lang="es-ES" b="0" dirty="0" err="1">
                <a:solidFill>
                  <a:srgbClr val="D4D4D4"/>
                </a:solidFill>
                <a:effectLst/>
                <a:latin typeface="Consolas" panose="020B0609020204030204" pitchFamily="49" charset="0"/>
              </a:rPr>
              <a:t>paises</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p:txBody>
      </p:sp>
      <p:sp>
        <p:nvSpPr>
          <p:cNvPr id="17" name="CuadroTexto 16">
            <a:extLst>
              <a:ext uri="{FF2B5EF4-FFF2-40B4-BE49-F238E27FC236}">
                <a16:creationId xmlns:a16="http://schemas.microsoft.com/office/drawing/2014/main" id="{2760202B-1CB9-46FB-9AF0-1F6178C291E2}"/>
              </a:ext>
            </a:extLst>
          </p:cNvPr>
          <p:cNvSpPr txBox="1"/>
          <p:nvPr/>
        </p:nvSpPr>
        <p:spPr>
          <a:xfrm>
            <a:off x="8581895" y="5668325"/>
            <a:ext cx="2870026" cy="646331"/>
          </a:xfrm>
          <a:prstGeom prst="rect">
            <a:avLst/>
          </a:prstGeom>
          <a:noFill/>
        </p:spPr>
        <p:txBody>
          <a:bodyPr wrap="square">
            <a:spAutoFit/>
          </a:bodyPr>
          <a:lstStyle/>
          <a:p>
            <a:r>
              <a:rPr lang="es-ES" dirty="0"/>
              <a:t>origen 2514237714720</a:t>
            </a:r>
          </a:p>
          <a:p>
            <a:r>
              <a:rPr lang="es-ES" dirty="0" err="1"/>
              <a:t>paises</a:t>
            </a:r>
            <a:r>
              <a:rPr lang="es-ES" dirty="0"/>
              <a:t>[0] 2514237714720</a:t>
            </a:r>
          </a:p>
        </p:txBody>
      </p:sp>
    </p:spTree>
    <p:extLst>
      <p:ext uri="{BB962C8B-B14F-4D97-AF65-F5344CB8AC3E}">
        <p14:creationId xmlns:p14="http://schemas.microsoft.com/office/powerpoint/2010/main" val="360010384"/>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Variables tipo </a:t>
            </a:r>
            <a:r>
              <a:rPr lang="es-ES" sz="2800" kern="1200" dirty="0" err="1">
                <a:solidFill>
                  <a:schemeClr val="tx1"/>
                </a:solidFill>
                <a:latin typeface="+mj-lt"/>
                <a:ea typeface="+mj-ea"/>
                <a:cs typeface="+mj-cs"/>
              </a:rPr>
              <a:t>str</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188142"/>
          </a:xfrm>
        </p:spPr>
        <p:txBody>
          <a:bodyPr vert="horz" lIns="91440" tIns="45720" rIns="91440" bIns="45720" rtlCol="0">
            <a:normAutofit lnSpcReduction="10000"/>
          </a:bodyPr>
          <a:lstStyle/>
          <a:p>
            <a:r>
              <a:rPr lang="es-ES" sz="2000" dirty="0"/>
              <a:t>Se les asigna literales </a:t>
            </a:r>
          </a:p>
          <a:p>
            <a:pPr marL="342900" indent="-342900">
              <a:buFontTx/>
              <a:buChar char="-"/>
            </a:pPr>
            <a:r>
              <a:rPr lang="es-ES" sz="2000" dirty="0"/>
              <a:t>de una línea</a:t>
            </a:r>
          </a:p>
          <a:p>
            <a:pPr marL="342900" indent="-342900">
              <a:buFontTx/>
              <a:buChar char="-"/>
            </a:pPr>
            <a:r>
              <a:rPr lang="es-ES" sz="2000" dirty="0"/>
              <a:t>de varias líneas</a:t>
            </a:r>
          </a:p>
          <a:p>
            <a:pPr marL="800100" lvl="1" indent="-342900">
              <a:buFontTx/>
              <a:buChar char="-"/>
            </a:pPr>
            <a:r>
              <a:rPr lang="es-ES" sz="1800" dirty="0"/>
              <a:t>triples comillas</a:t>
            </a:r>
          </a:p>
          <a:p>
            <a:pPr marL="800100" lvl="1" indent="-342900">
              <a:buFontTx/>
              <a:buChar char="-"/>
            </a:pPr>
            <a:r>
              <a:rPr lang="es-ES" sz="1800" dirty="0"/>
              <a:t>Código de escape \n</a:t>
            </a:r>
          </a:p>
          <a:p>
            <a:pPr marL="800100" lvl="1" indent="-342900">
              <a:buFontTx/>
              <a:buChar char="-"/>
            </a:pPr>
            <a:endParaRPr lang="es-ES" sz="1800" dirty="0"/>
          </a:p>
          <a:p>
            <a:r>
              <a:rPr lang="es-ES" sz="2000" dirty="0"/>
              <a:t>Concatenamos </a:t>
            </a:r>
          </a:p>
          <a:p>
            <a:pPr marL="342900" indent="-342900">
              <a:buFontTx/>
              <a:buChar char="-"/>
            </a:pPr>
            <a:r>
              <a:rPr lang="es-ES" sz="2000" dirty="0"/>
              <a:t>con +</a:t>
            </a:r>
          </a:p>
          <a:p>
            <a:pPr marL="342900" indent="-342900">
              <a:buFontTx/>
              <a:buChar char="-"/>
            </a:pPr>
            <a:r>
              <a:rPr lang="es-ES" sz="2000" dirty="0" err="1"/>
              <a:t>parentesis</a:t>
            </a:r>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6624" y="197346"/>
            <a:ext cx="6496317" cy="5909310"/>
          </a:xfrm>
          <a:prstGeom prst="rect">
            <a:avLst/>
          </a:prstGeom>
          <a:noFill/>
        </p:spPr>
        <p:txBody>
          <a:bodyPr wrap="square" rtlCol="0">
            <a:spAutoFit/>
          </a:bodyPr>
          <a:lstStyle/>
          <a:p>
            <a:r>
              <a:rPr lang="es-ES" b="1" u="sng" dirty="0">
                <a:solidFill>
                  <a:srgbClr val="D4D4D4"/>
                </a:solidFill>
                <a:latin typeface="Consolas" panose="020B0609020204030204" pitchFamily="49" charset="0"/>
              </a:rPr>
              <a:t>04_str_formats.py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'Esto es un </a:t>
            </a:r>
            <a:r>
              <a:rPr lang="es-ES" b="0" dirty="0" err="1">
                <a:solidFill>
                  <a:srgbClr val="CE9178"/>
                </a:solidFill>
                <a:effectLst/>
                <a:latin typeface="Consolas" panose="020B0609020204030204" pitchFamily="49" charset="0"/>
              </a:rPr>
              <a:t>string</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a:p>
            <a:br>
              <a:rPr lang="es-ES" b="0" dirty="0">
                <a:solidFill>
                  <a:srgbClr val="D4D4D4"/>
                </a:solidFill>
                <a:effectLst/>
                <a:latin typeface="Consolas" panose="020B0609020204030204" pitchFamily="49" charset="0"/>
              </a:rPr>
            </a:b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y = </a:t>
            </a:r>
            <a:r>
              <a:rPr lang="es-ES" b="0" dirty="0">
                <a:solidFill>
                  <a:srgbClr val="CE9178"/>
                </a:solidFill>
                <a:effectLst/>
                <a:latin typeface="Consolas" panose="020B0609020204030204" pitchFamily="49" charset="0"/>
              </a:rPr>
              <a:t>'''Esto </a:t>
            </a:r>
            <a:r>
              <a:rPr lang="es-ES" b="0" dirty="0" err="1">
                <a:solidFill>
                  <a:srgbClr val="CE9178"/>
                </a:solidFill>
                <a:effectLst/>
                <a:latin typeface="Consolas" panose="020B0609020204030204" pitchFamily="49" charset="0"/>
              </a:rPr>
              <a:t>tambien</a:t>
            </a:r>
            <a:r>
              <a:rPr lang="es-ES" b="0" dirty="0">
                <a:solidFill>
                  <a:srgbClr val="CE9178"/>
                </a:solidFill>
                <a:effectLst/>
                <a:latin typeface="Consolas" panose="020B0609020204030204" pitchFamily="49" charset="0"/>
              </a:rPr>
              <a:t> es </a:t>
            </a:r>
            <a:r>
              <a:rPr lang="es-ES" b="0" dirty="0" err="1">
                <a:solidFill>
                  <a:srgbClr val="CE9178"/>
                </a:solidFill>
                <a:effectLst/>
                <a:latin typeface="Consolas" panose="020B0609020204030204" pitchFamily="49" charset="0"/>
              </a:rPr>
              <a:t>string</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pero de </a:t>
            </a:r>
            <a:r>
              <a:rPr lang="es-ES" b="0" dirty="0" err="1">
                <a:solidFill>
                  <a:srgbClr val="CE9178"/>
                </a:solidFill>
                <a:effectLst/>
                <a:latin typeface="Consolas" panose="020B0609020204030204" pitchFamily="49" charset="0"/>
              </a:rPr>
              <a:t>multiples</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lineas</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(y)</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'Esto es \n'</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'un </a:t>
            </a:r>
            <a:r>
              <a:rPr lang="es-ES" b="0" dirty="0" err="1">
                <a:solidFill>
                  <a:srgbClr val="CE9178"/>
                </a:solidFill>
                <a:effectLst/>
                <a:latin typeface="Consolas" panose="020B0609020204030204" pitchFamily="49" charset="0"/>
              </a:rPr>
              <a:t>string</a:t>
            </a:r>
            <a:r>
              <a:rPr lang="es-ES" b="0" dirty="0">
                <a:solidFill>
                  <a:srgbClr val="CE9178"/>
                </a:solidFill>
                <a:effectLst/>
                <a:latin typeface="Consolas" panose="020B0609020204030204" pitchFamily="49" charset="0"/>
              </a:rPr>
              <a:t> \n'</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'que me he inventado \n'</a:t>
            </a:r>
            <a:r>
              <a:rPr lang="es-ES" b="0" dirty="0">
                <a:solidFill>
                  <a:srgbClr val="D4D4D4"/>
                </a:solidFill>
                <a:effectLst/>
                <a:latin typeface="Consolas" panose="020B0609020204030204" pitchFamily="49" charset="0"/>
              </a:rPr>
              <a:t> </a:t>
            </a:r>
          </a:p>
          <a:p>
            <a:r>
              <a:rPr lang="es-ES" b="0" dirty="0">
                <a:solidFill>
                  <a:srgbClr val="CE9178"/>
                </a:solidFill>
                <a:effectLst/>
                <a:latin typeface="Consolas" panose="020B0609020204030204" pitchFamily="49" charset="0"/>
              </a:rPr>
              <a:t>'para ver una cadena larga'</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'Esto es \n'</a:t>
            </a:r>
            <a:r>
              <a:rPr lang="es-ES" b="0" dirty="0">
                <a:solidFill>
                  <a:srgbClr val="D4D4D4"/>
                </a:solidFill>
                <a:effectLst/>
                <a:latin typeface="Consolas" panose="020B0609020204030204" pitchFamily="49" charset="0"/>
              </a:rPr>
              <a:t> + \</a:t>
            </a:r>
          </a:p>
          <a:p>
            <a:r>
              <a:rPr lang="es-ES" b="0" dirty="0">
                <a:solidFill>
                  <a:srgbClr val="CE9178"/>
                </a:solidFill>
                <a:effectLst/>
                <a:latin typeface="Consolas" panose="020B0609020204030204" pitchFamily="49" charset="0"/>
              </a:rPr>
              <a:t>'un </a:t>
            </a:r>
            <a:r>
              <a:rPr lang="es-ES" b="0" dirty="0" err="1">
                <a:solidFill>
                  <a:srgbClr val="CE9178"/>
                </a:solidFill>
                <a:effectLst/>
                <a:latin typeface="Consolas" panose="020B0609020204030204" pitchFamily="49" charset="0"/>
              </a:rPr>
              <a:t>string</a:t>
            </a:r>
            <a:r>
              <a:rPr lang="es-ES" b="0" dirty="0">
                <a:solidFill>
                  <a:srgbClr val="CE9178"/>
                </a:solidFill>
                <a:effectLst/>
                <a:latin typeface="Consolas" panose="020B0609020204030204" pitchFamily="49" charset="0"/>
              </a:rPr>
              <a:t> \n'</a:t>
            </a:r>
            <a:r>
              <a:rPr lang="es-ES" b="0" dirty="0">
                <a:solidFill>
                  <a:srgbClr val="D4D4D4"/>
                </a:solidFill>
                <a:effectLst/>
                <a:latin typeface="Consolas" panose="020B0609020204030204" pitchFamily="49" charset="0"/>
              </a:rPr>
              <a:t>+ \</a:t>
            </a:r>
          </a:p>
          <a:p>
            <a:r>
              <a:rPr lang="es-ES" b="0" dirty="0">
                <a:solidFill>
                  <a:srgbClr val="CE9178"/>
                </a:solidFill>
                <a:effectLst/>
                <a:latin typeface="Consolas" panose="020B0609020204030204" pitchFamily="49" charset="0"/>
              </a:rPr>
              <a:t>' que me he inventado \n'</a:t>
            </a:r>
            <a:r>
              <a:rPr lang="es-ES" b="0" dirty="0">
                <a:solidFill>
                  <a:srgbClr val="D4D4D4"/>
                </a:solidFill>
                <a:effectLst/>
                <a:latin typeface="Consolas" panose="020B0609020204030204" pitchFamily="49" charset="0"/>
              </a:rPr>
              <a:t> +\</a:t>
            </a:r>
          </a:p>
          <a:p>
            <a:r>
              <a:rPr lang="es-ES" b="0" dirty="0">
                <a:solidFill>
                  <a:srgbClr val="CE9178"/>
                </a:solidFill>
                <a:effectLst/>
                <a:latin typeface="Consolas" panose="020B0609020204030204" pitchFamily="49" charset="0"/>
              </a:rPr>
              <a:t>'para ver una cadena larga'</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p:txBody>
      </p:sp>
    </p:spTree>
    <p:extLst>
      <p:ext uri="{BB962C8B-B14F-4D97-AF65-F5344CB8AC3E}">
        <p14:creationId xmlns:p14="http://schemas.microsoft.com/office/powerpoint/2010/main" val="177936142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0679DC-529B-4D3B-8A7F-688A14357A66}"/>
              </a:ext>
            </a:extLst>
          </p:cNvPr>
          <p:cNvSpPr>
            <a:spLocks noGrp="1"/>
          </p:cNvSpPr>
          <p:nvPr>
            <p:ph type="title"/>
          </p:nvPr>
        </p:nvSpPr>
        <p:spPr>
          <a:xfrm>
            <a:off x="7474640" y="540696"/>
            <a:ext cx="4187569" cy="1394575"/>
          </a:xfrm>
        </p:spPr>
        <p:txBody>
          <a:bodyPr vert="horz" lIns="91440" tIns="45720" rIns="91440" bIns="45720" rtlCol="0" anchor="b">
            <a:normAutofit fontScale="90000"/>
          </a:bodyPr>
          <a:lstStyle/>
          <a:p>
            <a:pPr algn="ctr"/>
            <a:r>
              <a:rPr lang="en-US" sz="5400" dirty="0">
                <a:cs typeface="Calibri Light"/>
              </a:rPr>
              <a:t> Guido van Rossum</a:t>
            </a:r>
            <a:endParaRPr lang="en-US" sz="5400" dirty="0"/>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Imagen 5">
            <a:extLst>
              <a:ext uri="{FF2B5EF4-FFF2-40B4-BE49-F238E27FC236}">
                <a16:creationId xmlns:a16="http://schemas.microsoft.com/office/drawing/2014/main" id="{7D4CC62B-5E34-4BA4-A6D2-FE13CA26E5D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85" r="6785"/>
          <a:stretch/>
        </p:blipFill>
        <p:spPr>
          <a:xfrm>
            <a:off x="0"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Marcador de texto 5">
            <a:extLst>
              <a:ext uri="{FF2B5EF4-FFF2-40B4-BE49-F238E27FC236}">
                <a16:creationId xmlns:a16="http://schemas.microsoft.com/office/drawing/2014/main" id="{F9098B4D-010D-4FC4-8D71-03C8BC42C415}"/>
              </a:ext>
            </a:extLst>
          </p:cNvPr>
          <p:cNvSpPr>
            <a:spLocks noGrp="1"/>
          </p:cNvSpPr>
          <p:nvPr>
            <p:ph type="body" sz="half" idx="2"/>
          </p:nvPr>
        </p:nvSpPr>
        <p:spPr>
          <a:xfrm>
            <a:off x="7602305" y="2451970"/>
            <a:ext cx="3932237" cy="3811588"/>
          </a:xfrm>
        </p:spPr>
        <p:txBody>
          <a:bodyPr>
            <a:normAutofit fontScale="92500"/>
          </a:bodyPr>
          <a:lstStyle/>
          <a:p>
            <a:r>
              <a:rPr lang="es-ES" sz="1800" dirty="0">
                <a:effectLst/>
                <a:latin typeface="Calibri" panose="020F0502020204030204" pitchFamily="34" charset="0"/>
              </a:rPr>
              <a:t>«Hace seis años, en diciembre de 1989, estaba buscando un proyecto de programación como hobby que me mantuviera ocupado durante las semanas de Navidad. Mi oficina estaría cerrada y no tendría más que mi ordenador de casa a mano. Decidí escribir un intérprete para el nuevo lenguaje de scripting que había estado ideando recientemente: un descendiente de ABC que gustaría a los hackers de Unix/c. Elegí el nombre de Python para el proyecto, encontrándome en un estado de ánimo ligeramente irreverente (y siendo un gran fan de Monty </a:t>
            </a:r>
            <a:r>
              <a:rPr lang="es-ES" sz="1800" dirty="0" err="1">
                <a:effectLst/>
                <a:latin typeface="Calibri" panose="020F0502020204030204" pitchFamily="34" charset="0"/>
              </a:rPr>
              <a:t>Python's</a:t>
            </a:r>
            <a:r>
              <a:rPr lang="es-ES" sz="1800" dirty="0">
                <a:effectLst/>
                <a:latin typeface="Calibri" panose="020F0502020204030204" pitchFamily="34" charset="0"/>
              </a:rPr>
              <a:t> </a:t>
            </a:r>
            <a:r>
              <a:rPr lang="es-ES" sz="1800" dirty="0" err="1">
                <a:effectLst/>
                <a:latin typeface="Calibri" panose="020F0502020204030204" pitchFamily="34" charset="0"/>
              </a:rPr>
              <a:t>Flying</a:t>
            </a:r>
            <a:r>
              <a:rPr lang="es-ES" sz="1800" dirty="0">
                <a:effectLst/>
                <a:latin typeface="Calibri" panose="020F0502020204030204" pitchFamily="34" charset="0"/>
              </a:rPr>
              <a:t> </a:t>
            </a:r>
            <a:r>
              <a:rPr lang="es-ES" sz="1800" dirty="0" err="1">
                <a:effectLst/>
                <a:latin typeface="Calibri" panose="020F0502020204030204" pitchFamily="34" charset="0"/>
              </a:rPr>
              <a:t>Circus</a:t>
            </a:r>
            <a:r>
              <a:rPr lang="es-ES" sz="1800" dirty="0">
                <a:effectLst/>
                <a:latin typeface="Calibri" panose="020F0502020204030204" pitchFamily="34" charset="0"/>
              </a:rPr>
              <a:t>)».</a:t>
            </a:r>
          </a:p>
        </p:txBody>
      </p:sp>
    </p:spTree>
    <p:extLst>
      <p:ext uri="{BB962C8B-B14F-4D97-AF65-F5344CB8AC3E}">
        <p14:creationId xmlns:p14="http://schemas.microsoft.com/office/powerpoint/2010/main" val="225891595"/>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Operaciones con </a:t>
            </a:r>
            <a:r>
              <a:rPr lang="es-ES" sz="2800" kern="1200" dirty="0" err="1">
                <a:solidFill>
                  <a:schemeClr val="tx1"/>
                </a:solidFill>
                <a:latin typeface="+mj-lt"/>
                <a:ea typeface="+mj-ea"/>
                <a:cs typeface="+mj-cs"/>
              </a:rPr>
              <a:t>str</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Métodos de la clase </a:t>
            </a:r>
            <a:r>
              <a:rPr lang="es-ES" sz="2000" dirty="0" err="1"/>
              <a:t>str</a:t>
            </a:r>
            <a:endParaRPr lang="es-ES" sz="2000" dirty="0"/>
          </a:p>
          <a:p>
            <a:pPr lvl="1"/>
            <a:r>
              <a:rPr lang="es-ES" sz="1800" dirty="0"/>
              <a:t>.</a:t>
            </a:r>
            <a:r>
              <a:rPr lang="es-ES" sz="1800" dirty="0" err="1"/>
              <a:t>lower</a:t>
            </a:r>
            <a:r>
              <a:rPr lang="es-ES" sz="1800" dirty="0"/>
              <a:t>() :</a:t>
            </a:r>
            <a:r>
              <a:rPr lang="es-ES" sz="1800" dirty="0" err="1"/>
              <a:t>str</a:t>
            </a:r>
            <a:endParaRPr lang="es-ES" sz="1800" dirty="0"/>
          </a:p>
          <a:p>
            <a:pPr lvl="1"/>
            <a:r>
              <a:rPr lang="es-ES" sz="1800" dirty="0"/>
              <a:t>.</a:t>
            </a:r>
            <a:r>
              <a:rPr lang="es-ES" sz="1800" dirty="0" err="1"/>
              <a:t>upper</a:t>
            </a:r>
            <a:r>
              <a:rPr lang="es-ES" sz="1800" dirty="0"/>
              <a:t>(): </a:t>
            </a:r>
            <a:r>
              <a:rPr lang="es-ES" sz="1800" dirty="0" err="1"/>
              <a:t>str</a:t>
            </a:r>
            <a:endParaRPr lang="es-ES" sz="1800" dirty="0"/>
          </a:p>
          <a:p>
            <a:pPr lvl="1"/>
            <a:r>
              <a:rPr lang="es-ES" sz="1800" dirty="0"/>
              <a:t>.</a:t>
            </a:r>
            <a:r>
              <a:rPr lang="es-ES" sz="1800" dirty="0" err="1"/>
              <a:t>title</a:t>
            </a:r>
            <a:r>
              <a:rPr lang="es-ES" sz="1800" dirty="0"/>
              <a:t>(): </a:t>
            </a:r>
            <a:r>
              <a:rPr lang="es-ES" sz="1800" dirty="0" err="1"/>
              <a:t>str</a:t>
            </a:r>
            <a:endParaRPr lang="es-ES" sz="1800" dirty="0"/>
          </a:p>
          <a:p>
            <a:pPr lvl="1"/>
            <a:endParaRPr lang="es-ES" sz="1800" dirty="0"/>
          </a:p>
          <a:p>
            <a:pPr lvl="1"/>
            <a:r>
              <a:rPr lang="es-ES" sz="1800" dirty="0"/>
              <a:t>.</a:t>
            </a:r>
            <a:r>
              <a:rPr lang="es-ES" sz="1800" dirty="0" err="1"/>
              <a:t>split</a:t>
            </a:r>
            <a:r>
              <a:rPr lang="es-ES" sz="1800" dirty="0"/>
              <a:t>(): </a:t>
            </a:r>
            <a:r>
              <a:rPr lang="es-ES" sz="1800" dirty="0" err="1"/>
              <a:t>list</a:t>
            </a:r>
            <a:endParaRPr lang="es-ES" sz="1800" dirty="0"/>
          </a:p>
          <a:p>
            <a:pPr lvl="1"/>
            <a:r>
              <a:rPr lang="es-ES" sz="1800" dirty="0"/>
              <a:t>.</a:t>
            </a:r>
            <a:r>
              <a:rPr lang="es-ES" sz="1800" dirty="0" err="1"/>
              <a:t>startswith</a:t>
            </a:r>
            <a:r>
              <a:rPr lang="es-ES" sz="1800" dirty="0"/>
              <a:t>(): </a:t>
            </a:r>
            <a:r>
              <a:rPr lang="es-ES" sz="1800" dirty="0" err="1"/>
              <a:t>boolean</a:t>
            </a:r>
            <a:endParaRPr lang="es-ES" sz="1800" dirty="0"/>
          </a:p>
          <a:p>
            <a:pPr lvl="1"/>
            <a:r>
              <a:rPr lang="es-ES" sz="1800" dirty="0"/>
              <a:t>.</a:t>
            </a:r>
            <a:r>
              <a:rPr lang="es-ES" sz="1800" dirty="0" err="1"/>
              <a:t>len</a:t>
            </a:r>
            <a:r>
              <a:rPr lang="es-ES" sz="1800" dirty="0"/>
              <a:t>(): </a:t>
            </a:r>
            <a:r>
              <a:rPr lang="es-ES" sz="1800" dirty="0" err="1"/>
              <a:t>int</a:t>
            </a:r>
            <a:endParaRPr lang="es-ES" sz="1800" dirty="0"/>
          </a:p>
        </p:txBody>
      </p:sp>
      <p:sp>
        <p:nvSpPr>
          <p:cNvPr id="6" name="CuadroTexto 5">
            <a:extLst>
              <a:ext uri="{FF2B5EF4-FFF2-40B4-BE49-F238E27FC236}">
                <a16:creationId xmlns:a16="http://schemas.microsoft.com/office/drawing/2014/main" id="{4790C71E-1C3F-4217-B473-D4AFBF37C206}"/>
              </a:ext>
            </a:extLst>
          </p:cNvPr>
          <p:cNvSpPr txBox="1"/>
          <p:nvPr/>
        </p:nvSpPr>
        <p:spPr>
          <a:xfrm>
            <a:off x="5152887" y="623392"/>
            <a:ext cx="6496317" cy="6186309"/>
          </a:xfrm>
          <a:prstGeom prst="rect">
            <a:avLst/>
          </a:prstGeom>
          <a:noFill/>
        </p:spPr>
        <p:txBody>
          <a:bodyPr wrap="square" rtlCol="0">
            <a:spAutoFit/>
          </a:bodyPr>
          <a:lstStyle/>
          <a:p>
            <a:r>
              <a:rPr lang="es-ES" b="0" dirty="0">
                <a:solidFill>
                  <a:srgbClr val="D4D4D4"/>
                </a:solidFill>
                <a:effectLst/>
                <a:latin typeface="Consolas" panose="020B0609020204030204" pitchFamily="49" charset="0"/>
              </a:rPr>
              <a:t>cadena=</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(cadena)</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cadena = </a:t>
            </a:r>
            <a:r>
              <a:rPr lang="es-ES" b="0" dirty="0">
                <a:solidFill>
                  <a:srgbClr val="CE9178"/>
                </a:solidFill>
                <a:effectLst/>
                <a:latin typeface="Consolas" panose="020B0609020204030204" pitchFamily="49" charset="0"/>
              </a:rPr>
              <a:t>'ADIOS '</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cadena.lower</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adios</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upper</a:t>
            </a:r>
            <a:r>
              <a:rPr lang="es-ES" b="0" dirty="0">
                <a:solidFill>
                  <a:srgbClr val="D4D4D4"/>
                </a:solidFill>
                <a:effectLst/>
                <a:latin typeface="Consolas" panose="020B0609020204030204" pitchFamily="49" charset="0"/>
              </a:rPr>
              <a:t>())</a:t>
            </a:r>
          </a:p>
          <a:p>
            <a:r>
              <a:rPr lang="es-ES" b="0" dirty="0" err="1">
                <a:solidFill>
                  <a:srgbClr val="D4D4D4"/>
                </a:solidFill>
                <a:effectLst/>
                <a:latin typeface="Consolas" panose="020B0609020204030204" pitchFamily="49" charset="0"/>
              </a:rPr>
              <a:t>mi_nombre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pePE</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mi_nombre.title</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cadena_de_palabras</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"Hola </a:t>
            </a:r>
            <a:r>
              <a:rPr lang="es-ES" b="0" dirty="0" err="1">
                <a:solidFill>
                  <a:srgbClr val="CE9178"/>
                </a:solidFill>
                <a:effectLst/>
                <a:latin typeface="Consolas" panose="020B0609020204030204" pitchFamily="49" charset="0"/>
              </a:rPr>
              <a:t>adios</a:t>
            </a:r>
            <a:r>
              <a:rPr lang="es-ES" b="0" dirty="0">
                <a:solidFill>
                  <a:srgbClr val="CE9178"/>
                </a:solidFill>
                <a:effectLst/>
                <a:latin typeface="Consolas" panose="020B0609020204030204" pitchFamily="49" charset="0"/>
              </a:rPr>
              <a:t> que tal buenas agur"</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cadena_de_palabras.split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 "</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csv</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"cabecera1;cabecera2;cabecera3"</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csv.split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csv</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"""cabecera1;cabecera2;cabecera3</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valor1; valor2;"""</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csv.split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cadena=</a:t>
            </a:r>
            <a:r>
              <a:rPr lang="es-ES" b="0" dirty="0">
                <a:solidFill>
                  <a:srgbClr val="CE9178"/>
                </a:solidFill>
                <a:effectLst/>
                <a:latin typeface="Consolas" panose="020B0609020204030204" pitchFamily="49" charset="0"/>
              </a:rPr>
              <a:t>"Pepe"</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cadena.startswith</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a:t>
            </a:r>
            <a:r>
              <a:rPr lang="es-ES" b="0" dirty="0">
                <a:solidFill>
                  <a:srgbClr val="D4D4D4"/>
                </a:solidFill>
                <a:effectLst/>
                <a:latin typeface="Consolas" panose="020B0609020204030204" pitchFamily="49" charset="0"/>
              </a:rPr>
              <a:t>))</a:t>
            </a:r>
          </a:p>
        </p:txBody>
      </p:sp>
      <p:sp>
        <p:nvSpPr>
          <p:cNvPr id="7" name="CuadroTexto 6">
            <a:extLst>
              <a:ext uri="{FF2B5EF4-FFF2-40B4-BE49-F238E27FC236}">
                <a16:creationId xmlns:a16="http://schemas.microsoft.com/office/drawing/2014/main" id="{DCC71CF1-F65D-4062-AC5F-F7A35653CAA2}"/>
              </a:ext>
            </a:extLst>
          </p:cNvPr>
          <p:cNvSpPr txBox="1"/>
          <p:nvPr/>
        </p:nvSpPr>
        <p:spPr>
          <a:xfrm>
            <a:off x="9893996" y="1030123"/>
            <a:ext cx="1172749" cy="1200329"/>
          </a:xfrm>
          <a:prstGeom prst="rect">
            <a:avLst/>
          </a:prstGeom>
          <a:noFill/>
        </p:spPr>
        <p:txBody>
          <a:bodyPr wrap="square">
            <a:spAutoFit/>
          </a:bodyPr>
          <a:lstStyle/>
          <a:p>
            <a:r>
              <a:rPr lang="es-ES" dirty="0"/>
              <a:t>😀</a:t>
            </a:r>
          </a:p>
          <a:p>
            <a:r>
              <a:rPr lang="es-ES" dirty="0" err="1"/>
              <a:t>adios</a:t>
            </a:r>
            <a:endParaRPr lang="es-ES" dirty="0"/>
          </a:p>
          <a:p>
            <a:r>
              <a:rPr lang="es-ES" dirty="0"/>
              <a:t>ADIOS</a:t>
            </a:r>
          </a:p>
          <a:p>
            <a:r>
              <a:rPr lang="es-ES" dirty="0"/>
              <a:t>Pepe</a:t>
            </a:r>
          </a:p>
        </p:txBody>
      </p:sp>
      <p:sp>
        <p:nvSpPr>
          <p:cNvPr id="9" name="CuadroTexto 8">
            <a:extLst>
              <a:ext uri="{FF2B5EF4-FFF2-40B4-BE49-F238E27FC236}">
                <a16:creationId xmlns:a16="http://schemas.microsoft.com/office/drawing/2014/main" id="{2753E64F-FB9D-4328-B66F-8D825472DCC5}"/>
              </a:ext>
            </a:extLst>
          </p:cNvPr>
          <p:cNvSpPr txBox="1"/>
          <p:nvPr/>
        </p:nvSpPr>
        <p:spPr>
          <a:xfrm>
            <a:off x="5152887" y="112827"/>
            <a:ext cx="6097044" cy="369332"/>
          </a:xfrm>
          <a:prstGeom prst="rect">
            <a:avLst/>
          </a:prstGeom>
          <a:noFill/>
        </p:spPr>
        <p:txBody>
          <a:bodyPr wrap="square">
            <a:spAutoFit/>
          </a:bodyPr>
          <a:lstStyle/>
          <a:p>
            <a:r>
              <a:rPr lang="es-ES" b="1" u="sng" dirty="0">
                <a:solidFill>
                  <a:srgbClr val="D4D4D4"/>
                </a:solidFill>
                <a:latin typeface="Consolas" panose="020B0609020204030204" pitchFamily="49" charset="0"/>
              </a:rPr>
              <a:t>04_str_operations.py</a:t>
            </a:r>
          </a:p>
        </p:txBody>
      </p:sp>
    </p:spTree>
    <p:extLst>
      <p:ext uri="{BB962C8B-B14F-4D97-AF65-F5344CB8AC3E}">
        <p14:creationId xmlns:p14="http://schemas.microsoft.com/office/powerpoint/2010/main" val="1337897540"/>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err="1">
                <a:solidFill>
                  <a:schemeClr val="tx1"/>
                </a:solidFill>
                <a:latin typeface="+mj-lt"/>
                <a:ea typeface="+mj-ea"/>
                <a:cs typeface="+mj-cs"/>
              </a:rPr>
              <a:t>str</a:t>
            </a:r>
            <a:r>
              <a:rPr lang="es-ES" sz="2800" kern="1200" dirty="0">
                <a:solidFill>
                  <a:schemeClr val="tx1"/>
                </a:solidFill>
                <a:latin typeface="+mj-lt"/>
                <a:ea typeface="+mj-ea"/>
                <a:cs typeface="+mj-cs"/>
              </a:rPr>
              <a:t> iterables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001584"/>
          </a:xfrm>
        </p:spPr>
        <p:txBody>
          <a:bodyPr vert="horz" lIns="91440" tIns="45720" rIns="91440" bIns="45720" rtlCol="0">
            <a:normAutofit/>
          </a:bodyPr>
          <a:lstStyle/>
          <a:p>
            <a:r>
              <a:rPr lang="es-ES" sz="2000" dirty="0"/>
              <a:t>Las instancias de la clase </a:t>
            </a:r>
            <a:r>
              <a:rPr lang="es-ES" sz="2000" dirty="0" err="1"/>
              <a:t>str</a:t>
            </a:r>
            <a:r>
              <a:rPr lang="es-ES" sz="2000" dirty="0"/>
              <a:t> son ITERABLES</a:t>
            </a:r>
          </a:p>
          <a:p>
            <a:pPr marL="342900" indent="-342900">
              <a:buFontTx/>
              <a:buChar char="-"/>
            </a:pPr>
            <a:r>
              <a:rPr lang="es-ES" sz="2000" dirty="0"/>
              <a:t>Tienen longitud</a:t>
            </a:r>
            <a:br>
              <a:rPr lang="es-ES" sz="2000" dirty="0"/>
            </a:br>
            <a:r>
              <a:rPr lang="es-ES" sz="2000" dirty="0"/>
              <a:t>se conoce usando</a:t>
            </a:r>
            <a:br>
              <a:rPr lang="es-ES" sz="2000" dirty="0"/>
            </a:br>
            <a:r>
              <a:rPr lang="es-ES" sz="2000" dirty="0"/>
              <a:t> </a:t>
            </a:r>
            <a:r>
              <a:rPr lang="es-ES" sz="2000" dirty="0" err="1"/>
              <a:t>len</a:t>
            </a:r>
            <a:r>
              <a:rPr lang="es-ES" sz="2000" dirty="0"/>
              <a:t>(iterable): </a:t>
            </a:r>
            <a:r>
              <a:rPr lang="es-ES" sz="2000" dirty="0" err="1"/>
              <a:t>int</a:t>
            </a:r>
            <a:endParaRPr lang="es-ES" sz="2000" dirty="0"/>
          </a:p>
          <a:p>
            <a:pPr marL="342900" indent="-342900">
              <a:buFontTx/>
              <a:buChar char="-"/>
            </a:pPr>
            <a:r>
              <a:rPr lang="es-ES" sz="2000" dirty="0"/>
              <a:t>Están indexadas desde 0 y pueden recorrerse</a:t>
            </a:r>
          </a:p>
          <a:p>
            <a:pPr marL="342900" indent="-342900">
              <a:buFontTx/>
              <a:buChar char="-"/>
            </a:pPr>
            <a:r>
              <a:rPr lang="es-ES" sz="2000" dirty="0"/>
              <a:t>Puede hacerse referencia a partes de la cadena: </a:t>
            </a:r>
            <a:r>
              <a:rPr lang="en-GB" sz="2000" dirty="0"/>
              <a:t>slicing</a:t>
            </a:r>
          </a:p>
          <a:p>
            <a:pPr marL="342900" indent="-342900">
              <a:buFontTx/>
              <a:buChar char="-"/>
            </a:pPr>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117693"/>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04_str_operations.py</a:t>
            </a:r>
          </a:p>
          <a:p>
            <a:endParaRPr lang="es-ES" dirty="0">
              <a:solidFill>
                <a:srgbClr val="D4D4D4"/>
              </a:solidFill>
              <a:latin typeface="Consolas" panose="020B0609020204030204" pitchFamily="49" charset="0"/>
            </a:endParaRPr>
          </a:p>
        </p:txBody>
      </p:sp>
      <p:sp>
        <p:nvSpPr>
          <p:cNvPr id="11" name="CuadroTexto 10">
            <a:extLst>
              <a:ext uri="{FF2B5EF4-FFF2-40B4-BE49-F238E27FC236}">
                <a16:creationId xmlns:a16="http://schemas.microsoft.com/office/drawing/2014/main" id="{15713A9B-1520-4F08-AF3C-EA8969A093E7}"/>
              </a:ext>
            </a:extLst>
          </p:cNvPr>
          <p:cNvSpPr txBox="1"/>
          <p:nvPr/>
        </p:nvSpPr>
        <p:spPr>
          <a:xfrm>
            <a:off x="5144539" y="963729"/>
            <a:ext cx="6097044" cy="3139321"/>
          </a:xfrm>
          <a:prstGeom prst="rect">
            <a:avLst/>
          </a:prstGeom>
          <a:noFill/>
        </p:spPr>
        <p:txBody>
          <a:bodyPr wrap="square">
            <a:spAutoFit/>
          </a:bodyPr>
          <a:lstStyle/>
          <a:p>
            <a:r>
              <a:rPr lang="es-ES" b="0" dirty="0">
                <a:solidFill>
                  <a:srgbClr val="D4D4D4"/>
                </a:solidFill>
                <a:effectLst/>
                <a:latin typeface="Consolas" panose="020B0609020204030204" pitchFamily="49" charset="0"/>
              </a:rPr>
              <a:t>cadena=</a:t>
            </a:r>
            <a:r>
              <a:rPr lang="es-ES" b="0" dirty="0">
                <a:solidFill>
                  <a:srgbClr val="CE9178"/>
                </a:solidFill>
                <a:effectLst/>
                <a:latin typeface="Consolas" panose="020B0609020204030204" pitchFamily="49" charset="0"/>
              </a:rPr>
              <a:t>"Un anillo para gobernarlos a todos"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len</a:t>
            </a:r>
            <a:r>
              <a:rPr lang="es-ES" b="0" dirty="0">
                <a:solidFill>
                  <a:srgbClr val="D4D4D4"/>
                </a:solidFill>
                <a:effectLst/>
                <a:latin typeface="Consolas" panose="020B0609020204030204" pitchFamily="49" charset="0"/>
              </a:rPr>
              <a:t>(cadena))</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'Posición 0'</a:t>
            </a:r>
            <a:r>
              <a:rPr lang="es-ES" b="0" dirty="0">
                <a:solidFill>
                  <a:srgbClr val="D4D4D4"/>
                </a:solidFill>
                <a:effectLst/>
                <a:latin typeface="Consolas" panose="020B0609020204030204" pitchFamily="49" charset="0"/>
              </a:rPr>
              <a:t>, cadena[</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'Posición final'</a:t>
            </a:r>
            <a:r>
              <a:rPr lang="es-ES" b="0" dirty="0">
                <a:solidFill>
                  <a:srgbClr val="D4D4D4"/>
                </a:solidFill>
                <a:effectLst/>
                <a:latin typeface="Consolas" panose="020B0609020204030204" pitchFamily="49" charset="0"/>
              </a:rPr>
              <a:t>, cadena[</a:t>
            </a:r>
            <a:r>
              <a:rPr lang="es-ES" b="0" dirty="0" err="1">
                <a:solidFill>
                  <a:srgbClr val="D4D4D4"/>
                </a:solidFill>
                <a:effectLst/>
                <a:latin typeface="Consolas" panose="020B0609020204030204" pitchFamily="49" charset="0"/>
              </a:rPr>
              <a:t>len</a:t>
            </a:r>
            <a:r>
              <a:rPr lang="es-ES" b="0" dirty="0">
                <a:solidFill>
                  <a:srgbClr val="D4D4D4"/>
                </a:solidFill>
                <a:effectLst/>
                <a:latin typeface="Consolas" panose="020B0609020204030204" pitchFamily="49" charset="0"/>
              </a:rPr>
              <a:t>(cadena)-</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'Posición final'</a:t>
            </a:r>
            <a:r>
              <a:rPr lang="es-ES" b="0" dirty="0">
                <a:solidFill>
                  <a:srgbClr val="D4D4D4"/>
                </a:solidFill>
                <a:effectLst/>
                <a:latin typeface="Consolas" panose="020B0609020204030204" pitchFamily="49" charset="0"/>
              </a:rPr>
              <a:t>, cadena[-</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'Posición 3-5'</a:t>
            </a:r>
            <a:r>
              <a:rPr lang="es-ES" b="0" dirty="0">
                <a:solidFill>
                  <a:srgbClr val="D4D4D4"/>
                </a:solidFill>
                <a:effectLst/>
                <a:latin typeface="Consolas" panose="020B0609020204030204" pitchFamily="49" charset="0"/>
              </a:rPr>
              <a:t>, cadena[</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cadena[0] = 'u' # error -&gt; </a:t>
            </a:r>
            <a:r>
              <a:rPr lang="es-ES" b="0" dirty="0" err="1">
                <a:solidFill>
                  <a:srgbClr val="6A9955"/>
                </a:solidFill>
                <a:effectLst/>
                <a:latin typeface="Consolas" panose="020B0609020204030204" pitchFamily="49" charset="0"/>
              </a:rPr>
              <a:t>does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not</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support</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item</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assignment</a:t>
            </a:r>
            <a:endParaRPr lang="es-ES" b="0" dirty="0">
              <a:solidFill>
                <a:srgbClr val="D4D4D4"/>
              </a:solidFill>
              <a:effectLst/>
              <a:latin typeface="Consolas" panose="020B0609020204030204" pitchFamily="49" charset="0"/>
            </a:endParaRPr>
          </a:p>
        </p:txBody>
      </p:sp>
      <p:sp>
        <p:nvSpPr>
          <p:cNvPr id="15" name="CuadroTexto 14">
            <a:extLst>
              <a:ext uri="{FF2B5EF4-FFF2-40B4-BE49-F238E27FC236}">
                <a16:creationId xmlns:a16="http://schemas.microsoft.com/office/drawing/2014/main" id="{AA8351C4-A55D-4D19-8210-0C17A5C70AD6}"/>
              </a:ext>
            </a:extLst>
          </p:cNvPr>
          <p:cNvSpPr txBox="1"/>
          <p:nvPr/>
        </p:nvSpPr>
        <p:spPr>
          <a:xfrm>
            <a:off x="8609290" y="4442770"/>
            <a:ext cx="2726765" cy="1477328"/>
          </a:xfrm>
          <a:prstGeom prst="rect">
            <a:avLst/>
          </a:prstGeom>
          <a:noFill/>
        </p:spPr>
        <p:txBody>
          <a:bodyPr wrap="square">
            <a:spAutoFit/>
          </a:bodyPr>
          <a:lstStyle/>
          <a:p>
            <a:r>
              <a:rPr lang="es-ES" dirty="0"/>
              <a:t>Número de caracteres:  34</a:t>
            </a:r>
          </a:p>
          <a:p>
            <a:r>
              <a:rPr lang="es-ES" dirty="0"/>
              <a:t>Posición 0 U</a:t>
            </a:r>
          </a:p>
          <a:p>
            <a:r>
              <a:rPr lang="es-ES" dirty="0"/>
              <a:t>Posición final s</a:t>
            </a:r>
          </a:p>
          <a:p>
            <a:r>
              <a:rPr lang="es-ES" dirty="0"/>
              <a:t>Posición final s</a:t>
            </a:r>
          </a:p>
          <a:p>
            <a:r>
              <a:rPr lang="es-ES" dirty="0"/>
              <a:t>Posición 3-5 an</a:t>
            </a:r>
          </a:p>
        </p:txBody>
      </p:sp>
    </p:spTree>
    <p:extLst>
      <p:ext uri="{BB962C8B-B14F-4D97-AF65-F5344CB8AC3E}">
        <p14:creationId xmlns:p14="http://schemas.microsoft.com/office/powerpoint/2010/main" val="2997265018"/>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20586D47-3722-4515-877B-ADECF4A409B9}"/>
              </a:ext>
            </a:extLst>
          </p:cNvPr>
          <p:cNvSpPr>
            <a:spLocks noGrp="1"/>
          </p:cNvSpPr>
          <p:nvPr>
            <p:ph type="title"/>
          </p:nvPr>
        </p:nvSpPr>
        <p:spPr>
          <a:xfrm>
            <a:off x="992206" y="1608667"/>
            <a:ext cx="2823275" cy="4501127"/>
          </a:xfrm>
        </p:spPr>
        <p:txBody>
          <a:bodyPr anchor="t">
            <a:normAutofit/>
          </a:bodyPr>
          <a:lstStyle/>
          <a:p>
            <a:pPr algn="r"/>
            <a:r>
              <a:rPr lang="es-ES" sz="3200">
                <a:solidFill>
                  <a:srgbClr val="FFFFFF"/>
                </a:solidFill>
              </a:rPr>
              <a:t>Métodos de cadenas</a:t>
            </a:r>
          </a:p>
        </p:txBody>
      </p:sp>
      <p:sp>
        <p:nvSpPr>
          <p:cNvPr id="6" name="Marcador de contenido 5">
            <a:extLst>
              <a:ext uri="{FF2B5EF4-FFF2-40B4-BE49-F238E27FC236}">
                <a16:creationId xmlns:a16="http://schemas.microsoft.com/office/drawing/2014/main" id="{6C740D8E-6949-4018-8DE4-C2F377038604}"/>
              </a:ext>
            </a:extLst>
          </p:cNvPr>
          <p:cNvSpPr>
            <a:spLocks noGrp="1"/>
          </p:cNvSpPr>
          <p:nvPr>
            <p:ph sz="half" idx="1"/>
          </p:nvPr>
        </p:nvSpPr>
        <p:spPr>
          <a:xfrm>
            <a:off x="4547698" y="1608667"/>
            <a:ext cx="3421958" cy="4501127"/>
          </a:xfrm>
        </p:spPr>
        <p:txBody>
          <a:bodyPr>
            <a:normAutofit/>
          </a:bodyPr>
          <a:lstStyle/>
          <a:p>
            <a:r>
              <a:rPr lang="en-GB" sz="2000"/>
              <a:t>upper()</a:t>
            </a:r>
          </a:p>
          <a:p>
            <a:r>
              <a:rPr lang="en-GB" sz="2000"/>
              <a:t>lower()</a:t>
            </a:r>
          </a:p>
          <a:p>
            <a:r>
              <a:rPr lang="en-GB" sz="2000"/>
              <a:t>capitalize()</a:t>
            </a:r>
          </a:p>
          <a:p>
            <a:r>
              <a:rPr lang="en-GB" sz="2000"/>
              <a:t>title()</a:t>
            </a:r>
          </a:p>
          <a:p>
            <a:r>
              <a:rPr lang="en-GB" sz="2000"/>
              <a:t>count()</a:t>
            </a:r>
          </a:p>
          <a:p>
            <a:r>
              <a:rPr lang="en-GB" sz="2000"/>
              <a:t>find()</a:t>
            </a:r>
          </a:p>
          <a:p>
            <a:r>
              <a:rPr lang="en-GB" sz="2000"/>
              <a:t>rfind()</a:t>
            </a:r>
          </a:p>
          <a:p>
            <a:r>
              <a:rPr lang="en-GB" sz="2000"/>
              <a:t>isdigit()</a:t>
            </a:r>
          </a:p>
          <a:p>
            <a:r>
              <a:rPr lang="en-GB" sz="2000"/>
              <a:t>isalnum()</a:t>
            </a:r>
          </a:p>
          <a:p>
            <a:r>
              <a:rPr lang="en-GB" sz="2000"/>
              <a:t>isalpha()</a:t>
            </a:r>
          </a:p>
          <a:p>
            <a:endParaRPr lang="es-ES" sz="2000"/>
          </a:p>
        </p:txBody>
      </p:sp>
      <p:sp>
        <p:nvSpPr>
          <p:cNvPr id="7" name="Marcador de contenido 6">
            <a:extLst>
              <a:ext uri="{FF2B5EF4-FFF2-40B4-BE49-F238E27FC236}">
                <a16:creationId xmlns:a16="http://schemas.microsoft.com/office/drawing/2014/main" id="{3EF0FCD4-2212-4BC3-B722-1F4F9B8DA35C}"/>
              </a:ext>
            </a:extLst>
          </p:cNvPr>
          <p:cNvSpPr>
            <a:spLocks noGrp="1"/>
          </p:cNvSpPr>
          <p:nvPr>
            <p:ph sz="half" idx="2"/>
          </p:nvPr>
        </p:nvSpPr>
        <p:spPr>
          <a:xfrm>
            <a:off x="8289696" y="1608667"/>
            <a:ext cx="3421957" cy="4501127"/>
          </a:xfrm>
        </p:spPr>
        <p:txBody>
          <a:bodyPr>
            <a:normAutofit/>
          </a:bodyPr>
          <a:lstStyle/>
          <a:p>
            <a:r>
              <a:rPr lang="en-GB" sz="2000"/>
              <a:t>islower()</a:t>
            </a:r>
          </a:p>
          <a:p>
            <a:r>
              <a:rPr lang="en-GB" sz="2000"/>
              <a:t>isupper()</a:t>
            </a:r>
          </a:p>
          <a:p>
            <a:r>
              <a:rPr lang="en-GB" sz="2000"/>
              <a:t>istitle()</a:t>
            </a:r>
          </a:p>
          <a:p>
            <a:r>
              <a:rPr lang="en-GB" sz="2000"/>
              <a:t>isspace()</a:t>
            </a:r>
          </a:p>
          <a:p>
            <a:r>
              <a:rPr lang="en-GB" sz="2000"/>
              <a:t>startswith()</a:t>
            </a:r>
          </a:p>
          <a:p>
            <a:r>
              <a:rPr lang="en-GB" sz="2000"/>
              <a:t>endswith()</a:t>
            </a:r>
          </a:p>
          <a:p>
            <a:r>
              <a:rPr lang="en-GB" sz="2000"/>
              <a:t>split()</a:t>
            </a:r>
          </a:p>
          <a:p>
            <a:r>
              <a:rPr lang="en-GB" sz="2000"/>
              <a:t>join()</a:t>
            </a:r>
          </a:p>
          <a:p>
            <a:r>
              <a:rPr lang="en-GB" sz="2000"/>
              <a:t>strip()</a:t>
            </a:r>
          </a:p>
          <a:p>
            <a:r>
              <a:rPr lang="en-GB" sz="2000"/>
              <a:t>replace()</a:t>
            </a:r>
            <a:endParaRPr lang="es-ES" sz="2000"/>
          </a:p>
        </p:txBody>
      </p:sp>
    </p:spTree>
    <p:extLst>
      <p:ext uri="{BB962C8B-B14F-4D97-AF65-F5344CB8AC3E}">
        <p14:creationId xmlns:p14="http://schemas.microsoft.com/office/powerpoint/2010/main" val="1280123826"/>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Interpolación en cadenas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El método </a:t>
            </a:r>
            <a:r>
              <a:rPr lang="es-ES" sz="2000" dirty="0" err="1"/>
              <a:t>format</a:t>
            </a:r>
            <a:r>
              <a:rPr lang="es-ES" sz="2000" dirty="0"/>
              <a:t>()</a:t>
            </a:r>
          </a:p>
          <a:p>
            <a:pPr marL="342900" indent="-342900">
              <a:buFontTx/>
              <a:buChar char="-"/>
            </a:pPr>
            <a:r>
              <a:rPr lang="es-ES" sz="2000" dirty="0"/>
              <a:t>Con parámetros anónimos</a:t>
            </a:r>
          </a:p>
          <a:p>
            <a:pPr marL="342900" indent="-342900">
              <a:buFontTx/>
              <a:buChar char="-"/>
            </a:pPr>
            <a:r>
              <a:rPr lang="es-ES" sz="2000" dirty="0"/>
              <a:t>Con parámetros con nombre</a:t>
            </a:r>
          </a:p>
          <a:p>
            <a:pPr marL="342900" indent="-342900">
              <a:buFontTx/>
              <a:buChar char="-"/>
            </a:pPr>
            <a:endParaRPr lang="es-ES" sz="2000" dirty="0"/>
          </a:p>
          <a:p>
            <a:r>
              <a:rPr lang="es-ES" sz="2000" dirty="0"/>
              <a:t>El operador %</a:t>
            </a:r>
          </a:p>
          <a:p>
            <a:endParaRPr lang="es-ES" sz="2000" dirty="0"/>
          </a:p>
          <a:p>
            <a:r>
              <a:rPr lang="es-ES" sz="2000" dirty="0"/>
              <a:t>El operador f</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04_var_interpolation.py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3BED5265-6441-4504-9E1A-599B59AAA3B5}"/>
              </a:ext>
            </a:extLst>
          </p:cNvPr>
          <p:cNvSpPr txBox="1"/>
          <p:nvPr/>
        </p:nvSpPr>
        <p:spPr>
          <a:xfrm>
            <a:off x="5004147" y="934803"/>
            <a:ext cx="7002049" cy="2308324"/>
          </a:xfrm>
          <a:prstGeom prst="rect">
            <a:avLst/>
          </a:prstGeom>
          <a:noFill/>
        </p:spPr>
        <p:txBody>
          <a:bodyPr wrap="square">
            <a:spAutoFit/>
          </a:bodyPr>
          <a:lstStyle/>
          <a:p>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format</a:t>
            </a:r>
            <a:r>
              <a:rPr lang="es-ES" sz="1600" b="0" dirty="0">
                <a:solidFill>
                  <a:srgbClr val="6A9955"/>
                </a:solidFill>
                <a:effectLst/>
                <a:latin typeface="Consolas" panose="020B0609020204030204" pitchFamily="49" charset="0"/>
              </a:rPr>
              <a:t>() con parámetros sin nombre</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'El Lenguaje </a:t>
            </a:r>
            <a:r>
              <a:rPr lang="es-ES" sz="1600" b="0" dirty="0" err="1">
                <a:solidFill>
                  <a:srgbClr val="CE9178"/>
                </a:solidFill>
                <a:effectLst/>
                <a:latin typeface="Consolas" panose="020B0609020204030204" pitchFamily="49" charset="0"/>
              </a:rPr>
              <a:t>Phyton</a:t>
            </a:r>
            <a:r>
              <a:rPr lang="es-ES" sz="1600" b="0" dirty="0">
                <a:solidFill>
                  <a:srgbClr val="CE9178"/>
                </a:solidFill>
                <a:effectLst/>
                <a:latin typeface="Consolas" panose="020B0609020204030204" pitchFamily="49" charset="0"/>
              </a:rPr>
              <a:t> fue creado en {}'</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format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year</a:t>
            </a:r>
            <a:r>
              <a:rPr lang="es-ES" sz="1600" b="0" dirty="0">
                <a:solidFill>
                  <a:srgbClr val="D4D4D4"/>
                </a:solidFill>
                <a:effectLst/>
                <a:latin typeface="Consolas" panose="020B0609020204030204" pitchFamily="49" charset="0"/>
              </a:rPr>
              <a:t>))</a:t>
            </a: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 fue creado por {} en {}'</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format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language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creator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year</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format</a:t>
            </a:r>
            <a:r>
              <a:rPr lang="es-ES" sz="1600" b="0" dirty="0">
                <a:solidFill>
                  <a:srgbClr val="6A9955"/>
                </a:solidFill>
                <a:effectLst/>
                <a:latin typeface="Consolas" panose="020B0609020204030204" pitchFamily="49" charset="0"/>
              </a:rPr>
              <a:t>() con parámetros con nombre</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param</a:t>
            </a:r>
            <a:r>
              <a:rPr lang="es-ES" sz="1600" b="0" dirty="0">
                <a:solidFill>
                  <a:srgbClr val="CE9178"/>
                </a:solidFill>
                <a:effectLst/>
                <a:latin typeface="Consolas" panose="020B0609020204030204" pitchFamily="49" charset="0"/>
              </a:rPr>
              <a:t>} fue creado por {</a:t>
            </a:r>
            <a:r>
              <a:rPr lang="es-ES" sz="1600" b="0" dirty="0" err="1">
                <a:solidFill>
                  <a:srgbClr val="CE9178"/>
                </a:solidFill>
                <a:effectLst/>
                <a:latin typeface="Consolas" panose="020B0609020204030204" pitchFamily="49" charset="0"/>
              </a:rPr>
              <a:t>creator</a:t>
            </a:r>
            <a:r>
              <a:rPr lang="es-ES" sz="1600" b="0" dirty="0">
                <a:solidFill>
                  <a:srgbClr val="CE9178"/>
                </a:solidFill>
                <a:effectLst/>
                <a:latin typeface="Consolas" panose="020B0609020204030204" pitchFamily="49" charset="0"/>
              </a:rPr>
              <a:t>} en {parametro3}'</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format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param</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language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creator</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creator</a:t>
            </a:r>
            <a:r>
              <a:rPr lang="es-ES" sz="1600" b="0" dirty="0">
                <a:solidFill>
                  <a:srgbClr val="D4D4D4"/>
                </a:solidFill>
                <a:effectLst/>
                <a:latin typeface="Consolas" panose="020B0609020204030204" pitchFamily="49" charset="0"/>
              </a:rPr>
              <a:t>,  parametro3=</a:t>
            </a:r>
            <a:r>
              <a:rPr lang="es-ES" sz="1600" b="0" dirty="0" err="1">
                <a:solidFill>
                  <a:srgbClr val="D4D4D4"/>
                </a:solidFill>
                <a:effectLst/>
                <a:latin typeface="Consolas" panose="020B0609020204030204" pitchFamily="49" charset="0"/>
              </a:rPr>
              <a:t>year</a:t>
            </a:r>
            <a:r>
              <a:rPr lang="es-ES" sz="16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5347CBB2-05BE-47AA-90EA-465FB40D58E0}"/>
              </a:ext>
            </a:extLst>
          </p:cNvPr>
          <p:cNvSpPr txBox="1"/>
          <p:nvPr/>
        </p:nvSpPr>
        <p:spPr>
          <a:xfrm>
            <a:off x="5004147" y="3742634"/>
            <a:ext cx="6097044" cy="2092881"/>
          </a:xfrm>
          <a:prstGeom prst="rect">
            <a:avLst/>
          </a:prstGeom>
          <a:noFill/>
        </p:spPr>
        <p:txBody>
          <a:bodyPr wrap="square">
            <a:spAutoFit/>
          </a:bodyPr>
          <a:lstStyle/>
          <a:p>
            <a:r>
              <a:rPr lang="es-ES" sz="1600" b="0" dirty="0">
                <a:solidFill>
                  <a:srgbClr val="6A9955"/>
                </a:solidFill>
                <a:effectLst/>
                <a:latin typeface="Consolas" panose="020B0609020204030204" pitchFamily="49" charset="0"/>
              </a:rPr>
              <a:t># Interpolación : uso de %</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 fue creado por %s'</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language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creator</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6A9955"/>
                </a:solidFill>
                <a:effectLst/>
                <a:latin typeface="Consolas" panose="020B0609020204030204" pitchFamily="49" charset="0"/>
              </a:rPr>
              <a:t># Interpolación : uso de f</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(f</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language</a:t>
            </a:r>
            <a:r>
              <a:rPr lang="es-ES" sz="1600" b="0" dirty="0">
                <a:solidFill>
                  <a:srgbClr val="CE9178"/>
                </a:solidFill>
                <a:effectLst/>
                <a:latin typeface="Consolas" panose="020B0609020204030204" pitchFamily="49" charset="0"/>
              </a:rPr>
              <a:t>} fue creado por {</a:t>
            </a:r>
            <a:r>
              <a:rPr lang="es-ES" sz="1600" b="0" dirty="0" err="1">
                <a:solidFill>
                  <a:srgbClr val="CE9178"/>
                </a:solidFill>
                <a:effectLst/>
                <a:latin typeface="Consolas" panose="020B0609020204030204" pitchFamily="49" charset="0"/>
              </a:rPr>
              <a:t>creator</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mi_resultado</a:t>
            </a:r>
            <a:r>
              <a:rPr lang="es-ES" sz="1600" b="0" dirty="0">
                <a:solidFill>
                  <a:srgbClr val="D4D4D4"/>
                </a:solidFill>
                <a:effectLst/>
                <a:latin typeface="Consolas" panose="020B0609020204030204" pitchFamily="49" charset="0"/>
              </a:rPr>
              <a:t> = f</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language</a:t>
            </a:r>
            <a:r>
              <a:rPr lang="es-ES" sz="1600" b="0" dirty="0">
                <a:solidFill>
                  <a:srgbClr val="CE9178"/>
                </a:solidFill>
                <a:effectLst/>
                <a:latin typeface="Consolas" panose="020B0609020204030204" pitchFamily="49" charset="0"/>
              </a:rPr>
              <a:t>} fue creado por {</a:t>
            </a:r>
            <a:r>
              <a:rPr lang="es-ES" sz="1600" b="0" dirty="0" err="1">
                <a:solidFill>
                  <a:srgbClr val="CE9178"/>
                </a:solidFill>
                <a:effectLst/>
                <a:latin typeface="Consolas" panose="020B0609020204030204" pitchFamily="49" charset="0"/>
              </a:rPr>
              <a:t>creator</a:t>
            </a:r>
            <a:r>
              <a:rPr lang="es-ES" sz="1600" b="0" dirty="0">
                <a:solidFill>
                  <a:srgbClr val="CE9178"/>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mi_resultado</a:t>
            </a:r>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69510381"/>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4965430" y="629268"/>
            <a:ext cx="6586491" cy="1286160"/>
          </a:xfrm>
        </p:spPr>
        <p:txBody>
          <a:bodyPr anchor="b">
            <a:normAutofit/>
          </a:bodyPr>
          <a:lstStyle/>
          <a:p>
            <a:r>
              <a:rPr lang="es-ES" dirty="0"/>
              <a:t>Funciones</a:t>
            </a:r>
          </a:p>
        </p:txBody>
      </p:sp>
      <p:sp>
        <p:nvSpPr>
          <p:cNvPr id="3" name="Marcador de contenido 2">
            <a:extLst>
              <a:ext uri="{FF2B5EF4-FFF2-40B4-BE49-F238E27FC236}">
                <a16:creationId xmlns:a16="http://schemas.microsoft.com/office/drawing/2014/main" id="{CB840765-A36F-4EAF-A487-A60C3402176B}"/>
              </a:ext>
            </a:extLst>
          </p:cNvPr>
          <p:cNvSpPr>
            <a:spLocks noGrp="1"/>
          </p:cNvSpPr>
          <p:nvPr>
            <p:ph idx="1"/>
          </p:nvPr>
        </p:nvSpPr>
        <p:spPr>
          <a:xfrm>
            <a:off x="4965431" y="2438400"/>
            <a:ext cx="6586489" cy="3785419"/>
          </a:xfrm>
        </p:spPr>
        <p:txBody>
          <a:bodyPr>
            <a:normAutofit/>
          </a:bodyPr>
          <a:lstStyle/>
          <a:p>
            <a:r>
              <a:rPr lang="es-ES" sz="2000" dirty="0"/>
              <a:t>Funciones y procedimientos</a:t>
            </a:r>
          </a:p>
          <a:p>
            <a:r>
              <a:rPr lang="es-ES" sz="2000" dirty="0"/>
              <a:t>Definición y uso (invocación).</a:t>
            </a:r>
          </a:p>
          <a:p>
            <a:r>
              <a:rPr lang="es-ES" sz="2000" dirty="0"/>
              <a:t>Ámbitos (</a:t>
            </a:r>
            <a:r>
              <a:rPr lang="es-ES" sz="2000" dirty="0" err="1"/>
              <a:t>scope</a:t>
            </a:r>
            <a:r>
              <a:rPr lang="es-ES" sz="2000" dirty="0"/>
              <a:t>)</a:t>
            </a:r>
          </a:p>
          <a:p>
            <a:pPr lvl="1"/>
            <a:r>
              <a:rPr lang="es-ES" sz="2000" dirty="0"/>
              <a:t>Global</a:t>
            </a:r>
          </a:p>
          <a:p>
            <a:pPr lvl="1"/>
            <a:r>
              <a:rPr lang="es-ES" sz="2000" dirty="0"/>
              <a:t>Local</a:t>
            </a:r>
          </a:p>
          <a:p>
            <a:r>
              <a:rPr lang="es-ES" sz="2000" dirty="0"/>
              <a:t>Parámetros (valores por defecto) y argumentos</a:t>
            </a:r>
          </a:p>
          <a:p>
            <a:pPr lvl="1"/>
            <a:r>
              <a:rPr lang="es-ES" sz="2000" dirty="0"/>
              <a:t>Tipos mutables como argumentos</a:t>
            </a:r>
          </a:p>
        </p:txBody>
      </p:sp>
      <p:pic>
        <p:nvPicPr>
          <p:cNvPr id="15" name="Picture 4" descr="Muchos signos de interrogación sobre fondo negro">
            <a:extLst>
              <a:ext uri="{FF2B5EF4-FFF2-40B4-BE49-F238E27FC236}">
                <a16:creationId xmlns:a16="http://schemas.microsoft.com/office/drawing/2014/main" id="{93D7FC21-04A2-4B2C-AF87-B6695D09147E}"/>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16"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69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Funciones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432182"/>
          </a:xfrm>
        </p:spPr>
        <p:txBody>
          <a:bodyPr vert="horz" lIns="91440" tIns="45720" rIns="91440" bIns="45720" rtlCol="0">
            <a:normAutofit fontScale="85000" lnSpcReduction="10000"/>
          </a:bodyPr>
          <a:lstStyle/>
          <a:p>
            <a:r>
              <a:rPr lang="es-ES" sz="2000" dirty="0"/>
              <a:t>Declaración : </a:t>
            </a:r>
            <a:r>
              <a:rPr lang="es-ES" sz="2000" dirty="0" err="1"/>
              <a:t>def</a:t>
            </a:r>
            <a:endParaRPr lang="es-ES" sz="2000" dirty="0"/>
          </a:p>
          <a:p>
            <a:pPr marL="800100" lvl="1" indent="-342900">
              <a:buFontTx/>
              <a:buChar char="-"/>
            </a:pPr>
            <a:r>
              <a:rPr lang="es-ES" sz="1800" dirty="0"/>
              <a:t>Nombre</a:t>
            </a:r>
          </a:p>
          <a:p>
            <a:pPr marL="800100" lvl="1" indent="-342900">
              <a:buFontTx/>
              <a:buChar char="-"/>
            </a:pPr>
            <a:r>
              <a:rPr lang="es-ES" sz="1800" dirty="0"/>
              <a:t>(parámetros)</a:t>
            </a:r>
          </a:p>
          <a:p>
            <a:pPr marL="800100" lvl="1" indent="-342900">
              <a:buFontTx/>
              <a:buChar char="-"/>
            </a:pPr>
            <a:r>
              <a:rPr lang="es-ES" sz="1800" dirty="0"/>
              <a:t>b</a:t>
            </a:r>
            <a:r>
              <a:rPr lang="es-ES" sz="2000" dirty="0"/>
              <a:t>loque de código indentado</a:t>
            </a:r>
          </a:p>
          <a:p>
            <a:pPr marL="800100" lvl="1" indent="-342900">
              <a:buFontTx/>
              <a:buChar char="-"/>
            </a:pPr>
            <a:r>
              <a:rPr lang="es-ES" sz="2000" dirty="0" err="1"/>
              <a:t>return</a:t>
            </a:r>
            <a:r>
              <a:rPr lang="es-ES" sz="2000" dirty="0"/>
              <a:t> (si no es </a:t>
            </a:r>
            <a:r>
              <a:rPr lang="es-ES" sz="2000" dirty="0" err="1"/>
              <a:t>void</a:t>
            </a:r>
            <a:r>
              <a:rPr lang="es-ES" sz="2000" dirty="0"/>
              <a:t>)</a:t>
            </a:r>
          </a:p>
          <a:p>
            <a:endParaRPr lang="es-ES" sz="2000" dirty="0"/>
          </a:p>
          <a:p>
            <a:r>
              <a:rPr lang="es-ES" sz="2000" dirty="0"/>
              <a:t>Invocación:</a:t>
            </a:r>
          </a:p>
          <a:p>
            <a:r>
              <a:rPr lang="es-ES" sz="2000" dirty="0"/>
              <a:t>	nombre(argumentos)</a:t>
            </a:r>
          </a:p>
          <a:p>
            <a:endParaRPr lang="es-ES" sz="2000" dirty="0"/>
          </a:p>
          <a:p>
            <a:r>
              <a:rPr lang="es-ES" sz="2000" dirty="0"/>
              <a:t>Parámetros opcionales:</a:t>
            </a:r>
          </a:p>
          <a:p>
            <a:r>
              <a:rPr lang="es-ES" sz="2000" dirty="0"/>
              <a:t>	valor por defecto</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05_funciones_def.py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46EAA0D2-8FFF-409F-BCDA-ACDC1C10DCEF}"/>
              </a:ext>
            </a:extLst>
          </p:cNvPr>
          <p:cNvSpPr txBox="1"/>
          <p:nvPr/>
        </p:nvSpPr>
        <p:spPr>
          <a:xfrm>
            <a:off x="5451488" y="953592"/>
            <a:ext cx="6097044" cy="2308324"/>
          </a:xfrm>
          <a:prstGeom prst="rect">
            <a:avLst/>
          </a:prstGeom>
          <a:noFill/>
        </p:spPr>
        <p:txBody>
          <a:bodyPr wrap="square">
            <a:spAutoFit/>
          </a:bodyPr>
          <a:lstStyle/>
          <a:p>
            <a:r>
              <a:rPr lang="pt-BR" b="0" dirty="0" err="1">
                <a:solidFill>
                  <a:srgbClr val="569CD6"/>
                </a:solidFill>
                <a:effectLst/>
                <a:latin typeface="Consolas" panose="020B0609020204030204" pitchFamily="49" charset="0"/>
              </a:rPr>
              <a:t>def</a:t>
            </a:r>
            <a:r>
              <a:rPr lang="pt-BR" b="0" dirty="0">
                <a:solidFill>
                  <a:srgbClr val="D4D4D4"/>
                </a:solidFill>
                <a:effectLst/>
                <a:latin typeface="Consolas" panose="020B0609020204030204" pitchFamily="49" charset="0"/>
              </a:rPr>
              <a:t> suma(</a:t>
            </a:r>
            <a:r>
              <a:rPr lang="pt-BR" b="0" dirty="0" err="1">
                <a:solidFill>
                  <a:srgbClr val="D4D4D4"/>
                </a:solidFill>
                <a:effectLst/>
                <a:latin typeface="Consolas" panose="020B0609020204030204" pitchFamily="49" charset="0"/>
              </a:rPr>
              <a:t>a,b</a:t>
            </a:r>
            <a:r>
              <a:rPr lang="pt-BR" b="0" dirty="0">
                <a:solidFill>
                  <a:srgbClr val="D4D4D4"/>
                </a:solidFill>
                <a:effectLst/>
                <a:latin typeface="Consolas" panose="020B0609020204030204" pitchFamily="49" charset="0"/>
              </a:rPr>
              <a:t>): </a:t>
            </a:r>
          </a:p>
          <a:p>
            <a:r>
              <a:rPr lang="pt-BR" b="0" dirty="0">
                <a:solidFill>
                  <a:srgbClr val="D4D4D4"/>
                </a:solidFill>
                <a:effectLst/>
                <a:latin typeface="Consolas" panose="020B0609020204030204" pitchFamily="49" charset="0"/>
              </a:rPr>
              <a:t>    r = a + b</a:t>
            </a:r>
          </a:p>
          <a:p>
            <a:r>
              <a:rPr lang="pt-BR" b="0" dirty="0">
                <a:solidFill>
                  <a:srgbClr val="D4D4D4"/>
                </a:solidFill>
                <a:effectLst/>
                <a:latin typeface="Consolas" panose="020B0609020204030204" pitchFamily="49" charset="0"/>
              </a:rPr>
              <a:t>    </a:t>
            </a:r>
            <a:r>
              <a:rPr lang="pt-BR" b="0" dirty="0" err="1">
                <a:solidFill>
                  <a:srgbClr val="569CD6"/>
                </a:solidFill>
                <a:effectLst/>
                <a:latin typeface="Consolas" panose="020B0609020204030204" pitchFamily="49" charset="0"/>
              </a:rPr>
              <a:t>return</a:t>
            </a:r>
            <a:r>
              <a:rPr lang="pt-BR" b="0" dirty="0">
                <a:solidFill>
                  <a:srgbClr val="D4D4D4"/>
                </a:solidFill>
                <a:effectLst/>
                <a:latin typeface="Consolas" panose="020B0609020204030204" pitchFamily="49" charset="0"/>
              </a:rPr>
              <a:t> r</a:t>
            </a:r>
          </a:p>
          <a:p>
            <a:br>
              <a:rPr lang="pt-BR" b="0" dirty="0">
                <a:solidFill>
                  <a:srgbClr val="D4D4D4"/>
                </a:solidFill>
                <a:effectLst/>
                <a:latin typeface="Consolas" panose="020B0609020204030204" pitchFamily="49" charset="0"/>
              </a:rPr>
            </a:br>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(suma(</a:t>
            </a:r>
            <a:r>
              <a:rPr lang="pt-BR" b="0" dirty="0">
                <a:solidFill>
                  <a:srgbClr val="B5CEA8"/>
                </a:solidFill>
                <a:effectLst/>
                <a:latin typeface="Consolas" panose="020B0609020204030204" pitchFamily="49" charset="0"/>
              </a:rPr>
              <a:t>4</a:t>
            </a:r>
            <a:r>
              <a:rPr lang="pt-BR" b="0" dirty="0">
                <a:solidFill>
                  <a:srgbClr val="D4D4D4"/>
                </a:solidFill>
                <a:effectLst/>
                <a:latin typeface="Consolas" panose="020B0609020204030204" pitchFamily="49" charset="0"/>
              </a:rPr>
              <a:t>,</a:t>
            </a:r>
            <a:r>
              <a:rPr lang="pt-BR" b="0" dirty="0">
                <a:solidFill>
                  <a:srgbClr val="B5CEA8"/>
                </a:solidFill>
                <a:effectLst/>
                <a:latin typeface="Consolas" panose="020B0609020204030204" pitchFamily="49" charset="0"/>
              </a:rPr>
              <a:t>5</a:t>
            </a:r>
            <a:r>
              <a:rPr lang="pt-BR" b="0" dirty="0">
                <a:solidFill>
                  <a:srgbClr val="D4D4D4"/>
                </a:solidFill>
                <a:effectLst/>
                <a:latin typeface="Consolas" panose="020B0609020204030204" pitchFamily="49" charset="0"/>
              </a:rPr>
              <a:t>))</a:t>
            </a:r>
          </a:p>
          <a:p>
            <a:r>
              <a:rPr lang="en-GB" b="0" dirty="0">
                <a:solidFill>
                  <a:srgbClr val="569CD6"/>
                </a:solidFill>
                <a:effectLst/>
                <a:latin typeface="Consolas" panose="020B0609020204030204" pitchFamily="49" charset="0"/>
              </a:rPr>
              <a:t>print</a:t>
            </a:r>
            <a:r>
              <a:rPr lang="en-GB" b="0" dirty="0">
                <a:solidFill>
                  <a:srgbClr val="D4D4D4"/>
                </a:solidFill>
                <a:effectLst/>
                <a:latin typeface="Consolas" panose="020B0609020204030204" pitchFamily="49" charset="0"/>
              </a:rPr>
              <a:t>(</a:t>
            </a:r>
            <a:r>
              <a:rPr lang="en-GB" b="0" dirty="0" err="1">
                <a:solidFill>
                  <a:srgbClr val="D4D4D4"/>
                </a:solidFill>
                <a:effectLst/>
                <a:latin typeface="Consolas" panose="020B0609020204030204" pitchFamily="49" charset="0"/>
              </a:rPr>
              <a:t>suma</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4</a:t>
            </a:r>
            <a:r>
              <a:rPr lang="en-GB" b="0" dirty="0">
                <a:solidFill>
                  <a:srgbClr val="D4D4D4"/>
                </a:solidFill>
                <a:effectLst/>
                <a:latin typeface="Consolas" panose="020B0609020204030204" pitchFamily="49" charset="0"/>
              </a:rPr>
              <a:t>)) </a:t>
            </a:r>
            <a:r>
              <a:rPr lang="en-GB" b="0" dirty="0">
                <a:solidFill>
                  <a:srgbClr val="6A9955"/>
                </a:solidFill>
                <a:effectLst/>
                <a:latin typeface="Consolas" panose="020B0609020204030204" pitchFamily="49" charset="0"/>
              </a:rPr>
              <a:t># </a:t>
            </a:r>
            <a:r>
              <a:rPr lang="en-GB" b="0" dirty="0" err="1">
                <a:solidFill>
                  <a:srgbClr val="6A9955"/>
                </a:solidFill>
                <a:effectLst/>
                <a:latin typeface="Consolas" panose="020B0609020204030204" pitchFamily="49" charset="0"/>
              </a:rPr>
              <a:t>Erorr</a:t>
            </a:r>
            <a:r>
              <a:rPr lang="en-GB" b="0" dirty="0">
                <a:solidFill>
                  <a:srgbClr val="6A9955"/>
                </a:solidFill>
                <a:effectLst/>
                <a:latin typeface="Consolas" panose="020B0609020204030204" pitchFamily="49" charset="0"/>
              </a:rPr>
              <a:t> -&gt;</a:t>
            </a:r>
            <a:br>
              <a:rPr lang="en-GB" b="0" dirty="0">
                <a:solidFill>
                  <a:srgbClr val="6A9955"/>
                </a:solidFill>
                <a:effectLst/>
                <a:latin typeface="Consolas" panose="020B0609020204030204" pitchFamily="49" charset="0"/>
              </a:rPr>
            </a:br>
            <a:r>
              <a:rPr lang="en-GB" b="0" dirty="0">
                <a:solidFill>
                  <a:srgbClr val="6A9955"/>
                </a:solidFill>
                <a:effectLst/>
                <a:latin typeface="Consolas" panose="020B0609020204030204" pitchFamily="49" charset="0"/>
              </a:rPr>
              <a:t>    missing 1 required positional argument: 'b'</a:t>
            </a:r>
            <a:endParaRPr lang="en-GB" b="0" dirty="0">
              <a:solidFill>
                <a:srgbClr val="D4D4D4"/>
              </a:solidFill>
              <a:effectLst/>
              <a:latin typeface="Consolas" panose="020B0609020204030204" pitchFamily="49" charset="0"/>
            </a:endParaRPr>
          </a:p>
          <a:p>
            <a:endParaRPr lang="pt-BR" b="0" dirty="0">
              <a:solidFill>
                <a:srgbClr val="D4D4D4"/>
              </a:solidFill>
              <a:effectLst/>
              <a:latin typeface="Consolas" panose="020B0609020204030204" pitchFamily="49" charset="0"/>
            </a:endParaRPr>
          </a:p>
        </p:txBody>
      </p:sp>
      <p:sp>
        <p:nvSpPr>
          <p:cNvPr id="9" name="CuadroTexto 8">
            <a:extLst>
              <a:ext uri="{FF2B5EF4-FFF2-40B4-BE49-F238E27FC236}">
                <a16:creationId xmlns:a16="http://schemas.microsoft.com/office/drawing/2014/main" id="{CD9E1A6B-113F-40DE-8ACB-0F76F049BCC9}"/>
              </a:ext>
            </a:extLst>
          </p:cNvPr>
          <p:cNvSpPr txBox="1"/>
          <p:nvPr/>
        </p:nvSpPr>
        <p:spPr>
          <a:xfrm>
            <a:off x="5539634" y="3757442"/>
            <a:ext cx="6097044" cy="1754326"/>
          </a:xfrm>
          <a:prstGeom prst="rect">
            <a:avLst/>
          </a:prstGeom>
          <a:noFill/>
        </p:spPr>
        <p:txBody>
          <a:bodyPr wrap="square">
            <a:spAutoFit/>
          </a:bodyPr>
          <a:lstStyle/>
          <a:p>
            <a:r>
              <a:rPr lang="en-GB" b="0" dirty="0">
                <a:solidFill>
                  <a:srgbClr val="569CD6"/>
                </a:solidFill>
                <a:effectLst/>
                <a:latin typeface="Consolas" panose="020B0609020204030204" pitchFamily="49" charset="0"/>
              </a:rPr>
              <a:t>def</a:t>
            </a:r>
            <a:r>
              <a:rPr lang="en-GB" b="0" dirty="0">
                <a:solidFill>
                  <a:srgbClr val="D4D4D4"/>
                </a:solidFill>
                <a:effectLst/>
                <a:latin typeface="Consolas" panose="020B0609020204030204" pitchFamily="49" charset="0"/>
              </a:rPr>
              <a:t> prod(a = </a:t>
            </a:r>
            <a:r>
              <a:rPr lang="en-GB" b="0" dirty="0">
                <a:solidFill>
                  <a:srgbClr val="B5CEA8"/>
                </a:solidFill>
                <a:effectLst/>
                <a:latin typeface="Consolas" panose="020B0609020204030204" pitchFamily="49" charset="0"/>
              </a:rPr>
              <a:t>1</a:t>
            </a:r>
            <a:r>
              <a:rPr lang="en-GB" b="0" dirty="0">
                <a:solidFill>
                  <a:srgbClr val="D4D4D4"/>
                </a:solidFill>
                <a:effectLst/>
                <a:latin typeface="Consolas" panose="020B0609020204030204" pitchFamily="49" charset="0"/>
              </a:rPr>
              <a:t>, b = </a:t>
            </a:r>
            <a:r>
              <a:rPr lang="en-GB" b="0" dirty="0">
                <a:solidFill>
                  <a:srgbClr val="B5CEA8"/>
                </a:solidFill>
                <a:effectLst/>
                <a:latin typeface="Consolas" panose="020B0609020204030204" pitchFamily="49" charset="0"/>
              </a:rPr>
              <a:t>1</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r = a * b</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return</a:t>
            </a:r>
            <a:r>
              <a:rPr lang="en-GB" b="0" dirty="0">
                <a:solidFill>
                  <a:srgbClr val="D4D4D4"/>
                </a:solidFill>
                <a:effectLst/>
                <a:latin typeface="Consolas" panose="020B0609020204030204" pitchFamily="49" charset="0"/>
              </a:rPr>
              <a:t> r</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print</a:t>
            </a:r>
            <a:r>
              <a:rPr lang="en-GB" b="0" dirty="0">
                <a:solidFill>
                  <a:srgbClr val="D4D4D4"/>
                </a:solidFill>
                <a:effectLst/>
                <a:latin typeface="Consolas" panose="020B0609020204030204" pitchFamily="49" charset="0"/>
              </a:rPr>
              <a:t>(prod(</a:t>
            </a:r>
            <a:r>
              <a:rPr lang="en-GB" b="0" dirty="0">
                <a:solidFill>
                  <a:srgbClr val="B5CEA8"/>
                </a:solidFill>
                <a:effectLst/>
                <a:latin typeface="Consolas" panose="020B0609020204030204" pitchFamily="49" charset="0"/>
              </a:rPr>
              <a:t>4</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5</a:t>
            </a:r>
            <a:r>
              <a:rPr lang="en-GB" b="0" dirty="0">
                <a:solidFill>
                  <a:srgbClr val="D4D4D4"/>
                </a:solidFill>
                <a:effectLst/>
                <a:latin typeface="Consolas" panose="020B0609020204030204" pitchFamily="49" charset="0"/>
              </a:rPr>
              <a:t>))</a:t>
            </a:r>
          </a:p>
          <a:p>
            <a:r>
              <a:rPr lang="en-GB" b="0" dirty="0">
                <a:solidFill>
                  <a:srgbClr val="569CD6"/>
                </a:solidFill>
                <a:effectLst/>
                <a:latin typeface="Consolas" panose="020B0609020204030204" pitchFamily="49" charset="0"/>
              </a:rPr>
              <a:t>print</a:t>
            </a:r>
            <a:r>
              <a:rPr lang="en-GB" b="0" dirty="0">
                <a:solidFill>
                  <a:srgbClr val="D4D4D4"/>
                </a:solidFill>
                <a:effectLst/>
                <a:latin typeface="Consolas" panose="020B0609020204030204" pitchFamily="49" charset="0"/>
              </a:rPr>
              <a:t>(prod(</a:t>
            </a:r>
            <a:r>
              <a:rPr lang="en-GB" b="0" dirty="0">
                <a:solidFill>
                  <a:srgbClr val="B5CEA8"/>
                </a:solidFill>
                <a:effectLst/>
                <a:latin typeface="Consolas" panose="020B0609020204030204" pitchFamily="49" charset="0"/>
              </a:rPr>
              <a:t>5</a:t>
            </a:r>
            <a:r>
              <a:rPr lang="en-GB"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80498992"/>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Ámbitos de las funciones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144083"/>
          </a:xfrm>
        </p:spPr>
        <p:txBody>
          <a:bodyPr vert="horz" lIns="91440" tIns="45720" rIns="91440" bIns="45720" rtlCol="0">
            <a:normAutofit/>
          </a:bodyPr>
          <a:lstStyle/>
          <a:p>
            <a:r>
              <a:rPr lang="es-ES" sz="2000" dirty="0" err="1"/>
              <a:t>scope</a:t>
            </a:r>
            <a:r>
              <a:rPr lang="es-ES" sz="2000" dirty="0"/>
              <a:t> (ámbito) local</a:t>
            </a:r>
          </a:p>
          <a:p>
            <a:pPr marL="342900" indent="-342900">
              <a:buFontTx/>
              <a:buChar char="-"/>
            </a:pPr>
            <a:r>
              <a:rPr lang="es-ES" sz="2000" dirty="0"/>
              <a:t>c es un parámetro,</a:t>
            </a:r>
            <a:br>
              <a:rPr lang="es-ES" sz="2000" dirty="0"/>
            </a:br>
            <a:r>
              <a:rPr lang="es-ES" sz="2000" dirty="0"/>
              <a:t> su ámbito es la función</a:t>
            </a:r>
          </a:p>
          <a:p>
            <a:pPr marL="342900" indent="-342900">
              <a:buFontTx/>
              <a:buChar char="-"/>
            </a:pPr>
            <a:r>
              <a:rPr lang="es-ES" sz="2000" dirty="0"/>
              <a:t>c no existe fuera de la función</a:t>
            </a:r>
          </a:p>
          <a:p>
            <a:pPr marL="342900" indent="-342900">
              <a:buFontTx/>
              <a:buChar char="-"/>
            </a:pPr>
            <a:r>
              <a:rPr lang="es-ES" sz="2000" dirty="0"/>
              <a:t>n es de ámbito (</a:t>
            </a:r>
            <a:r>
              <a:rPr lang="es-ES" sz="2000" dirty="0" err="1"/>
              <a:t>scope</a:t>
            </a:r>
            <a:r>
              <a:rPr lang="es-ES" sz="2000" dirty="0"/>
              <a:t>)</a:t>
            </a:r>
            <a:br>
              <a:rPr lang="es-ES" sz="2000" dirty="0"/>
            </a:br>
            <a:r>
              <a:rPr lang="es-ES" sz="2000" dirty="0"/>
              <a:t>global</a:t>
            </a:r>
          </a:p>
          <a:p>
            <a:pPr marL="342900" indent="-342900">
              <a:buFontTx/>
              <a:buChar char="-"/>
            </a:pPr>
            <a:r>
              <a:rPr lang="es-ES" sz="2000" dirty="0"/>
              <a:t>d existe en los dos ámbitos, el local y el global</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05_funciones_scope.py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59970EED-816C-4AA4-AA07-1279800AFE35}"/>
              </a:ext>
            </a:extLst>
          </p:cNvPr>
          <p:cNvSpPr txBox="1"/>
          <p:nvPr/>
        </p:nvSpPr>
        <p:spPr>
          <a:xfrm>
            <a:off x="5140361" y="794855"/>
            <a:ext cx="6577729" cy="4247317"/>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pruebaCadenas</a:t>
            </a:r>
            <a:r>
              <a:rPr lang="es-ES" b="0" dirty="0">
                <a:solidFill>
                  <a:srgbClr val="D4D4D4"/>
                </a:solidFill>
                <a:effectLst/>
                <a:latin typeface="Consolas" panose="020B0609020204030204" pitchFamily="49" charset="0"/>
              </a:rPr>
              <a:t>(c):</a:t>
            </a:r>
          </a:p>
          <a:p>
            <a:r>
              <a:rPr lang="es-ES" b="0" dirty="0">
                <a:solidFill>
                  <a:srgbClr val="D4D4D4"/>
                </a:solidFill>
                <a:effectLst/>
                <a:latin typeface="Consolas" panose="020B0609020204030204" pitchFamily="49" charset="0"/>
              </a:rPr>
              <a:t>    c = </a:t>
            </a:r>
            <a:r>
              <a:rPr lang="es-ES" b="0" dirty="0">
                <a:solidFill>
                  <a:srgbClr val="CE9178"/>
                </a:solidFill>
                <a:effectLst/>
                <a:latin typeface="Consolas" panose="020B0609020204030204" pitchFamily="49" charset="0"/>
              </a:rPr>
              <a:t>'Juan'</a:t>
            </a:r>
          </a:p>
          <a:p>
            <a:r>
              <a:rPr lang="es-ES" b="0" dirty="0">
                <a:solidFill>
                  <a:srgbClr val="D4D4D4"/>
                </a:solidFill>
                <a:effectLst/>
                <a:latin typeface="Consolas" panose="020B0609020204030204" pitchFamily="49" charset="0"/>
              </a:rPr>
              <a:t>    d = </a:t>
            </a:r>
            <a:r>
              <a:rPr lang="es-ES" b="0" dirty="0">
                <a:solidFill>
                  <a:srgbClr val="CE9178"/>
                </a:solidFill>
                <a:effectLst/>
                <a:latin typeface="Consolas" panose="020B0609020204030204" pitchFamily="49" charset="0"/>
              </a:rPr>
              <a:t>'local'</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'Dentro de la función c vale'</a:t>
            </a:r>
            <a:r>
              <a:rPr lang="es-ES" b="0" dirty="0">
                <a:solidFill>
                  <a:srgbClr val="D4D4D4"/>
                </a:solidFill>
                <a:effectLst/>
                <a:latin typeface="Consolas" panose="020B0609020204030204" pitchFamily="49" charset="0"/>
              </a:rPr>
              <a:t>, c)</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'Dentro de la función d vale'</a:t>
            </a:r>
            <a:r>
              <a:rPr lang="es-ES" b="0" dirty="0">
                <a:solidFill>
                  <a:srgbClr val="D4D4D4"/>
                </a:solidFill>
                <a:effectLst/>
                <a:latin typeface="Consolas" panose="020B0609020204030204" pitchFamily="49" charset="0"/>
              </a:rPr>
              <a:t>, c)</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n = </a:t>
            </a:r>
            <a:r>
              <a:rPr lang="es-ES" b="0" dirty="0">
                <a:solidFill>
                  <a:srgbClr val="CE9178"/>
                </a:solidFill>
                <a:effectLst/>
                <a:latin typeface="Consolas" panose="020B0609020204030204" pitchFamily="49" charset="0"/>
              </a:rPr>
              <a:t>'Pepe'</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d = </a:t>
            </a:r>
            <a:r>
              <a:rPr lang="es-ES" b="0" dirty="0">
                <a:solidFill>
                  <a:srgbClr val="CE9178"/>
                </a:solidFill>
                <a:effectLst/>
                <a:latin typeface="Consolas" panose="020B0609020204030204" pitchFamily="49" charset="0"/>
              </a:rPr>
              <a:t>'global'</a:t>
            </a:r>
            <a:endParaRPr lang="es-ES" b="0" dirty="0">
              <a:solidFill>
                <a:srgbClr val="D4D4D4"/>
              </a:solidFill>
              <a:effectLst/>
              <a:latin typeface="Consolas" panose="020B0609020204030204" pitchFamily="49" charset="0"/>
            </a:endParaRPr>
          </a:p>
          <a:p>
            <a:r>
              <a:rPr lang="es-ES" b="0" dirty="0" err="1">
                <a:solidFill>
                  <a:srgbClr val="D4D4D4"/>
                </a:solidFill>
                <a:effectLst/>
                <a:latin typeface="Consolas" panose="020B0609020204030204" pitchFamily="49" charset="0"/>
              </a:rPr>
              <a:t>pruebaCadenas</a:t>
            </a:r>
            <a:r>
              <a:rPr lang="es-ES" b="0" dirty="0">
                <a:solidFill>
                  <a:srgbClr val="D4D4D4"/>
                </a:solidFill>
                <a:effectLst/>
                <a:latin typeface="Consolas" panose="020B0609020204030204" pitchFamily="49" charset="0"/>
              </a:rPr>
              <a:t>(n)</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'Fuera de la función'</a:t>
            </a:r>
            <a:r>
              <a:rPr lang="es-ES" b="0" dirty="0">
                <a:solidFill>
                  <a:srgbClr val="D4D4D4"/>
                </a:solidFill>
                <a:effectLst/>
                <a:latin typeface="Consolas" panose="020B0609020204030204" pitchFamily="49" charset="0"/>
              </a:rPr>
              <a:t>, n)</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'Fuera de la función'</a:t>
            </a:r>
            <a:r>
              <a:rPr lang="es-ES" b="0" dirty="0">
                <a:solidFill>
                  <a:srgbClr val="D4D4D4"/>
                </a:solidFill>
                <a:effectLst/>
                <a:latin typeface="Consolas" panose="020B0609020204030204" pitchFamily="49" charset="0"/>
              </a:rPr>
              <a:t>, c) </a:t>
            </a:r>
            <a:r>
              <a:rPr lang="es-ES" b="0" dirty="0">
                <a:solidFill>
                  <a:srgbClr val="6A9955"/>
                </a:solidFill>
                <a:effectLst/>
                <a:latin typeface="Consolas" panose="020B0609020204030204" pitchFamily="49" charset="0"/>
              </a:rPr>
              <a:t># Error -&gt; </a:t>
            </a:r>
            <a:r>
              <a:rPr lang="es-ES" b="0" dirty="0" err="1">
                <a:solidFill>
                  <a:srgbClr val="6A9955"/>
                </a:solidFill>
                <a:effectLst/>
                <a:latin typeface="Consolas" panose="020B0609020204030204" pitchFamily="49" charset="0"/>
              </a:rPr>
              <a:t>name</a:t>
            </a:r>
            <a:r>
              <a:rPr lang="es-ES" b="0" dirty="0">
                <a:solidFill>
                  <a:srgbClr val="6A9955"/>
                </a:solidFill>
                <a:effectLst/>
                <a:latin typeface="Consolas" panose="020B0609020204030204" pitchFamily="49" charset="0"/>
              </a:rPr>
              <a:t> 'c' </a:t>
            </a:r>
            <a:r>
              <a:rPr lang="es-ES" b="0" dirty="0" err="1">
                <a:solidFill>
                  <a:srgbClr val="6A9955"/>
                </a:solidFill>
                <a:effectLst/>
                <a:latin typeface="Consolas" panose="020B0609020204030204" pitchFamily="49" charset="0"/>
              </a:rPr>
              <a:t>is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not</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defined</a:t>
            </a:r>
            <a:r>
              <a:rPr lang="es-ES" b="0" dirty="0">
                <a:solidFill>
                  <a:srgbClr val="6A9955"/>
                </a:solidFill>
                <a:effectLst/>
                <a:latin typeface="Consolas" panose="020B0609020204030204" pitchFamily="49" charset="0"/>
              </a:rPr>
              <a:t> </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'Fuera de la función, d vale'</a:t>
            </a:r>
            <a:r>
              <a:rPr lang="es-ES" b="0" dirty="0">
                <a:solidFill>
                  <a:srgbClr val="D4D4D4"/>
                </a:solidFill>
                <a:effectLst/>
                <a:latin typeface="Consolas" panose="020B0609020204030204" pitchFamily="49" charset="0"/>
              </a:rPr>
              <a:t>, d)</a:t>
            </a:r>
          </a:p>
          <a:p>
            <a:endParaRPr lang="es-ES" b="0" dirty="0">
              <a:solidFill>
                <a:srgbClr val="D4D4D4"/>
              </a:solidFill>
              <a:effectLst/>
              <a:latin typeface="Consolas" panose="020B0609020204030204" pitchFamily="49" charset="0"/>
            </a:endParaRPr>
          </a:p>
        </p:txBody>
      </p:sp>
      <p:sp>
        <p:nvSpPr>
          <p:cNvPr id="11" name="CuadroTexto 10">
            <a:extLst>
              <a:ext uri="{FF2B5EF4-FFF2-40B4-BE49-F238E27FC236}">
                <a16:creationId xmlns:a16="http://schemas.microsoft.com/office/drawing/2014/main" id="{93A0218D-3384-4085-A1AF-0FC49C2CBB5A}"/>
              </a:ext>
            </a:extLst>
          </p:cNvPr>
          <p:cNvSpPr txBox="1"/>
          <p:nvPr/>
        </p:nvSpPr>
        <p:spPr>
          <a:xfrm>
            <a:off x="8597550" y="5183730"/>
            <a:ext cx="3314701" cy="1200329"/>
          </a:xfrm>
          <a:prstGeom prst="rect">
            <a:avLst/>
          </a:prstGeom>
          <a:noFill/>
        </p:spPr>
        <p:txBody>
          <a:bodyPr wrap="square">
            <a:spAutoFit/>
          </a:bodyPr>
          <a:lstStyle/>
          <a:p>
            <a:r>
              <a:rPr lang="es-ES" dirty="0"/>
              <a:t>Dentro de la función c vale Juan</a:t>
            </a:r>
          </a:p>
          <a:p>
            <a:r>
              <a:rPr lang="es-ES" dirty="0"/>
              <a:t>Dentro de la función d vale Juan</a:t>
            </a:r>
          </a:p>
          <a:p>
            <a:r>
              <a:rPr lang="es-ES" dirty="0"/>
              <a:t>Fuera de la función Pepe</a:t>
            </a:r>
          </a:p>
          <a:p>
            <a:r>
              <a:rPr lang="es-ES" dirty="0"/>
              <a:t>Fuera de la función, d vale global</a:t>
            </a:r>
          </a:p>
        </p:txBody>
      </p:sp>
    </p:spTree>
    <p:extLst>
      <p:ext uri="{BB962C8B-B14F-4D97-AF65-F5344CB8AC3E}">
        <p14:creationId xmlns:p14="http://schemas.microsoft.com/office/powerpoint/2010/main" val="1340181092"/>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Ámbitos de las funciones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144083"/>
          </a:xfrm>
        </p:spPr>
        <p:txBody>
          <a:bodyPr vert="horz" lIns="91440" tIns="45720" rIns="91440" bIns="45720" rtlCol="0">
            <a:normAutofit/>
          </a:bodyPr>
          <a:lstStyle/>
          <a:p>
            <a:r>
              <a:rPr lang="es-ES" sz="2000" dirty="0" err="1"/>
              <a:t>scope</a:t>
            </a:r>
            <a:r>
              <a:rPr lang="es-ES" sz="2000" dirty="0"/>
              <a:t> (ámbito) global</a:t>
            </a:r>
          </a:p>
          <a:p>
            <a:pPr marL="342900" indent="-342900">
              <a:buFontTx/>
              <a:buChar char="-"/>
            </a:pPr>
            <a:r>
              <a:rPr lang="es-ES" sz="2000" dirty="0"/>
              <a:t>g  esta en el ámbito global</a:t>
            </a:r>
          </a:p>
          <a:p>
            <a:pPr marL="342900" indent="-342900">
              <a:buFontTx/>
              <a:buChar char="-"/>
            </a:pPr>
            <a:r>
              <a:rPr lang="es-ES" sz="2000" dirty="0"/>
              <a:t>g es accesible desde dentro de la función</a:t>
            </a:r>
          </a:p>
          <a:p>
            <a:pPr marL="342900" indent="-342900">
              <a:buFontTx/>
              <a:buChar char="-"/>
            </a:pPr>
            <a:r>
              <a:rPr lang="es-ES" sz="2000" dirty="0"/>
              <a:t>g no es manipulable desde dentro de la función</a:t>
            </a:r>
          </a:p>
          <a:p>
            <a:pPr marL="342900" indent="-342900">
              <a:buFontTx/>
              <a:buChar char="-"/>
            </a:pPr>
            <a:r>
              <a:rPr lang="es-ES" sz="2000" dirty="0"/>
              <a:t>global permite hacer una variable global manipulable desde dentro de la función</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05_funciones_scope.py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C7975D11-AF35-40F1-9A94-8C4BA76EEAFE}"/>
              </a:ext>
            </a:extLst>
          </p:cNvPr>
          <p:cNvSpPr txBox="1"/>
          <p:nvPr/>
        </p:nvSpPr>
        <p:spPr>
          <a:xfrm>
            <a:off x="5453654" y="746143"/>
            <a:ext cx="6094878" cy="2031325"/>
          </a:xfrm>
          <a:prstGeom prst="rect">
            <a:avLst/>
          </a:prstGeom>
          <a:noFill/>
        </p:spPr>
        <p:txBody>
          <a:bodyPr wrap="square">
            <a:spAutoFit/>
          </a:bodyPr>
          <a:lstStyle/>
          <a:p>
            <a:r>
              <a:rPr lang="es-ES" b="0" dirty="0">
                <a:solidFill>
                  <a:srgbClr val="D4D4D4"/>
                </a:solidFill>
                <a:effectLst/>
                <a:latin typeface="Consolas" panose="020B0609020204030204" pitchFamily="49" charset="0"/>
              </a:rPr>
              <a:t>g = </a:t>
            </a:r>
            <a:r>
              <a:rPr lang="es-ES" b="0" dirty="0">
                <a:solidFill>
                  <a:srgbClr val="CE9178"/>
                </a:solidFill>
                <a:effectLst/>
                <a:latin typeface="Consolas" panose="020B0609020204030204" pitchFamily="49" charset="0"/>
              </a:rPr>
              <a:t>'Pepe'</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use_global</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dirty="0" err="1">
                <a:solidFill>
                  <a:srgbClr val="569CD6"/>
                </a:solidFill>
                <a:latin typeface="Consolas" panose="020B0609020204030204" pitchFamily="49" charset="0"/>
              </a:rPr>
              <a:t>print</a:t>
            </a:r>
            <a:r>
              <a:rPr lang="es-ES" dirty="0">
                <a:solidFill>
                  <a:srgbClr val="D4D4D4"/>
                </a:solidFill>
                <a:latin typeface="Consolas" panose="020B0609020204030204" pitchFamily="49" charset="0"/>
              </a:rPr>
              <a:t>(</a:t>
            </a:r>
            <a:r>
              <a:rPr lang="es-ES" dirty="0">
                <a:solidFill>
                  <a:srgbClr val="CE9178"/>
                </a:solidFill>
                <a:latin typeface="Consolas" panose="020B0609020204030204" pitchFamily="49" charset="0"/>
              </a:rPr>
              <a:t>'Dentro de la función g vale'</a:t>
            </a:r>
            <a:r>
              <a:rPr lang="es-ES" dirty="0">
                <a:solidFill>
                  <a:srgbClr val="D4D4D4"/>
                </a:solidFill>
                <a:latin typeface="Consolas" panose="020B0609020204030204" pitchFamily="49" charset="0"/>
              </a:rPr>
              <a:t>, g)</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err="1">
                <a:solidFill>
                  <a:srgbClr val="D4D4D4"/>
                </a:solidFill>
                <a:effectLst/>
                <a:latin typeface="Consolas" panose="020B0609020204030204" pitchFamily="49" charset="0"/>
              </a:rPr>
              <a:t>use_global</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'Fuera de la función g vale'</a:t>
            </a:r>
            <a:r>
              <a:rPr lang="es-ES" b="0" dirty="0">
                <a:solidFill>
                  <a:srgbClr val="D4D4D4"/>
                </a:solidFill>
                <a:effectLst/>
                <a:latin typeface="Consolas" panose="020B0609020204030204" pitchFamily="49" charset="0"/>
              </a:rPr>
              <a:t>, g)</a:t>
            </a:r>
          </a:p>
        </p:txBody>
      </p:sp>
      <p:sp>
        <p:nvSpPr>
          <p:cNvPr id="12" name="CuadroTexto 11">
            <a:extLst>
              <a:ext uri="{FF2B5EF4-FFF2-40B4-BE49-F238E27FC236}">
                <a16:creationId xmlns:a16="http://schemas.microsoft.com/office/drawing/2014/main" id="{6C200D67-411F-4569-B379-132D4D01EE9E}"/>
              </a:ext>
            </a:extLst>
          </p:cNvPr>
          <p:cNvSpPr txBox="1"/>
          <p:nvPr/>
        </p:nvSpPr>
        <p:spPr>
          <a:xfrm>
            <a:off x="6998595" y="4228024"/>
            <a:ext cx="4792196" cy="369332"/>
          </a:xfrm>
          <a:prstGeom prst="rect">
            <a:avLst/>
          </a:prstGeom>
          <a:noFill/>
        </p:spPr>
        <p:txBody>
          <a:bodyPr wrap="square">
            <a:spAutoFit/>
          </a:bodyPr>
          <a:lstStyle/>
          <a:p>
            <a:r>
              <a:rPr lang="en-GB" dirty="0"/>
              <a:t>local variable 'g' referenced before assignment</a:t>
            </a:r>
            <a:endParaRPr lang="es-ES" dirty="0"/>
          </a:p>
        </p:txBody>
      </p:sp>
      <p:sp>
        <p:nvSpPr>
          <p:cNvPr id="13" name="CuadroTexto 12">
            <a:extLst>
              <a:ext uri="{FF2B5EF4-FFF2-40B4-BE49-F238E27FC236}">
                <a16:creationId xmlns:a16="http://schemas.microsoft.com/office/drawing/2014/main" id="{4934216D-A42A-4D9E-BE41-7D354A9F3742}"/>
              </a:ext>
            </a:extLst>
          </p:cNvPr>
          <p:cNvSpPr txBox="1"/>
          <p:nvPr/>
        </p:nvSpPr>
        <p:spPr>
          <a:xfrm>
            <a:off x="8267761" y="2847918"/>
            <a:ext cx="3502647" cy="646331"/>
          </a:xfrm>
          <a:prstGeom prst="rect">
            <a:avLst/>
          </a:prstGeom>
          <a:noFill/>
        </p:spPr>
        <p:txBody>
          <a:bodyPr wrap="square">
            <a:spAutoFit/>
          </a:bodyPr>
          <a:lstStyle/>
          <a:p>
            <a:r>
              <a:rPr lang="es-ES" dirty="0"/>
              <a:t>Dentro de la función g vale Pepe</a:t>
            </a:r>
          </a:p>
          <a:p>
            <a:r>
              <a:rPr lang="es-ES" dirty="0"/>
              <a:t>Fuera de la función g vale Pepe</a:t>
            </a:r>
          </a:p>
        </p:txBody>
      </p:sp>
      <p:sp>
        <p:nvSpPr>
          <p:cNvPr id="15" name="CuadroTexto 14">
            <a:extLst>
              <a:ext uri="{FF2B5EF4-FFF2-40B4-BE49-F238E27FC236}">
                <a16:creationId xmlns:a16="http://schemas.microsoft.com/office/drawing/2014/main" id="{771396B4-F71D-4F19-AF34-C0908C3FA668}"/>
              </a:ext>
            </a:extLst>
          </p:cNvPr>
          <p:cNvSpPr txBox="1"/>
          <p:nvPr/>
        </p:nvSpPr>
        <p:spPr>
          <a:xfrm>
            <a:off x="5501458" y="3452423"/>
            <a:ext cx="2815547" cy="646331"/>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use_global</a:t>
            </a:r>
            <a:r>
              <a:rPr lang="es-ES" b="0" dirty="0">
                <a:solidFill>
                  <a:srgbClr val="D4D4D4"/>
                </a:solidFill>
                <a:effectLst/>
                <a:latin typeface="Consolas" panose="020B0609020204030204" pitchFamily="49" charset="0"/>
              </a:rPr>
              <a:t>() :</a:t>
            </a: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g = </a:t>
            </a:r>
            <a:r>
              <a:rPr lang="es-ES" b="0" dirty="0">
                <a:solidFill>
                  <a:srgbClr val="CE9178"/>
                </a:solidFill>
                <a:effectLst/>
                <a:latin typeface="Consolas" panose="020B0609020204030204" pitchFamily="49" charset="0"/>
              </a:rPr>
              <a:t>'Don '</a:t>
            </a:r>
            <a:r>
              <a:rPr lang="es-ES" b="0" dirty="0">
                <a:solidFill>
                  <a:srgbClr val="D4D4D4"/>
                </a:solidFill>
                <a:effectLst/>
                <a:latin typeface="Consolas" panose="020B0609020204030204" pitchFamily="49" charset="0"/>
              </a:rPr>
              <a:t> + g</a:t>
            </a:r>
          </a:p>
        </p:txBody>
      </p:sp>
      <p:sp>
        <p:nvSpPr>
          <p:cNvPr id="17" name="CuadroTexto 16">
            <a:extLst>
              <a:ext uri="{FF2B5EF4-FFF2-40B4-BE49-F238E27FC236}">
                <a16:creationId xmlns:a16="http://schemas.microsoft.com/office/drawing/2014/main" id="{0BE0F9EA-25CE-4DA7-8B4C-61F688C223C7}"/>
              </a:ext>
            </a:extLst>
          </p:cNvPr>
          <p:cNvSpPr txBox="1"/>
          <p:nvPr/>
        </p:nvSpPr>
        <p:spPr>
          <a:xfrm>
            <a:off x="5501458" y="4773709"/>
            <a:ext cx="3941039" cy="923330"/>
          </a:xfrm>
          <a:prstGeom prst="rect">
            <a:avLst/>
          </a:prstGeom>
          <a:noFill/>
        </p:spPr>
        <p:txBody>
          <a:bodyPr wrap="square">
            <a:spAutoFit/>
          </a:bodyPr>
          <a:lstStyle/>
          <a:p>
            <a:r>
              <a:rPr lang="en-GB" b="0" dirty="0">
                <a:solidFill>
                  <a:srgbClr val="569CD6"/>
                </a:solidFill>
                <a:effectLst/>
                <a:latin typeface="Consolas" panose="020B0609020204030204" pitchFamily="49" charset="0"/>
              </a:rPr>
              <a:t>def</a:t>
            </a: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use_global</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global</a:t>
            </a:r>
            <a:r>
              <a:rPr lang="en-GB" b="0" dirty="0">
                <a:solidFill>
                  <a:srgbClr val="D4D4D4"/>
                </a:solidFill>
                <a:effectLst/>
                <a:latin typeface="Consolas" panose="020B0609020204030204" pitchFamily="49" charset="0"/>
              </a:rPr>
              <a:t> g</a:t>
            </a:r>
          </a:p>
          <a:p>
            <a:r>
              <a:rPr lang="en-GB" b="0" dirty="0">
                <a:solidFill>
                  <a:srgbClr val="D4D4D4"/>
                </a:solidFill>
                <a:effectLst/>
                <a:latin typeface="Consolas" panose="020B0609020204030204" pitchFamily="49" charset="0"/>
              </a:rPr>
              <a:t>    g = </a:t>
            </a:r>
            <a:r>
              <a:rPr lang="en-GB" b="0" dirty="0">
                <a:solidFill>
                  <a:srgbClr val="CE9178"/>
                </a:solidFill>
                <a:effectLst/>
                <a:latin typeface="Consolas" panose="020B0609020204030204" pitchFamily="49" charset="0"/>
              </a:rPr>
              <a:t>'Don '</a:t>
            </a:r>
            <a:r>
              <a:rPr lang="en-GB" b="0" dirty="0">
                <a:solidFill>
                  <a:srgbClr val="D4D4D4"/>
                </a:solidFill>
                <a:effectLst/>
                <a:latin typeface="Consolas" panose="020B0609020204030204" pitchFamily="49" charset="0"/>
              </a:rPr>
              <a:t> + g</a:t>
            </a:r>
          </a:p>
        </p:txBody>
      </p:sp>
      <p:sp>
        <p:nvSpPr>
          <p:cNvPr id="19" name="CuadroTexto 18">
            <a:extLst>
              <a:ext uri="{FF2B5EF4-FFF2-40B4-BE49-F238E27FC236}">
                <a16:creationId xmlns:a16="http://schemas.microsoft.com/office/drawing/2014/main" id="{644DBE9D-16B8-4451-B615-AF9BC9F0915B}"/>
              </a:ext>
            </a:extLst>
          </p:cNvPr>
          <p:cNvSpPr txBox="1"/>
          <p:nvPr/>
        </p:nvSpPr>
        <p:spPr>
          <a:xfrm>
            <a:off x="8013637" y="5873392"/>
            <a:ext cx="3756771" cy="646331"/>
          </a:xfrm>
          <a:prstGeom prst="rect">
            <a:avLst/>
          </a:prstGeom>
          <a:noFill/>
        </p:spPr>
        <p:txBody>
          <a:bodyPr wrap="square">
            <a:spAutoFit/>
          </a:bodyPr>
          <a:lstStyle/>
          <a:p>
            <a:r>
              <a:rPr lang="es-ES" dirty="0"/>
              <a:t>Dentro de la función g vale Don Pepe</a:t>
            </a:r>
          </a:p>
          <a:p>
            <a:r>
              <a:rPr lang="es-ES" dirty="0"/>
              <a:t>Fuera de la función g vale Don Pepe</a:t>
            </a:r>
          </a:p>
        </p:txBody>
      </p:sp>
    </p:spTree>
    <p:extLst>
      <p:ext uri="{BB962C8B-B14F-4D97-AF65-F5344CB8AC3E}">
        <p14:creationId xmlns:p14="http://schemas.microsoft.com/office/powerpoint/2010/main" val="1094128801"/>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Tipos mutables como argumentos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Si un argumento es de tipo inmutable será modificado cuando se modifique el parámetro en la función</a:t>
            </a:r>
          </a:p>
          <a:p>
            <a:endParaRPr lang="es-ES" sz="2000" dirty="0"/>
          </a:p>
          <a:p>
            <a:r>
              <a:rPr lang="es-ES" sz="2000" dirty="0"/>
              <a:t>Para evitarlo le pasamos a la función un clon del original</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05_funciones_scope.py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93561991-C242-45BA-B3CA-F90AFEA9C4E6}"/>
              </a:ext>
            </a:extLst>
          </p:cNvPr>
          <p:cNvSpPr txBox="1"/>
          <p:nvPr/>
        </p:nvSpPr>
        <p:spPr>
          <a:xfrm>
            <a:off x="5240577" y="753639"/>
            <a:ext cx="6097044" cy="203132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prueba(c):</a:t>
            </a:r>
          </a:p>
          <a:p>
            <a:r>
              <a:rPr lang="es-ES" b="0" dirty="0">
                <a:solidFill>
                  <a:srgbClr val="D4D4D4"/>
                </a:solidFill>
                <a:effectLst/>
                <a:latin typeface="Consolas" panose="020B0609020204030204" pitchFamily="49" charset="0"/>
              </a:rPr>
              <a:t>    c[</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'Juan'</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'Dentro de la función, c vale'</a:t>
            </a:r>
            <a:r>
              <a:rPr lang="es-ES" b="0" dirty="0">
                <a:solidFill>
                  <a:srgbClr val="D4D4D4"/>
                </a:solidFill>
                <a:effectLst/>
                <a:latin typeface="Consolas" panose="020B0609020204030204" pitchFamily="49" charset="0"/>
              </a:rPr>
              <a:t>, c)</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n =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prueba(n)</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'Fuera de la función'</a:t>
            </a:r>
            <a:r>
              <a:rPr lang="es-ES" b="0" dirty="0">
                <a:solidFill>
                  <a:srgbClr val="D4D4D4"/>
                </a:solidFill>
                <a:effectLst/>
                <a:latin typeface="Consolas" panose="020B0609020204030204" pitchFamily="49" charset="0"/>
              </a:rPr>
              <a:t>, n)</a:t>
            </a:r>
          </a:p>
        </p:txBody>
      </p:sp>
      <p:sp>
        <p:nvSpPr>
          <p:cNvPr id="9" name="CuadroTexto 8">
            <a:extLst>
              <a:ext uri="{FF2B5EF4-FFF2-40B4-BE49-F238E27FC236}">
                <a16:creationId xmlns:a16="http://schemas.microsoft.com/office/drawing/2014/main" id="{9358FA70-A41F-403E-A06E-0969EB6002D0}"/>
              </a:ext>
            </a:extLst>
          </p:cNvPr>
          <p:cNvSpPr txBox="1"/>
          <p:nvPr/>
        </p:nvSpPr>
        <p:spPr>
          <a:xfrm>
            <a:off x="7908621" y="2935585"/>
            <a:ext cx="3859582" cy="646331"/>
          </a:xfrm>
          <a:prstGeom prst="rect">
            <a:avLst/>
          </a:prstGeom>
          <a:noFill/>
        </p:spPr>
        <p:txBody>
          <a:bodyPr wrap="square">
            <a:spAutoFit/>
          </a:bodyPr>
          <a:lstStyle/>
          <a:p>
            <a:r>
              <a:rPr lang="es-ES" dirty="0"/>
              <a:t>Dentro de la función, c vale ['Juan']</a:t>
            </a:r>
          </a:p>
          <a:p>
            <a:r>
              <a:rPr lang="es-ES" dirty="0"/>
              <a:t>Fuera de la función ['Juan']</a:t>
            </a:r>
          </a:p>
        </p:txBody>
      </p:sp>
      <p:sp>
        <p:nvSpPr>
          <p:cNvPr id="13" name="CuadroTexto 12">
            <a:extLst>
              <a:ext uri="{FF2B5EF4-FFF2-40B4-BE49-F238E27FC236}">
                <a16:creationId xmlns:a16="http://schemas.microsoft.com/office/drawing/2014/main" id="{30C976B6-0E0E-492A-B21C-181D5CCE2D8A}"/>
              </a:ext>
            </a:extLst>
          </p:cNvPr>
          <p:cNvSpPr txBox="1"/>
          <p:nvPr/>
        </p:nvSpPr>
        <p:spPr>
          <a:xfrm>
            <a:off x="5339997" y="3672916"/>
            <a:ext cx="6097044" cy="203132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prueba(c):</a:t>
            </a:r>
          </a:p>
          <a:p>
            <a:r>
              <a:rPr lang="es-ES" b="0" dirty="0">
                <a:solidFill>
                  <a:srgbClr val="D4D4D4"/>
                </a:solidFill>
                <a:effectLst/>
                <a:latin typeface="Consolas" panose="020B0609020204030204" pitchFamily="49" charset="0"/>
              </a:rPr>
              <a:t>    c[</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'Juan'</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'Dentro de la función, c vale'</a:t>
            </a:r>
            <a:r>
              <a:rPr lang="es-ES" b="0" dirty="0">
                <a:solidFill>
                  <a:srgbClr val="D4D4D4"/>
                </a:solidFill>
                <a:effectLst/>
                <a:latin typeface="Consolas" panose="020B0609020204030204" pitchFamily="49" charset="0"/>
              </a:rPr>
              <a:t>, c)</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n =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prueba([*n])</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'Fuera de la función'</a:t>
            </a:r>
            <a:r>
              <a:rPr lang="es-ES" b="0" dirty="0">
                <a:solidFill>
                  <a:srgbClr val="D4D4D4"/>
                </a:solidFill>
                <a:effectLst/>
                <a:latin typeface="Consolas" panose="020B0609020204030204" pitchFamily="49" charset="0"/>
              </a:rPr>
              <a:t>, n)</a:t>
            </a:r>
          </a:p>
        </p:txBody>
      </p:sp>
      <p:sp>
        <p:nvSpPr>
          <p:cNvPr id="15" name="CuadroTexto 14">
            <a:extLst>
              <a:ext uri="{FF2B5EF4-FFF2-40B4-BE49-F238E27FC236}">
                <a16:creationId xmlns:a16="http://schemas.microsoft.com/office/drawing/2014/main" id="{65A39E4E-5E40-4362-9F24-B0CE990D609C}"/>
              </a:ext>
            </a:extLst>
          </p:cNvPr>
          <p:cNvSpPr txBox="1"/>
          <p:nvPr/>
        </p:nvSpPr>
        <p:spPr>
          <a:xfrm>
            <a:off x="8289099" y="5886241"/>
            <a:ext cx="6097044" cy="646331"/>
          </a:xfrm>
          <a:prstGeom prst="rect">
            <a:avLst/>
          </a:prstGeom>
          <a:noFill/>
        </p:spPr>
        <p:txBody>
          <a:bodyPr wrap="square">
            <a:spAutoFit/>
          </a:bodyPr>
          <a:lstStyle/>
          <a:p>
            <a:r>
              <a:rPr lang="es-ES" dirty="0"/>
              <a:t>Dentro de la función, c vale ['Juan']</a:t>
            </a:r>
          </a:p>
          <a:p>
            <a:r>
              <a:rPr lang="es-ES" dirty="0"/>
              <a:t>Fuera de la función ['Pepe']</a:t>
            </a:r>
          </a:p>
        </p:txBody>
      </p:sp>
    </p:spTree>
    <p:extLst>
      <p:ext uri="{BB962C8B-B14F-4D97-AF65-F5344CB8AC3E}">
        <p14:creationId xmlns:p14="http://schemas.microsoft.com/office/powerpoint/2010/main" val="2275462710"/>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9471547B-163F-447B-88A2-2E62CE215351}"/>
              </a:ext>
            </a:extLst>
          </p:cNvPr>
          <p:cNvSpPr>
            <a:spLocks noGrp="1"/>
          </p:cNvSpPr>
          <p:nvPr>
            <p:ph type="title"/>
          </p:nvPr>
        </p:nvSpPr>
        <p:spPr>
          <a:xfrm>
            <a:off x="1028700" y="1967266"/>
            <a:ext cx="2628900" cy="2547257"/>
          </a:xfrm>
          <a:noFill/>
        </p:spPr>
        <p:txBody>
          <a:bodyPr anchor="ctr">
            <a:normAutofit/>
          </a:bodyPr>
          <a:lstStyle/>
          <a:p>
            <a:pPr algn="ctr"/>
            <a:r>
              <a:rPr lang="es-ES" sz="3600">
                <a:solidFill>
                  <a:srgbClr val="FFFFFF"/>
                </a:solidFill>
              </a:rPr>
              <a:t>Funciones nativas (Built-in)</a:t>
            </a:r>
          </a:p>
        </p:txBody>
      </p:sp>
      <p:graphicFrame>
        <p:nvGraphicFramePr>
          <p:cNvPr id="6" name="Tabla 5">
            <a:extLst>
              <a:ext uri="{FF2B5EF4-FFF2-40B4-BE49-F238E27FC236}">
                <a16:creationId xmlns:a16="http://schemas.microsoft.com/office/drawing/2014/main" id="{0139734C-BF5A-4959-B444-B7BE2A04405F}"/>
              </a:ext>
            </a:extLst>
          </p:cNvPr>
          <p:cNvGraphicFramePr>
            <a:graphicFrameLocks noGrp="1"/>
          </p:cNvGraphicFramePr>
          <p:nvPr>
            <p:extLst>
              <p:ext uri="{D42A27DB-BD31-4B8C-83A1-F6EECF244321}">
                <p14:modId xmlns:p14="http://schemas.microsoft.com/office/powerpoint/2010/main" val="3265834323"/>
              </p:ext>
            </p:extLst>
          </p:nvPr>
        </p:nvGraphicFramePr>
        <p:xfrm>
          <a:off x="4415246" y="509451"/>
          <a:ext cx="7393576" cy="5721534"/>
        </p:xfrm>
        <a:graphic>
          <a:graphicData uri="http://schemas.openxmlformats.org/drawingml/2006/table">
            <a:tbl>
              <a:tblPr>
                <a:tableStyleId>{5C22544A-7EE6-4342-B048-85BDC9FD1C3A}</a:tableStyleId>
              </a:tblPr>
              <a:tblGrid>
                <a:gridCol w="1536984">
                  <a:extLst>
                    <a:ext uri="{9D8B030D-6E8A-4147-A177-3AD203B41FA5}">
                      <a16:colId xmlns:a16="http://schemas.microsoft.com/office/drawing/2014/main" val="4244773932"/>
                    </a:ext>
                  </a:extLst>
                </a:gridCol>
                <a:gridCol w="1393318">
                  <a:extLst>
                    <a:ext uri="{9D8B030D-6E8A-4147-A177-3AD203B41FA5}">
                      <a16:colId xmlns:a16="http://schemas.microsoft.com/office/drawing/2014/main" val="536120278"/>
                    </a:ext>
                  </a:extLst>
                </a:gridCol>
                <a:gridCol w="1289102">
                  <a:extLst>
                    <a:ext uri="{9D8B030D-6E8A-4147-A177-3AD203B41FA5}">
                      <a16:colId xmlns:a16="http://schemas.microsoft.com/office/drawing/2014/main" val="3925054081"/>
                    </a:ext>
                  </a:extLst>
                </a:gridCol>
                <a:gridCol w="1582671">
                  <a:extLst>
                    <a:ext uri="{9D8B030D-6E8A-4147-A177-3AD203B41FA5}">
                      <a16:colId xmlns:a16="http://schemas.microsoft.com/office/drawing/2014/main" val="529939227"/>
                    </a:ext>
                  </a:extLst>
                </a:gridCol>
                <a:gridCol w="1591501">
                  <a:extLst>
                    <a:ext uri="{9D8B030D-6E8A-4147-A177-3AD203B41FA5}">
                      <a16:colId xmlns:a16="http://schemas.microsoft.com/office/drawing/2014/main" val="2546758568"/>
                    </a:ext>
                  </a:extLst>
                </a:gridCol>
              </a:tblGrid>
              <a:tr h="408681">
                <a:tc>
                  <a:txBody>
                    <a:bodyPr/>
                    <a:lstStyle/>
                    <a:p>
                      <a:pPr algn="just"/>
                      <a:r>
                        <a:rPr lang="es-ES" sz="1600" u="none" strike="noStrike" dirty="0" err="1">
                          <a:solidFill>
                            <a:srgbClr val="6363BB"/>
                          </a:solidFill>
                          <a:effectLst/>
                          <a:hlinkClick r:id="rId2" tooltip="abs"/>
                        </a:rPr>
                        <a:t>abs</a:t>
                      </a:r>
                      <a:r>
                        <a:rPr lang="es-ES" sz="1600" u="none" strike="noStrike" dirty="0">
                          <a:solidFill>
                            <a:srgbClr val="6363BB"/>
                          </a:solidFill>
                          <a:effectLst/>
                          <a:hlinkClick r:id="rId2" tooltip="abs"/>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3" tooltip="delattr"/>
                        </a:rPr>
                        <a:t>delattr()</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4" tooltip="hash"/>
                        </a:rPr>
                        <a:t>hash()</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5"/>
                        </a:rPr>
                        <a:t>memoryview()</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6"/>
                        </a:rPr>
                        <a:t>set()</a:t>
                      </a:r>
                      <a:endParaRPr lang="es-ES" sz="1600">
                        <a:effectLst/>
                      </a:endParaRPr>
                    </a:p>
                  </a:txBody>
                  <a:tcPr marL="66781" marR="66781" marT="33390" marB="33390" anchor="ctr"/>
                </a:tc>
                <a:extLst>
                  <a:ext uri="{0D108BD9-81ED-4DB2-BD59-A6C34878D82A}">
                    <a16:rowId xmlns:a16="http://schemas.microsoft.com/office/drawing/2014/main" val="176026467"/>
                  </a:ext>
                </a:extLst>
              </a:tr>
              <a:tr h="408681">
                <a:tc>
                  <a:txBody>
                    <a:bodyPr/>
                    <a:lstStyle/>
                    <a:p>
                      <a:pPr algn="just"/>
                      <a:r>
                        <a:rPr lang="es-ES" sz="1600" u="none" strike="noStrike" dirty="0" err="1">
                          <a:solidFill>
                            <a:srgbClr val="6363BB"/>
                          </a:solidFill>
                          <a:effectLst/>
                          <a:hlinkClick r:id="rId7" tooltip="all"/>
                        </a:rPr>
                        <a:t>all</a:t>
                      </a:r>
                      <a:r>
                        <a:rPr lang="es-ES" sz="1600" u="none" strike="noStrike" dirty="0">
                          <a:solidFill>
                            <a:srgbClr val="6363BB"/>
                          </a:solidFill>
                          <a:effectLst/>
                          <a:hlinkClick r:id="rId7" tooltip="all"/>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8"/>
                        </a:rPr>
                        <a:t>dict()</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9" tooltip="help"/>
                        </a:rPr>
                        <a:t>help()</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10" tooltip="min"/>
                        </a:rPr>
                        <a:t>min()</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11" tooltip="setattr"/>
                        </a:rPr>
                        <a:t>setattr()</a:t>
                      </a:r>
                      <a:endParaRPr lang="es-ES" sz="1600">
                        <a:effectLst/>
                      </a:endParaRPr>
                    </a:p>
                  </a:txBody>
                  <a:tcPr marL="66781" marR="66781" marT="33390" marB="33390" anchor="ctr"/>
                </a:tc>
                <a:extLst>
                  <a:ext uri="{0D108BD9-81ED-4DB2-BD59-A6C34878D82A}">
                    <a16:rowId xmlns:a16="http://schemas.microsoft.com/office/drawing/2014/main" val="3264033384"/>
                  </a:ext>
                </a:extLst>
              </a:tr>
              <a:tr h="408681">
                <a:tc>
                  <a:txBody>
                    <a:bodyPr/>
                    <a:lstStyle/>
                    <a:p>
                      <a:pPr algn="just"/>
                      <a:r>
                        <a:rPr lang="es-ES" sz="1600" u="none" strike="noStrike" dirty="0" err="1">
                          <a:solidFill>
                            <a:srgbClr val="6363BB"/>
                          </a:solidFill>
                          <a:effectLst/>
                          <a:hlinkClick r:id="rId12" tooltip="any"/>
                        </a:rPr>
                        <a:t>any</a:t>
                      </a:r>
                      <a:r>
                        <a:rPr lang="es-ES" sz="1600" u="none" strike="noStrike" dirty="0">
                          <a:solidFill>
                            <a:srgbClr val="6363BB"/>
                          </a:solidFill>
                          <a:effectLst/>
                          <a:hlinkClick r:id="rId12" tooltip="any"/>
                        </a:rPr>
                        <a:t>()</a:t>
                      </a:r>
                      <a:endParaRPr lang="es-ES" sz="1600" dirty="0">
                        <a:effectLst/>
                      </a:endParaRPr>
                    </a:p>
                  </a:txBody>
                  <a:tcPr marL="66781" marR="66781" marT="33390" marB="33390" anchor="ctr"/>
                </a:tc>
                <a:tc>
                  <a:txBody>
                    <a:bodyPr/>
                    <a:lstStyle/>
                    <a:p>
                      <a:pPr algn="just"/>
                      <a:r>
                        <a:rPr lang="es-ES" sz="1600" u="none" strike="noStrike" dirty="0" err="1">
                          <a:solidFill>
                            <a:srgbClr val="6363BB"/>
                          </a:solidFill>
                          <a:effectLst/>
                          <a:hlinkClick r:id="rId13" tooltip="dir"/>
                        </a:rPr>
                        <a:t>dir</a:t>
                      </a:r>
                      <a:r>
                        <a:rPr lang="es-ES" sz="1600" u="none" strike="noStrike" dirty="0">
                          <a:solidFill>
                            <a:srgbClr val="6363BB"/>
                          </a:solidFill>
                          <a:effectLst/>
                          <a:hlinkClick r:id="rId13" tooltip="dir"/>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14" tooltip="hex"/>
                        </a:rPr>
                        <a:t>hex()</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15" tooltip="next"/>
                        </a:rPr>
                        <a:t>next()</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16" tooltip="slice"/>
                        </a:rPr>
                        <a:t>slice()</a:t>
                      </a:r>
                      <a:endParaRPr lang="es-ES" sz="1600">
                        <a:effectLst/>
                      </a:endParaRPr>
                    </a:p>
                  </a:txBody>
                  <a:tcPr marL="66781" marR="66781" marT="33390" marB="33390" anchor="ctr"/>
                </a:tc>
                <a:extLst>
                  <a:ext uri="{0D108BD9-81ED-4DB2-BD59-A6C34878D82A}">
                    <a16:rowId xmlns:a16="http://schemas.microsoft.com/office/drawing/2014/main" val="1377526645"/>
                  </a:ext>
                </a:extLst>
              </a:tr>
              <a:tr h="408681">
                <a:tc>
                  <a:txBody>
                    <a:bodyPr/>
                    <a:lstStyle/>
                    <a:p>
                      <a:pPr algn="just"/>
                      <a:r>
                        <a:rPr lang="es-ES" sz="1600" u="none" strike="noStrike">
                          <a:solidFill>
                            <a:srgbClr val="6363BB"/>
                          </a:solidFill>
                          <a:effectLst/>
                          <a:hlinkClick r:id="rId17" tooltip="ascii"/>
                        </a:rPr>
                        <a:t>ascii()</a:t>
                      </a:r>
                      <a:endParaRPr lang="es-ES" sz="1600">
                        <a:effectLst/>
                      </a:endParaRPr>
                    </a:p>
                  </a:txBody>
                  <a:tcPr marL="66781" marR="66781" marT="33390" marB="33390" anchor="ctr"/>
                </a:tc>
                <a:tc>
                  <a:txBody>
                    <a:bodyPr/>
                    <a:lstStyle/>
                    <a:p>
                      <a:pPr algn="just"/>
                      <a:r>
                        <a:rPr lang="es-ES" sz="1600" u="none" strike="noStrike" dirty="0" err="1">
                          <a:solidFill>
                            <a:srgbClr val="6363BB"/>
                          </a:solidFill>
                          <a:effectLst/>
                          <a:hlinkClick r:id="rId18" tooltip="divmod"/>
                        </a:rPr>
                        <a:t>divmod</a:t>
                      </a:r>
                      <a:r>
                        <a:rPr lang="es-ES" sz="1600" u="none" strike="noStrike" dirty="0">
                          <a:solidFill>
                            <a:srgbClr val="6363BB"/>
                          </a:solidFill>
                          <a:effectLst/>
                          <a:hlinkClick r:id="rId18" tooltip="divmod"/>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19" tooltip="id"/>
                        </a:rPr>
                        <a:t>id()</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20" tooltip="object"/>
                        </a:rPr>
                        <a:t>object()</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21" tooltip="sorted"/>
                        </a:rPr>
                        <a:t>sorted()</a:t>
                      </a:r>
                      <a:endParaRPr lang="es-ES" sz="1600">
                        <a:effectLst/>
                      </a:endParaRPr>
                    </a:p>
                  </a:txBody>
                  <a:tcPr marL="66781" marR="66781" marT="33390" marB="33390" anchor="ctr"/>
                </a:tc>
                <a:extLst>
                  <a:ext uri="{0D108BD9-81ED-4DB2-BD59-A6C34878D82A}">
                    <a16:rowId xmlns:a16="http://schemas.microsoft.com/office/drawing/2014/main" val="2211991689"/>
                  </a:ext>
                </a:extLst>
              </a:tr>
              <a:tr h="408681">
                <a:tc>
                  <a:txBody>
                    <a:bodyPr/>
                    <a:lstStyle/>
                    <a:p>
                      <a:pPr algn="just"/>
                      <a:r>
                        <a:rPr lang="es-ES" sz="1600" u="none" strike="noStrike">
                          <a:solidFill>
                            <a:srgbClr val="6363BB"/>
                          </a:solidFill>
                          <a:effectLst/>
                          <a:hlinkClick r:id="rId22" tooltip="bin"/>
                        </a:rPr>
                        <a:t>bin()</a:t>
                      </a:r>
                      <a:endParaRPr lang="es-ES" sz="1600">
                        <a:effectLst/>
                      </a:endParaRPr>
                    </a:p>
                  </a:txBody>
                  <a:tcPr marL="66781" marR="66781" marT="33390" marB="33390" anchor="ctr"/>
                </a:tc>
                <a:tc>
                  <a:txBody>
                    <a:bodyPr/>
                    <a:lstStyle/>
                    <a:p>
                      <a:pPr algn="just"/>
                      <a:r>
                        <a:rPr lang="es-ES" sz="1600" u="none" strike="noStrike" dirty="0" err="1">
                          <a:solidFill>
                            <a:srgbClr val="6363BB"/>
                          </a:solidFill>
                          <a:effectLst/>
                          <a:hlinkClick r:id="rId23" tooltip="enumerate"/>
                        </a:rPr>
                        <a:t>enumerate</a:t>
                      </a:r>
                      <a:r>
                        <a:rPr lang="es-ES" sz="1600" u="none" strike="noStrike" dirty="0">
                          <a:solidFill>
                            <a:srgbClr val="6363BB"/>
                          </a:solidFill>
                          <a:effectLst/>
                          <a:hlinkClick r:id="rId23" tooltip="enumerate"/>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24" tooltip="input"/>
                        </a:rPr>
                        <a:t>input()</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25" tooltip="oct"/>
                        </a:rPr>
                        <a:t>oct()</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26" tooltip="staticmethod"/>
                        </a:rPr>
                        <a:t>staticmethod()</a:t>
                      </a:r>
                      <a:endParaRPr lang="es-ES" sz="1600">
                        <a:effectLst/>
                      </a:endParaRPr>
                    </a:p>
                  </a:txBody>
                  <a:tcPr marL="66781" marR="66781" marT="33390" marB="33390" anchor="ctr"/>
                </a:tc>
                <a:extLst>
                  <a:ext uri="{0D108BD9-81ED-4DB2-BD59-A6C34878D82A}">
                    <a16:rowId xmlns:a16="http://schemas.microsoft.com/office/drawing/2014/main" val="2354527841"/>
                  </a:ext>
                </a:extLst>
              </a:tr>
              <a:tr h="408681">
                <a:tc>
                  <a:txBody>
                    <a:bodyPr/>
                    <a:lstStyle/>
                    <a:p>
                      <a:pPr algn="just"/>
                      <a:r>
                        <a:rPr lang="es-ES" sz="1600" u="none" strike="noStrike">
                          <a:solidFill>
                            <a:srgbClr val="6363BB"/>
                          </a:solidFill>
                          <a:effectLst/>
                          <a:hlinkClick r:id="rId27" tooltip="bool"/>
                        </a:rPr>
                        <a:t>bool()</a:t>
                      </a:r>
                      <a:endParaRPr lang="es-ES" sz="1600">
                        <a:effectLst/>
                      </a:endParaRPr>
                    </a:p>
                  </a:txBody>
                  <a:tcPr marL="66781" marR="66781" marT="33390" marB="33390" anchor="ctr"/>
                </a:tc>
                <a:tc>
                  <a:txBody>
                    <a:bodyPr/>
                    <a:lstStyle/>
                    <a:p>
                      <a:pPr algn="just"/>
                      <a:r>
                        <a:rPr lang="es-ES" sz="1600" u="none" strike="noStrike" dirty="0" err="1">
                          <a:solidFill>
                            <a:srgbClr val="6363BB"/>
                          </a:solidFill>
                          <a:effectLst/>
                          <a:hlinkClick r:id="rId28" tooltip="eval"/>
                        </a:rPr>
                        <a:t>eval</a:t>
                      </a:r>
                      <a:r>
                        <a:rPr lang="es-ES" sz="1600" u="none" strike="noStrike" dirty="0">
                          <a:solidFill>
                            <a:srgbClr val="6363BB"/>
                          </a:solidFill>
                          <a:effectLst/>
                          <a:hlinkClick r:id="rId28" tooltip="eval"/>
                        </a:rPr>
                        <a:t>()</a:t>
                      </a:r>
                      <a:endParaRPr lang="es-ES" sz="1600" dirty="0">
                        <a:effectLst/>
                      </a:endParaRPr>
                    </a:p>
                  </a:txBody>
                  <a:tcPr marL="66781" marR="66781" marT="33390" marB="33390" anchor="ctr"/>
                </a:tc>
                <a:tc>
                  <a:txBody>
                    <a:bodyPr/>
                    <a:lstStyle/>
                    <a:p>
                      <a:pPr algn="just"/>
                      <a:r>
                        <a:rPr lang="es-ES" sz="1600" u="none" strike="noStrike" dirty="0" err="1">
                          <a:solidFill>
                            <a:srgbClr val="6363BB"/>
                          </a:solidFill>
                          <a:effectLst/>
                          <a:hlinkClick r:id="rId29" tooltip="int"/>
                        </a:rPr>
                        <a:t>int</a:t>
                      </a:r>
                      <a:r>
                        <a:rPr lang="es-ES" sz="1600" u="none" strike="noStrike" dirty="0">
                          <a:solidFill>
                            <a:srgbClr val="6363BB"/>
                          </a:solidFill>
                          <a:effectLst/>
                          <a:hlinkClick r:id="rId29" tooltip="int"/>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30" tooltip="open"/>
                        </a:rPr>
                        <a:t>open()</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31"/>
                        </a:rPr>
                        <a:t>str()</a:t>
                      </a:r>
                      <a:endParaRPr lang="es-ES" sz="1600">
                        <a:effectLst/>
                      </a:endParaRPr>
                    </a:p>
                  </a:txBody>
                  <a:tcPr marL="66781" marR="66781" marT="33390" marB="33390" anchor="ctr"/>
                </a:tc>
                <a:extLst>
                  <a:ext uri="{0D108BD9-81ED-4DB2-BD59-A6C34878D82A}">
                    <a16:rowId xmlns:a16="http://schemas.microsoft.com/office/drawing/2014/main" val="3085400519"/>
                  </a:ext>
                </a:extLst>
              </a:tr>
              <a:tr h="408681">
                <a:tc>
                  <a:txBody>
                    <a:bodyPr/>
                    <a:lstStyle/>
                    <a:p>
                      <a:pPr algn="just"/>
                      <a:r>
                        <a:rPr lang="es-ES" sz="1600" u="none" strike="noStrike">
                          <a:solidFill>
                            <a:srgbClr val="6363BB"/>
                          </a:solidFill>
                          <a:effectLst/>
                          <a:hlinkClick r:id="rId32" tooltip="breakpoint"/>
                        </a:rPr>
                        <a:t>breakpoint()</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33" tooltip="exec"/>
                        </a:rPr>
                        <a:t>exec()</a:t>
                      </a:r>
                      <a:endParaRPr lang="es-ES" sz="1600">
                        <a:effectLst/>
                      </a:endParaRPr>
                    </a:p>
                  </a:txBody>
                  <a:tcPr marL="66781" marR="66781" marT="33390" marB="33390" anchor="ctr"/>
                </a:tc>
                <a:tc>
                  <a:txBody>
                    <a:bodyPr/>
                    <a:lstStyle/>
                    <a:p>
                      <a:pPr algn="just"/>
                      <a:r>
                        <a:rPr lang="es-ES" sz="1600" u="none" strike="noStrike" dirty="0" err="1">
                          <a:solidFill>
                            <a:srgbClr val="6363BB"/>
                          </a:solidFill>
                          <a:effectLst/>
                          <a:hlinkClick r:id="rId34" tooltip="isinstance"/>
                        </a:rPr>
                        <a:t>isinstance</a:t>
                      </a:r>
                      <a:r>
                        <a:rPr lang="es-ES" sz="1600" u="none" strike="noStrike" dirty="0">
                          <a:solidFill>
                            <a:srgbClr val="6363BB"/>
                          </a:solidFill>
                          <a:effectLst/>
                          <a:hlinkClick r:id="rId34" tooltip="isinstance"/>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35" tooltip="ord"/>
                        </a:rPr>
                        <a:t>ord()</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36" tooltip="sum"/>
                        </a:rPr>
                        <a:t>sum()</a:t>
                      </a:r>
                      <a:endParaRPr lang="es-ES" sz="1600">
                        <a:effectLst/>
                      </a:endParaRPr>
                    </a:p>
                  </a:txBody>
                  <a:tcPr marL="66781" marR="66781" marT="33390" marB="33390" anchor="ctr"/>
                </a:tc>
                <a:extLst>
                  <a:ext uri="{0D108BD9-81ED-4DB2-BD59-A6C34878D82A}">
                    <a16:rowId xmlns:a16="http://schemas.microsoft.com/office/drawing/2014/main" val="1714607790"/>
                  </a:ext>
                </a:extLst>
              </a:tr>
              <a:tr h="408681">
                <a:tc>
                  <a:txBody>
                    <a:bodyPr/>
                    <a:lstStyle/>
                    <a:p>
                      <a:pPr algn="just"/>
                      <a:r>
                        <a:rPr lang="es-ES" sz="1600" u="none" strike="noStrike">
                          <a:solidFill>
                            <a:srgbClr val="6363BB"/>
                          </a:solidFill>
                          <a:effectLst/>
                          <a:hlinkClick r:id="rId37"/>
                        </a:rPr>
                        <a:t>bytearray()</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38" tooltip="filter"/>
                        </a:rPr>
                        <a:t>filter()</a:t>
                      </a:r>
                      <a:endParaRPr lang="es-ES" sz="1600">
                        <a:effectLst/>
                      </a:endParaRPr>
                    </a:p>
                  </a:txBody>
                  <a:tcPr marL="66781" marR="66781" marT="33390" marB="33390" anchor="ctr"/>
                </a:tc>
                <a:tc>
                  <a:txBody>
                    <a:bodyPr/>
                    <a:lstStyle/>
                    <a:p>
                      <a:pPr algn="just"/>
                      <a:r>
                        <a:rPr lang="es-ES" sz="1600" u="none" strike="noStrike" dirty="0" err="1">
                          <a:solidFill>
                            <a:srgbClr val="6363BB"/>
                          </a:solidFill>
                          <a:effectLst/>
                          <a:hlinkClick r:id="rId39" tooltip="issubclass"/>
                        </a:rPr>
                        <a:t>issubclass</a:t>
                      </a:r>
                      <a:r>
                        <a:rPr lang="es-ES" sz="1600" u="none" strike="noStrike" dirty="0">
                          <a:solidFill>
                            <a:srgbClr val="6363BB"/>
                          </a:solidFill>
                          <a:effectLst/>
                          <a:hlinkClick r:id="rId39" tooltip="issubclass"/>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40" tooltip="pow"/>
                        </a:rPr>
                        <a:t>pow()</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41" tooltip="super"/>
                        </a:rPr>
                        <a:t>super()</a:t>
                      </a:r>
                      <a:endParaRPr lang="es-ES" sz="1600">
                        <a:effectLst/>
                      </a:endParaRPr>
                    </a:p>
                  </a:txBody>
                  <a:tcPr marL="66781" marR="66781" marT="33390" marB="33390" anchor="ctr"/>
                </a:tc>
                <a:extLst>
                  <a:ext uri="{0D108BD9-81ED-4DB2-BD59-A6C34878D82A}">
                    <a16:rowId xmlns:a16="http://schemas.microsoft.com/office/drawing/2014/main" val="671069353"/>
                  </a:ext>
                </a:extLst>
              </a:tr>
              <a:tr h="408681">
                <a:tc>
                  <a:txBody>
                    <a:bodyPr/>
                    <a:lstStyle/>
                    <a:p>
                      <a:pPr algn="just"/>
                      <a:r>
                        <a:rPr lang="es-ES" sz="1600" u="none" strike="noStrike">
                          <a:solidFill>
                            <a:srgbClr val="6363BB"/>
                          </a:solidFill>
                          <a:effectLst/>
                          <a:hlinkClick r:id="rId42"/>
                        </a:rPr>
                        <a:t>bytes()</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43" tooltip="float"/>
                        </a:rPr>
                        <a:t>float()</a:t>
                      </a:r>
                      <a:endParaRPr lang="es-ES" sz="1600">
                        <a:effectLst/>
                      </a:endParaRPr>
                    </a:p>
                  </a:txBody>
                  <a:tcPr marL="66781" marR="66781" marT="33390" marB="33390" anchor="ctr"/>
                </a:tc>
                <a:tc>
                  <a:txBody>
                    <a:bodyPr/>
                    <a:lstStyle/>
                    <a:p>
                      <a:pPr algn="just"/>
                      <a:r>
                        <a:rPr lang="es-ES" sz="1600" u="none" strike="noStrike" dirty="0" err="1">
                          <a:solidFill>
                            <a:srgbClr val="6363BB"/>
                          </a:solidFill>
                          <a:effectLst/>
                          <a:hlinkClick r:id="rId44" tooltip="iter"/>
                        </a:rPr>
                        <a:t>iter</a:t>
                      </a:r>
                      <a:r>
                        <a:rPr lang="es-ES" sz="1600" u="none" strike="noStrike" dirty="0">
                          <a:solidFill>
                            <a:srgbClr val="6363BB"/>
                          </a:solidFill>
                          <a:effectLst/>
                          <a:hlinkClick r:id="rId44" tooltip="iter"/>
                        </a:rPr>
                        <a:t>()</a:t>
                      </a:r>
                      <a:endParaRPr lang="es-ES" sz="1600" dirty="0">
                        <a:effectLst/>
                      </a:endParaRPr>
                    </a:p>
                  </a:txBody>
                  <a:tcPr marL="66781" marR="66781" marT="33390" marB="33390" anchor="ctr"/>
                </a:tc>
                <a:tc>
                  <a:txBody>
                    <a:bodyPr/>
                    <a:lstStyle/>
                    <a:p>
                      <a:pPr algn="just"/>
                      <a:r>
                        <a:rPr lang="es-ES" sz="1600" u="none" strike="noStrike" dirty="0" err="1">
                          <a:solidFill>
                            <a:srgbClr val="6363BB"/>
                          </a:solidFill>
                          <a:effectLst/>
                          <a:hlinkClick r:id="rId45" tooltip="print"/>
                        </a:rPr>
                        <a:t>print</a:t>
                      </a:r>
                      <a:r>
                        <a:rPr lang="es-ES" sz="1600" u="none" strike="noStrike" dirty="0">
                          <a:solidFill>
                            <a:srgbClr val="6363BB"/>
                          </a:solidFill>
                          <a:effectLst/>
                          <a:hlinkClick r:id="rId45" tooltip="print"/>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46"/>
                        </a:rPr>
                        <a:t>tuple()</a:t>
                      </a:r>
                      <a:endParaRPr lang="es-ES" sz="1600">
                        <a:effectLst/>
                      </a:endParaRPr>
                    </a:p>
                  </a:txBody>
                  <a:tcPr marL="66781" marR="66781" marT="33390" marB="33390" anchor="ctr"/>
                </a:tc>
                <a:extLst>
                  <a:ext uri="{0D108BD9-81ED-4DB2-BD59-A6C34878D82A}">
                    <a16:rowId xmlns:a16="http://schemas.microsoft.com/office/drawing/2014/main" val="3710564916"/>
                  </a:ext>
                </a:extLst>
              </a:tr>
              <a:tr h="408681">
                <a:tc>
                  <a:txBody>
                    <a:bodyPr/>
                    <a:lstStyle/>
                    <a:p>
                      <a:pPr algn="just"/>
                      <a:r>
                        <a:rPr lang="es-ES" sz="1600" u="none" strike="noStrike">
                          <a:solidFill>
                            <a:srgbClr val="6363BB"/>
                          </a:solidFill>
                          <a:effectLst/>
                          <a:hlinkClick r:id="rId47" tooltip="callable"/>
                        </a:rPr>
                        <a:t>callable()</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48" tooltip="format"/>
                        </a:rPr>
                        <a:t>format()</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49" tooltip="len"/>
                        </a:rPr>
                        <a:t>len()</a:t>
                      </a:r>
                      <a:endParaRPr lang="es-ES" sz="1600">
                        <a:effectLst/>
                      </a:endParaRPr>
                    </a:p>
                  </a:txBody>
                  <a:tcPr marL="66781" marR="66781" marT="33390" marB="33390" anchor="ctr"/>
                </a:tc>
                <a:tc>
                  <a:txBody>
                    <a:bodyPr/>
                    <a:lstStyle/>
                    <a:p>
                      <a:pPr algn="just"/>
                      <a:r>
                        <a:rPr lang="es-ES" sz="1600" u="none" strike="noStrike" dirty="0" err="1">
                          <a:solidFill>
                            <a:srgbClr val="6363BB"/>
                          </a:solidFill>
                          <a:effectLst/>
                          <a:hlinkClick r:id="rId50" tooltip="property"/>
                        </a:rPr>
                        <a:t>property</a:t>
                      </a:r>
                      <a:r>
                        <a:rPr lang="es-ES" sz="1600" u="none" strike="noStrike" dirty="0">
                          <a:solidFill>
                            <a:srgbClr val="6363BB"/>
                          </a:solidFill>
                          <a:effectLst/>
                          <a:hlinkClick r:id="rId50" tooltip="property"/>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51" tooltip="type"/>
                        </a:rPr>
                        <a:t>type()</a:t>
                      </a:r>
                      <a:endParaRPr lang="es-ES" sz="1600">
                        <a:effectLst/>
                      </a:endParaRPr>
                    </a:p>
                  </a:txBody>
                  <a:tcPr marL="66781" marR="66781" marT="33390" marB="33390" anchor="ctr"/>
                </a:tc>
                <a:extLst>
                  <a:ext uri="{0D108BD9-81ED-4DB2-BD59-A6C34878D82A}">
                    <a16:rowId xmlns:a16="http://schemas.microsoft.com/office/drawing/2014/main" val="3123303028"/>
                  </a:ext>
                </a:extLst>
              </a:tr>
              <a:tr h="408681">
                <a:tc>
                  <a:txBody>
                    <a:bodyPr/>
                    <a:lstStyle/>
                    <a:p>
                      <a:pPr algn="just"/>
                      <a:r>
                        <a:rPr lang="es-ES" sz="1600" u="none" strike="noStrike">
                          <a:solidFill>
                            <a:srgbClr val="6363BB"/>
                          </a:solidFill>
                          <a:effectLst/>
                          <a:hlinkClick r:id="rId52" tooltip="chr"/>
                        </a:rPr>
                        <a:t>chr()</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53"/>
                        </a:rPr>
                        <a:t>frozenset()</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54"/>
                        </a:rPr>
                        <a:t>list()</a:t>
                      </a:r>
                      <a:endParaRPr lang="es-ES" sz="1600">
                        <a:effectLst/>
                      </a:endParaRPr>
                    </a:p>
                  </a:txBody>
                  <a:tcPr marL="66781" marR="66781" marT="33390" marB="33390" anchor="ctr"/>
                </a:tc>
                <a:tc>
                  <a:txBody>
                    <a:bodyPr/>
                    <a:lstStyle/>
                    <a:p>
                      <a:pPr algn="just"/>
                      <a:r>
                        <a:rPr lang="es-ES" sz="1600" u="none" strike="noStrike" dirty="0" err="1">
                          <a:solidFill>
                            <a:srgbClr val="6363BB"/>
                          </a:solidFill>
                          <a:effectLst/>
                          <a:hlinkClick r:id="rId55"/>
                        </a:rPr>
                        <a:t>range</a:t>
                      </a:r>
                      <a:r>
                        <a:rPr lang="es-ES" sz="1600" u="none" strike="noStrike" dirty="0">
                          <a:solidFill>
                            <a:srgbClr val="6363BB"/>
                          </a:solidFill>
                          <a:effectLst/>
                          <a:hlinkClick r:id="rId55"/>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56" tooltip="vars"/>
                        </a:rPr>
                        <a:t>vars()</a:t>
                      </a:r>
                      <a:endParaRPr lang="es-ES" sz="1600">
                        <a:effectLst/>
                      </a:endParaRPr>
                    </a:p>
                  </a:txBody>
                  <a:tcPr marL="66781" marR="66781" marT="33390" marB="33390" anchor="ctr"/>
                </a:tc>
                <a:extLst>
                  <a:ext uri="{0D108BD9-81ED-4DB2-BD59-A6C34878D82A}">
                    <a16:rowId xmlns:a16="http://schemas.microsoft.com/office/drawing/2014/main" val="354803081"/>
                  </a:ext>
                </a:extLst>
              </a:tr>
              <a:tr h="408681">
                <a:tc>
                  <a:txBody>
                    <a:bodyPr/>
                    <a:lstStyle/>
                    <a:p>
                      <a:pPr algn="just"/>
                      <a:r>
                        <a:rPr lang="es-ES" sz="1600" u="none" strike="noStrike">
                          <a:solidFill>
                            <a:srgbClr val="6363BB"/>
                          </a:solidFill>
                          <a:effectLst/>
                          <a:hlinkClick r:id="rId57" tooltip="classmethod"/>
                        </a:rPr>
                        <a:t>classmethod()</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58" tooltip="getattr"/>
                        </a:rPr>
                        <a:t>getattr()</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59" tooltip="locals"/>
                        </a:rPr>
                        <a:t>locals()</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60" tooltip="repr"/>
                        </a:rPr>
                        <a:t>repr()</a:t>
                      </a:r>
                      <a:endParaRPr lang="es-ES" sz="1600">
                        <a:effectLst/>
                      </a:endParaRPr>
                    </a:p>
                  </a:txBody>
                  <a:tcPr marL="66781" marR="66781" marT="33390" marB="33390" anchor="ctr"/>
                </a:tc>
                <a:tc>
                  <a:txBody>
                    <a:bodyPr/>
                    <a:lstStyle/>
                    <a:p>
                      <a:pPr algn="just"/>
                      <a:r>
                        <a:rPr lang="es-ES" sz="1600" u="none" strike="noStrike" dirty="0">
                          <a:solidFill>
                            <a:srgbClr val="6363BB"/>
                          </a:solidFill>
                          <a:effectLst/>
                          <a:hlinkClick r:id="rId61" tooltip="zip"/>
                        </a:rPr>
                        <a:t>zip()</a:t>
                      </a:r>
                      <a:endParaRPr lang="es-ES" sz="1600" dirty="0">
                        <a:effectLst/>
                      </a:endParaRPr>
                    </a:p>
                  </a:txBody>
                  <a:tcPr marL="66781" marR="66781" marT="33390" marB="33390" anchor="ctr"/>
                </a:tc>
                <a:extLst>
                  <a:ext uri="{0D108BD9-81ED-4DB2-BD59-A6C34878D82A}">
                    <a16:rowId xmlns:a16="http://schemas.microsoft.com/office/drawing/2014/main" val="2965106394"/>
                  </a:ext>
                </a:extLst>
              </a:tr>
              <a:tr h="408681">
                <a:tc>
                  <a:txBody>
                    <a:bodyPr/>
                    <a:lstStyle/>
                    <a:p>
                      <a:pPr algn="just"/>
                      <a:r>
                        <a:rPr lang="es-ES" sz="1600" u="none" strike="noStrike">
                          <a:solidFill>
                            <a:srgbClr val="6363BB"/>
                          </a:solidFill>
                          <a:effectLst/>
                          <a:hlinkClick r:id="rId62" tooltip="compile"/>
                        </a:rPr>
                        <a:t>compile()</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63" tooltip="globals"/>
                        </a:rPr>
                        <a:t>globals()</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64" tooltip="map"/>
                        </a:rPr>
                        <a:t>map()</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65" tooltip="reversed"/>
                        </a:rPr>
                        <a:t>reversed()</a:t>
                      </a:r>
                      <a:endParaRPr lang="es-ES" sz="1600">
                        <a:effectLst/>
                      </a:endParaRPr>
                    </a:p>
                  </a:txBody>
                  <a:tcPr marL="66781" marR="66781" marT="33390" marB="33390" anchor="ctr"/>
                </a:tc>
                <a:tc>
                  <a:txBody>
                    <a:bodyPr/>
                    <a:lstStyle/>
                    <a:p>
                      <a:pPr algn="just"/>
                      <a:r>
                        <a:rPr lang="es-ES" sz="1600" u="sng" dirty="0">
                          <a:solidFill>
                            <a:srgbClr val="00B0E4"/>
                          </a:solidFill>
                          <a:effectLst/>
                          <a:hlinkClick r:id="rId66" tooltip="__import__"/>
                        </a:rPr>
                        <a:t>__</a:t>
                      </a:r>
                      <a:r>
                        <a:rPr lang="es-ES" sz="1600" u="sng" dirty="0" err="1">
                          <a:solidFill>
                            <a:srgbClr val="00B0E4"/>
                          </a:solidFill>
                          <a:effectLst/>
                          <a:hlinkClick r:id="rId66" tooltip="__import__"/>
                        </a:rPr>
                        <a:t>import</a:t>
                      </a:r>
                      <a:r>
                        <a:rPr lang="es-ES" sz="1600" u="sng" dirty="0">
                          <a:solidFill>
                            <a:srgbClr val="00B0E4"/>
                          </a:solidFill>
                          <a:effectLst/>
                          <a:hlinkClick r:id="rId66" tooltip="__import__"/>
                        </a:rPr>
                        <a:t>__()</a:t>
                      </a:r>
                      <a:endParaRPr lang="es-ES" sz="1600" dirty="0">
                        <a:effectLst/>
                      </a:endParaRPr>
                    </a:p>
                  </a:txBody>
                  <a:tcPr marL="66781" marR="66781" marT="33390" marB="33390" anchor="ctr"/>
                </a:tc>
                <a:extLst>
                  <a:ext uri="{0D108BD9-81ED-4DB2-BD59-A6C34878D82A}">
                    <a16:rowId xmlns:a16="http://schemas.microsoft.com/office/drawing/2014/main" val="3704157497"/>
                  </a:ext>
                </a:extLst>
              </a:tr>
              <a:tr h="408681">
                <a:tc>
                  <a:txBody>
                    <a:bodyPr/>
                    <a:lstStyle/>
                    <a:p>
                      <a:pPr algn="just"/>
                      <a:r>
                        <a:rPr lang="es-ES" sz="1600" u="none" strike="noStrike" dirty="0" err="1">
                          <a:solidFill>
                            <a:srgbClr val="6363BB"/>
                          </a:solidFill>
                          <a:effectLst/>
                          <a:hlinkClick r:id="rId67" tooltip="complex"/>
                        </a:rPr>
                        <a:t>complex</a:t>
                      </a:r>
                      <a:r>
                        <a:rPr lang="es-ES" sz="1600" u="none" strike="noStrike" dirty="0">
                          <a:solidFill>
                            <a:srgbClr val="6363BB"/>
                          </a:solidFill>
                          <a:effectLst/>
                          <a:hlinkClick r:id="rId67" tooltip="complex"/>
                        </a:rPr>
                        <a:t>()</a:t>
                      </a:r>
                      <a:endParaRPr lang="es-ES" sz="1600" dirty="0">
                        <a:effectLst/>
                      </a:endParaRPr>
                    </a:p>
                  </a:txBody>
                  <a:tcPr marL="66781" marR="66781" marT="33390" marB="33390" anchor="ctr"/>
                </a:tc>
                <a:tc>
                  <a:txBody>
                    <a:bodyPr/>
                    <a:lstStyle/>
                    <a:p>
                      <a:pPr algn="just"/>
                      <a:r>
                        <a:rPr lang="es-ES" sz="1600" u="none" strike="noStrike">
                          <a:solidFill>
                            <a:srgbClr val="6363BB"/>
                          </a:solidFill>
                          <a:effectLst/>
                          <a:hlinkClick r:id="rId68" tooltip="hasattr"/>
                        </a:rPr>
                        <a:t>hasattr()</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69" tooltip="max"/>
                        </a:rPr>
                        <a:t>max()</a:t>
                      </a:r>
                      <a:endParaRPr lang="es-ES" sz="1600">
                        <a:effectLst/>
                      </a:endParaRPr>
                    </a:p>
                  </a:txBody>
                  <a:tcPr marL="66781" marR="66781" marT="33390" marB="33390" anchor="ctr"/>
                </a:tc>
                <a:tc>
                  <a:txBody>
                    <a:bodyPr/>
                    <a:lstStyle/>
                    <a:p>
                      <a:pPr algn="just"/>
                      <a:r>
                        <a:rPr lang="es-ES" sz="1600" u="none" strike="noStrike">
                          <a:solidFill>
                            <a:srgbClr val="6363BB"/>
                          </a:solidFill>
                          <a:effectLst/>
                          <a:hlinkClick r:id="rId70" tooltip="round"/>
                        </a:rPr>
                        <a:t>round()</a:t>
                      </a:r>
                      <a:endParaRPr lang="es-ES" sz="1600">
                        <a:effectLst/>
                      </a:endParaRPr>
                    </a:p>
                  </a:txBody>
                  <a:tcPr marL="66781" marR="66781" marT="33390" marB="33390" anchor="ctr"/>
                </a:tc>
                <a:tc>
                  <a:txBody>
                    <a:bodyPr/>
                    <a:lstStyle/>
                    <a:p>
                      <a:pPr algn="l"/>
                      <a:endParaRPr lang="es-ES" sz="1600" dirty="0">
                        <a:effectLst/>
                      </a:endParaRPr>
                    </a:p>
                  </a:txBody>
                  <a:tcPr marL="66781" marR="66781" marT="33390" marB="33390" anchor="ctr"/>
                </a:tc>
                <a:extLst>
                  <a:ext uri="{0D108BD9-81ED-4DB2-BD59-A6C34878D82A}">
                    <a16:rowId xmlns:a16="http://schemas.microsoft.com/office/drawing/2014/main" val="905579572"/>
                  </a:ext>
                </a:extLst>
              </a:tr>
            </a:tbl>
          </a:graphicData>
        </a:graphic>
      </p:graphicFrame>
      <p:sp>
        <p:nvSpPr>
          <p:cNvPr id="22" name="CuadroTexto 21">
            <a:extLst>
              <a:ext uri="{FF2B5EF4-FFF2-40B4-BE49-F238E27FC236}">
                <a16:creationId xmlns:a16="http://schemas.microsoft.com/office/drawing/2014/main" id="{F10C8C3C-5426-4B29-A4A0-5960586E1587}"/>
              </a:ext>
            </a:extLst>
          </p:cNvPr>
          <p:cNvSpPr txBox="1"/>
          <p:nvPr/>
        </p:nvSpPr>
        <p:spPr>
          <a:xfrm>
            <a:off x="674044" y="5283981"/>
            <a:ext cx="3338211" cy="646331"/>
          </a:xfrm>
          <a:prstGeom prst="rect">
            <a:avLst/>
          </a:prstGeom>
          <a:noFill/>
        </p:spPr>
        <p:txBody>
          <a:bodyPr wrap="square">
            <a:spAutoFit/>
          </a:bodyPr>
          <a:lstStyle/>
          <a:p>
            <a:r>
              <a:rPr lang="es-ES" dirty="0">
                <a:hlinkClick r:id="rId71"/>
              </a:rPr>
              <a:t>https://docs.python.org/3/library/functions.html</a:t>
            </a:r>
            <a:r>
              <a:rPr lang="es-ES" dirty="0"/>
              <a:t> </a:t>
            </a:r>
          </a:p>
        </p:txBody>
      </p:sp>
    </p:spTree>
    <p:extLst>
      <p:ext uri="{BB962C8B-B14F-4D97-AF65-F5344CB8AC3E}">
        <p14:creationId xmlns:p14="http://schemas.microsoft.com/office/powerpoint/2010/main" val="3025311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3" name="Rectangle 12">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9B596D53-7428-46A5-AE87-B856EA6D9212}"/>
              </a:ext>
            </a:extLst>
          </p:cNvPr>
          <p:cNvPicPr>
            <a:picLocks noChangeAspect="1"/>
          </p:cNvPicPr>
          <p:nvPr/>
        </p:nvPicPr>
        <p:blipFill rotWithShape="1">
          <a:blip r:embed="rId2"/>
          <a:srcRect b="9007"/>
          <a:stretch/>
        </p:blipFill>
        <p:spPr>
          <a:xfrm>
            <a:off x="838200" y="704765"/>
            <a:ext cx="10628376" cy="5440003"/>
          </a:xfrm>
          <a:prstGeom prst="rect">
            <a:avLst/>
          </a:prstGeom>
        </p:spPr>
      </p:pic>
    </p:spTree>
    <p:extLst>
      <p:ext uri="{BB962C8B-B14F-4D97-AF65-F5344CB8AC3E}">
        <p14:creationId xmlns:p14="http://schemas.microsoft.com/office/powerpoint/2010/main" val="2588661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C168FFA-770E-457F-A6AD-BCA8DF1ACD62}"/>
              </a:ext>
            </a:extLst>
          </p:cNvPr>
          <p:cNvSpPr>
            <a:spLocks noGrp="1"/>
          </p:cNvSpPr>
          <p:nvPr>
            <p:ph type="title"/>
          </p:nvPr>
        </p:nvSpPr>
        <p:spPr>
          <a:xfrm>
            <a:off x="466722" y="586855"/>
            <a:ext cx="3201366" cy="3387497"/>
          </a:xfrm>
        </p:spPr>
        <p:txBody>
          <a:bodyPr anchor="b">
            <a:normAutofit/>
          </a:bodyPr>
          <a:lstStyle/>
          <a:p>
            <a:pPr algn="r"/>
            <a:r>
              <a:rPr lang="es-ES" sz="4000" dirty="0">
                <a:solidFill>
                  <a:srgbClr val="FFFFFF"/>
                </a:solidFill>
              </a:rPr>
              <a:t>Sentencias y expresiones</a:t>
            </a:r>
          </a:p>
        </p:txBody>
      </p:sp>
      <p:sp>
        <p:nvSpPr>
          <p:cNvPr id="3" name="Marcador de contenido 2">
            <a:extLst>
              <a:ext uri="{FF2B5EF4-FFF2-40B4-BE49-F238E27FC236}">
                <a16:creationId xmlns:a16="http://schemas.microsoft.com/office/drawing/2014/main" id="{9DE08121-DDF4-43A1-A9EE-3855CCB6623B}"/>
              </a:ext>
            </a:extLst>
          </p:cNvPr>
          <p:cNvSpPr>
            <a:spLocks noGrp="1"/>
          </p:cNvSpPr>
          <p:nvPr>
            <p:ph idx="1"/>
          </p:nvPr>
        </p:nvSpPr>
        <p:spPr>
          <a:xfrm>
            <a:off x="4810259" y="649480"/>
            <a:ext cx="6555347" cy="5546047"/>
          </a:xfrm>
        </p:spPr>
        <p:txBody>
          <a:bodyPr anchor="ctr">
            <a:normAutofit/>
          </a:bodyPr>
          <a:lstStyle/>
          <a:p>
            <a:r>
              <a:rPr lang="es-ES" sz="2000" dirty="0"/>
              <a:t>Operadores.</a:t>
            </a:r>
          </a:p>
          <a:p>
            <a:pPr lvl="1"/>
            <a:r>
              <a:rPr lang="es-ES" sz="2000" dirty="0"/>
              <a:t>Aritméticos y de concatenación de cadenas</a:t>
            </a:r>
          </a:p>
          <a:p>
            <a:pPr lvl="1"/>
            <a:r>
              <a:rPr lang="es-ES" sz="2000" dirty="0"/>
              <a:t>De asignación </a:t>
            </a:r>
          </a:p>
          <a:p>
            <a:pPr lvl="1"/>
            <a:r>
              <a:rPr lang="es-ES" sz="2000" dirty="0"/>
              <a:t>De comparación, de identidad  y lógicos</a:t>
            </a:r>
          </a:p>
          <a:p>
            <a:pPr lvl="1"/>
            <a:r>
              <a:rPr lang="es-ES" sz="2000" dirty="0"/>
              <a:t>De pertenencia, ternario y de bits</a:t>
            </a:r>
          </a:p>
          <a:p>
            <a:r>
              <a:rPr lang="es-ES" sz="2000" dirty="0"/>
              <a:t>Sentencias condicionales</a:t>
            </a:r>
          </a:p>
          <a:p>
            <a:pPr lvl="1"/>
            <a:r>
              <a:rPr lang="es-ES" sz="2000" dirty="0" err="1"/>
              <a:t>If</a:t>
            </a:r>
            <a:r>
              <a:rPr lang="es-ES" sz="2000" dirty="0"/>
              <a:t> - </a:t>
            </a:r>
            <a:r>
              <a:rPr lang="es-ES" sz="2000" dirty="0" err="1"/>
              <a:t>elif</a:t>
            </a:r>
            <a:r>
              <a:rPr lang="es-ES" sz="2000" dirty="0"/>
              <a:t> - </a:t>
            </a:r>
            <a:r>
              <a:rPr lang="es-ES" sz="2000" dirty="0" err="1"/>
              <a:t>else</a:t>
            </a:r>
            <a:endParaRPr lang="es-ES" sz="2000" dirty="0"/>
          </a:p>
          <a:p>
            <a:r>
              <a:rPr lang="es-ES" sz="2000" dirty="0"/>
              <a:t>Sentencias iterativas</a:t>
            </a:r>
          </a:p>
          <a:p>
            <a:pPr lvl="1"/>
            <a:r>
              <a:rPr lang="es-ES" sz="2000" dirty="0" err="1"/>
              <a:t>While</a:t>
            </a:r>
            <a:endParaRPr lang="es-ES" sz="2000" dirty="0"/>
          </a:p>
          <a:p>
            <a:pPr lvl="1"/>
            <a:r>
              <a:rPr lang="es-ES" sz="2000" dirty="0" err="1"/>
              <a:t>For</a:t>
            </a:r>
            <a:r>
              <a:rPr lang="es-ES" sz="2000" dirty="0"/>
              <a:t> (</a:t>
            </a:r>
            <a:r>
              <a:rPr lang="es-ES" sz="2000" dirty="0" err="1"/>
              <a:t>foreach</a:t>
            </a:r>
            <a:r>
              <a:rPr lang="es-ES" sz="2000" dirty="0"/>
              <a:t> de otros lenguajes)</a:t>
            </a:r>
          </a:p>
          <a:p>
            <a:pPr lvl="1"/>
            <a:r>
              <a:rPr lang="es-ES" sz="2000" dirty="0"/>
              <a:t>Break, </a:t>
            </a:r>
            <a:r>
              <a:rPr lang="es-ES" sz="2000" dirty="0" err="1"/>
              <a:t>Continue</a:t>
            </a:r>
            <a:r>
              <a:rPr lang="es-ES" sz="2000" dirty="0"/>
              <a:t> y </a:t>
            </a:r>
            <a:r>
              <a:rPr lang="es-ES" sz="2000" dirty="0" err="1"/>
              <a:t>else</a:t>
            </a:r>
            <a:endParaRPr lang="es-ES" sz="2000" dirty="0"/>
          </a:p>
        </p:txBody>
      </p:sp>
    </p:spTree>
    <p:extLst>
      <p:ext uri="{BB962C8B-B14F-4D97-AF65-F5344CB8AC3E}">
        <p14:creationId xmlns:p14="http://schemas.microsoft.com/office/powerpoint/2010/main" val="7814259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ítulo 1">
            <a:extLst>
              <a:ext uri="{FF2B5EF4-FFF2-40B4-BE49-F238E27FC236}">
                <a16:creationId xmlns:a16="http://schemas.microsoft.com/office/drawing/2014/main" id="{DC168FFA-770E-457F-A6AD-BCA8DF1ACD62}"/>
              </a:ext>
            </a:extLst>
          </p:cNvPr>
          <p:cNvSpPr>
            <a:spLocks noGrp="1"/>
          </p:cNvSpPr>
          <p:nvPr>
            <p:ph type="title"/>
          </p:nvPr>
        </p:nvSpPr>
        <p:spPr>
          <a:xfrm>
            <a:off x="1188069" y="381935"/>
            <a:ext cx="4008583" cy="5974414"/>
          </a:xfrm>
        </p:spPr>
        <p:txBody>
          <a:bodyPr anchor="ctr">
            <a:normAutofit/>
          </a:bodyPr>
          <a:lstStyle/>
          <a:p>
            <a:r>
              <a:rPr lang="es-ES" sz="6200">
                <a:solidFill>
                  <a:srgbClr val="FFFFFF"/>
                </a:solidFill>
              </a:rPr>
              <a:t>Operadores</a:t>
            </a:r>
          </a:p>
        </p:txBody>
      </p:sp>
      <p:grpSp>
        <p:nvGrpSpPr>
          <p:cNvPr id="29" name="Group 28">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892" y="554152"/>
            <a:ext cx="574177" cy="1075866"/>
            <a:chOff x="613892" y="554152"/>
            <a:chExt cx="574177" cy="1075866"/>
          </a:xfrm>
          <a:solidFill>
            <a:srgbClr val="FFFFFF"/>
          </a:solidFill>
        </p:grpSpPr>
        <p:sp>
          <p:nvSpPr>
            <p:cNvPr id="3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3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3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15" name="Marcador de contenido 2">
            <a:extLst>
              <a:ext uri="{FF2B5EF4-FFF2-40B4-BE49-F238E27FC236}">
                <a16:creationId xmlns:a16="http://schemas.microsoft.com/office/drawing/2014/main" id="{9DE08121-DDF4-43A1-A9EE-3855CCB6623B}"/>
              </a:ext>
            </a:extLst>
          </p:cNvPr>
          <p:cNvSpPr>
            <a:spLocks noGrp="1"/>
          </p:cNvSpPr>
          <p:nvPr>
            <p:ph idx="1"/>
          </p:nvPr>
        </p:nvSpPr>
        <p:spPr>
          <a:xfrm>
            <a:off x="6297233" y="518400"/>
            <a:ext cx="4771607" cy="5837949"/>
          </a:xfrm>
        </p:spPr>
        <p:txBody>
          <a:bodyPr anchor="ctr">
            <a:normAutofit/>
          </a:bodyPr>
          <a:lstStyle/>
          <a:p>
            <a:r>
              <a:rPr lang="es-ES" sz="2000">
                <a:solidFill>
                  <a:schemeClr val="tx1">
                    <a:alpha val="80000"/>
                  </a:schemeClr>
                </a:solidFill>
              </a:rPr>
              <a:t>Aritméticos: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p>
          <a:p>
            <a:r>
              <a:rPr lang="es-ES" sz="2000">
                <a:solidFill>
                  <a:schemeClr val="tx1">
                    <a:alpha val="80000"/>
                  </a:schemeClr>
                </a:solidFill>
              </a:rPr>
              <a:t>De concatenación de cadenas </a:t>
            </a:r>
            <a:r>
              <a:rPr lang="es-ES" sz="2000">
                <a:solidFill>
                  <a:schemeClr val="tx1">
                    <a:alpha val="80000"/>
                  </a:schemeClr>
                </a:solidFill>
                <a:highlight>
                  <a:srgbClr val="C0C0C0"/>
                </a:highlight>
              </a:rPr>
              <a:t>+</a:t>
            </a:r>
          </a:p>
          <a:p>
            <a:r>
              <a:rPr lang="es-ES" sz="2000">
                <a:solidFill>
                  <a:schemeClr val="tx1">
                    <a:alpha val="80000"/>
                  </a:schemeClr>
                </a:solidFill>
              </a:rPr>
              <a:t>De asignación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p>
          <a:p>
            <a:r>
              <a:rPr lang="es-ES" sz="2000">
                <a:solidFill>
                  <a:schemeClr val="tx1">
                    <a:alpha val="80000"/>
                  </a:schemeClr>
                </a:solidFill>
              </a:rPr>
              <a:t>De comparación y de identidad  </a:t>
            </a:r>
            <a:r>
              <a:rPr lang="es-ES" sz="2000">
                <a:solidFill>
                  <a:schemeClr val="tx1">
                    <a:alpha val="80000"/>
                  </a:schemeClr>
                </a:solidFill>
                <a:highlight>
                  <a:srgbClr val="C0C0C0"/>
                </a:highlight>
              </a:rPr>
              <a:t>&gt;</a:t>
            </a:r>
            <a:r>
              <a:rPr lang="es-ES" sz="2000">
                <a:solidFill>
                  <a:schemeClr val="tx1">
                    <a:alpha val="80000"/>
                  </a:schemeClr>
                </a:solidFill>
              </a:rPr>
              <a:t> </a:t>
            </a:r>
            <a:r>
              <a:rPr lang="es-ES" sz="2000">
                <a:solidFill>
                  <a:schemeClr val="tx1">
                    <a:alpha val="80000"/>
                  </a:schemeClr>
                </a:solidFill>
                <a:highlight>
                  <a:srgbClr val="C0C0C0"/>
                </a:highlight>
              </a:rPr>
              <a:t>&gt;=</a:t>
            </a:r>
            <a:r>
              <a:rPr lang="es-ES" sz="2000">
                <a:solidFill>
                  <a:schemeClr val="tx1">
                    <a:alpha val="80000"/>
                  </a:schemeClr>
                </a:solidFill>
              </a:rPr>
              <a:t> </a:t>
            </a:r>
            <a:r>
              <a:rPr lang="es-ES" sz="2000">
                <a:solidFill>
                  <a:schemeClr val="tx1">
                    <a:alpha val="80000"/>
                  </a:schemeClr>
                </a:solidFill>
                <a:highlight>
                  <a:srgbClr val="C0C0C0"/>
                </a:highlight>
              </a:rPr>
              <a:t>&lt;</a:t>
            </a:r>
            <a:r>
              <a:rPr lang="es-ES" sz="2000">
                <a:solidFill>
                  <a:schemeClr val="tx1">
                    <a:alpha val="80000"/>
                  </a:schemeClr>
                </a:solidFill>
              </a:rPr>
              <a:t> </a:t>
            </a:r>
            <a:r>
              <a:rPr lang="es-ES" sz="2000">
                <a:solidFill>
                  <a:schemeClr val="tx1">
                    <a:alpha val="80000"/>
                  </a:schemeClr>
                </a:solidFill>
                <a:highlight>
                  <a:srgbClr val="C0C0C0"/>
                </a:highlight>
              </a:rPr>
              <a:t>&lt;=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y de dentidad </a:t>
            </a:r>
            <a:r>
              <a:rPr lang="es-ES" sz="2000">
                <a:solidFill>
                  <a:schemeClr val="tx1">
                    <a:alpha val="80000"/>
                  </a:schemeClr>
                </a:solidFill>
                <a:highlight>
                  <a:srgbClr val="C0C0C0"/>
                </a:highlight>
              </a:rPr>
              <a:t>is</a:t>
            </a:r>
            <a:r>
              <a:rPr lang="es-ES" sz="2000">
                <a:solidFill>
                  <a:schemeClr val="tx1">
                    <a:alpha val="80000"/>
                  </a:schemeClr>
                </a:solidFill>
              </a:rPr>
              <a:t>, </a:t>
            </a:r>
            <a:r>
              <a:rPr lang="es-ES" sz="2000">
                <a:solidFill>
                  <a:schemeClr val="tx1">
                    <a:alpha val="80000"/>
                  </a:schemeClr>
                </a:solidFill>
                <a:highlight>
                  <a:srgbClr val="C0C0C0"/>
                </a:highlight>
              </a:rPr>
              <a:t>is not </a:t>
            </a:r>
          </a:p>
          <a:p>
            <a:r>
              <a:rPr lang="es-ES" sz="2000">
                <a:solidFill>
                  <a:schemeClr val="tx1">
                    <a:alpha val="80000"/>
                  </a:schemeClr>
                </a:solidFill>
              </a:rPr>
              <a:t>Lógicos </a:t>
            </a:r>
            <a:r>
              <a:rPr lang="es-ES" sz="2000">
                <a:solidFill>
                  <a:schemeClr val="tx1">
                    <a:alpha val="80000"/>
                  </a:schemeClr>
                </a:solidFill>
                <a:highlight>
                  <a:srgbClr val="C0C0C0"/>
                </a:highlight>
              </a:rPr>
              <a:t>and</a:t>
            </a:r>
            <a:r>
              <a:rPr lang="es-ES" sz="2000">
                <a:solidFill>
                  <a:schemeClr val="tx1">
                    <a:alpha val="80000"/>
                  </a:schemeClr>
                </a:solidFill>
              </a:rPr>
              <a:t>, </a:t>
            </a:r>
            <a:r>
              <a:rPr lang="es-ES" sz="2000">
                <a:solidFill>
                  <a:schemeClr val="tx1">
                    <a:alpha val="80000"/>
                  </a:schemeClr>
                </a:solidFill>
                <a:highlight>
                  <a:srgbClr val="C0C0C0"/>
                </a:highlight>
              </a:rPr>
              <a:t>or</a:t>
            </a:r>
            <a:r>
              <a:rPr lang="es-ES" sz="2000">
                <a:solidFill>
                  <a:schemeClr val="tx1">
                    <a:alpha val="80000"/>
                  </a:schemeClr>
                </a:solidFill>
              </a:rPr>
              <a:t>, </a:t>
            </a:r>
            <a:r>
              <a:rPr lang="es-ES" sz="2000">
                <a:solidFill>
                  <a:schemeClr val="tx1">
                    <a:alpha val="80000"/>
                  </a:schemeClr>
                </a:solidFill>
                <a:highlight>
                  <a:srgbClr val="C0C0C0"/>
                </a:highlight>
              </a:rPr>
              <a:t>not</a:t>
            </a:r>
          </a:p>
          <a:p>
            <a:r>
              <a:rPr lang="es-ES" sz="2000">
                <a:solidFill>
                  <a:schemeClr val="tx1">
                    <a:alpha val="80000"/>
                  </a:schemeClr>
                </a:solidFill>
              </a:rPr>
              <a:t>De bits</a:t>
            </a:r>
          </a:p>
          <a:p>
            <a:r>
              <a:rPr lang="es-ES" sz="2000">
                <a:solidFill>
                  <a:schemeClr val="tx1">
                    <a:alpha val="80000"/>
                  </a:schemeClr>
                </a:solidFill>
              </a:rPr>
              <a:t>De pertenencia: </a:t>
            </a:r>
            <a:r>
              <a:rPr lang="es-ES" sz="2000">
                <a:solidFill>
                  <a:schemeClr val="tx1">
                    <a:alpha val="80000"/>
                  </a:schemeClr>
                </a:solidFill>
                <a:highlight>
                  <a:srgbClr val="C0C0C0"/>
                </a:highlight>
              </a:rPr>
              <a:t>in</a:t>
            </a:r>
            <a:r>
              <a:rPr lang="es-ES" sz="2000">
                <a:solidFill>
                  <a:schemeClr val="tx1">
                    <a:alpha val="80000"/>
                  </a:schemeClr>
                </a:solidFill>
              </a:rPr>
              <a:t>, </a:t>
            </a:r>
            <a:r>
              <a:rPr lang="es-ES" sz="2000">
                <a:solidFill>
                  <a:schemeClr val="tx1">
                    <a:alpha val="80000"/>
                  </a:schemeClr>
                </a:solidFill>
                <a:highlight>
                  <a:srgbClr val="C0C0C0"/>
                </a:highlight>
              </a:rPr>
              <a:t>not in</a:t>
            </a:r>
          </a:p>
          <a:p>
            <a:r>
              <a:rPr lang="es-ES" sz="2000">
                <a:solidFill>
                  <a:schemeClr val="tx1">
                    <a:alpha val="80000"/>
                  </a:schemeClr>
                </a:solidFill>
              </a:rPr>
              <a:t>Ternario: </a:t>
            </a:r>
            <a:r>
              <a:rPr lang="es-ES" sz="2000">
                <a:solidFill>
                  <a:schemeClr val="tx1">
                    <a:alpha val="80000"/>
                  </a:schemeClr>
                </a:solidFill>
                <a:highlight>
                  <a:srgbClr val="C0C0C0"/>
                </a:highlight>
              </a:rPr>
              <a:t>if else</a:t>
            </a:r>
            <a:r>
              <a:rPr lang="es-ES" sz="2000">
                <a:solidFill>
                  <a:schemeClr val="tx1">
                    <a:alpha val="80000"/>
                  </a:schemeClr>
                </a:solidFill>
              </a:rPr>
              <a:t> utilizados en línea </a:t>
            </a:r>
          </a:p>
          <a:p>
            <a:r>
              <a:rPr lang="es-ES" sz="2000">
                <a:solidFill>
                  <a:schemeClr val="tx1">
                    <a:alpha val="80000"/>
                  </a:schemeClr>
                </a:solidFill>
              </a:rPr>
              <a:t>Prioridad de operadores</a:t>
            </a:r>
          </a:p>
        </p:txBody>
      </p:sp>
      <p:cxnSp>
        <p:nvCxnSpPr>
          <p:cNvPr id="34" name="Straight Connector 3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8340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Operadores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Aritméticos</a:t>
            </a:r>
          </a:p>
          <a:p>
            <a:endParaRPr lang="es-ES" sz="2000" dirty="0"/>
          </a:p>
          <a:p>
            <a:r>
              <a:rPr lang="es-ES" sz="2000" dirty="0"/>
              <a:t>De asignación</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06_operadores.py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7E54B59C-D90E-477D-B509-219769D00607}"/>
              </a:ext>
            </a:extLst>
          </p:cNvPr>
          <p:cNvSpPr txBox="1"/>
          <p:nvPr/>
        </p:nvSpPr>
        <p:spPr>
          <a:xfrm>
            <a:off x="5140361" y="774970"/>
            <a:ext cx="6496316" cy="5632311"/>
          </a:xfrm>
          <a:prstGeom prst="rect">
            <a:avLst/>
          </a:prstGeom>
          <a:noFill/>
        </p:spPr>
        <p:txBody>
          <a:bodyPr wrap="square">
            <a:spAutoFit/>
          </a:bodyPr>
          <a:lstStyle/>
          <a:p>
            <a:r>
              <a:rPr lang="es-ES" b="0" dirty="0">
                <a:solidFill>
                  <a:srgbClr val="6A9955"/>
                </a:solidFill>
                <a:effectLst/>
                <a:latin typeface="Consolas" panose="020B0609020204030204" pitchFamily="49" charset="0"/>
              </a:rPr>
              <a:t># Operadores -&gt; Aritméticos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'3 + 4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4</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'5 - 8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8</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'7 * 6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7</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 )</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'8 / 6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8</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división de reales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'8 // 6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8</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división de enteros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'8 % 6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8</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módulo (resto) de la</a:t>
            </a:r>
          </a:p>
          <a:p>
            <a:r>
              <a:rPr lang="es-ES" b="0" dirty="0">
                <a:solidFill>
                  <a:srgbClr val="6A9955"/>
                </a:solidFill>
                <a:effectLst/>
                <a:latin typeface="Consolas" panose="020B0609020204030204" pitchFamily="49" charset="0"/>
              </a:rPr>
              <a:t> 				división de enteros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'8 ** 2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8</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#potencia</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Combinación de operadores aritméticos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'(5 + 2) * 2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operadores de asignación</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B5CEA8"/>
                </a:solidFill>
                <a:effectLst/>
                <a:latin typeface="Consolas" panose="020B0609020204030204" pitchFamily="49" charset="0"/>
              </a:rPr>
              <a:t>3</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vale '</a:t>
            </a:r>
            <a:r>
              <a:rPr lang="es-ES" b="0" dirty="0">
                <a:solidFill>
                  <a:srgbClr val="D4D4D4"/>
                </a:solidFill>
                <a:effectLst/>
                <a:latin typeface="Consolas" panose="020B0609020204030204" pitchFamily="49" charset="0"/>
              </a:rPr>
              <a:t>, x)</a:t>
            </a:r>
          </a:p>
          <a:p>
            <a:r>
              <a:rPr lang="es-ES" b="0" dirty="0">
                <a:solidFill>
                  <a:srgbClr val="D4D4D4"/>
                </a:solidFill>
                <a:effectLst/>
                <a:latin typeface="Consolas" panose="020B0609020204030204" pitchFamily="49" charset="0"/>
              </a:rPr>
              <a:t>x += </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x = x + 1</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1 vale '</a:t>
            </a:r>
            <a:r>
              <a:rPr lang="es-ES" b="0" dirty="0">
                <a:solidFill>
                  <a:srgbClr val="D4D4D4"/>
                </a:solidFill>
                <a:effectLst/>
                <a:latin typeface="Consolas" panose="020B0609020204030204" pitchFamily="49" charset="0"/>
              </a:rPr>
              <a:t> , x) </a:t>
            </a:r>
          </a:p>
          <a:p>
            <a:r>
              <a:rPr lang="es-ES" b="0" dirty="0">
                <a:solidFill>
                  <a:srgbClr val="D4D4D4"/>
                </a:solidFill>
                <a:effectLst/>
                <a:latin typeface="Consolas" panose="020B0609020204030204" pitchFamily="49" charset="0"/>
              </a:rPr>
              <a:t>x -=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x = x + 1</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2 vale '</a:t>
            </a:r>
            <a:r>
              <a:rPr lang="es-ES" b="0" dirty="0">
                <a:solidFill>
                  <a:srgbClr val="D4D4D4"/>
                </a:solidFill>
                <a:effectLst/>
                <a:latin typeface="Consolas" panose="020B0609020204030204" pitchFamily="49" charset="0"/>
              </a:rPr>
              <a:t>, x) </a:t>
            </a:r>
          </a:p>
        </p:txBody>
      </p:sp>
    </p:spTree>
    <p:extLst>
      <p:ext uri="{BB962C8B-B14F-4D97-AF65-F5344CB8AC3E}">
        <p14:creationId xmlns:p14="http://schemas.microsoft.com/office/powerpoint/2010/main" val="2809402087"/>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Operadores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De comparación</a:t>
            </a:r>
          </a:p>
          <a:p>
            <a:endParaRPr lang="es-ES" sz="2000" dirty="0"/>
          </a:p>
          <a:p>
            <a:r>
              <a:rPr lang="es-ES" sz="2000" dirty="0"/>
              <a:t>De identidad </a:t>
            </a:r>
          </a:p>
          <a:p>
            <a:pPr lvl="1"/>
            <a:r>
              <a:rPr lang="es-ES" sz="1800" dirty="0"/>
              <a:t>Diferencia entre igual e idéntico</a:t>
            </a:r>
          </a:p>
          <a:p>
            <a:endParaRPr lang="es-ES" sz="2000" dirty="0"/>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06_operadores.py</a:t>
            </a:r>
          </a:p>
          <a:p>
            <a:endParaRPr lang="es-ES" dirty="0">
              <a:solidFill>
                <a:srgbClr val="D4D4D4"/>
              </a:solidFill>
              <a:latin typeface="Consolas" panose="020B0609020204030204" pitchFamily="49" charset="0"/>
            </a:endParaRPr>
          </a:p>
        </p:txBody>
      </p:sp>
      <p:sp>
        <p:nvSpPr>
          <p:cNvPr id="13" name="CuadroTexto 12">
            <a:extLst>
              <a:ext uri="{FF2B5EF4-FFF2-40B4-BE49-F238E27FC236}">
                <a16:creationId xmlns:a16="http://schemas.microsoft.com/office/drawing/2014/main" id="{B38C5A54-6E65-4B14-8CC4-8447EA515859}"/>
              </a:ext>
            </a:extLst>
          </p:cNvPr>
          <p:cNvSpPr txBox="1"/>
          <p:nvPr/>
        </p:nvSpPr>
        <p:spPr>
          <a:xfrm>
            <a:off x="5140361" y="623392"/>
            <a:ext cx="6097044" cy="5909310"/>
          </a:xfrm>
          <a:prstGeom prst="rect">
            <a:avLst/>
          </a:prstGeom>
          <a:noFill/>
        </p:spPr>
        <p:txBody>
          <a:bodyPr wrap="square">
            <a:spAutoFit/>
          </a:bodyPr>
          <a:lstStyle/>
          <a:p>
            <a:r>
              <a:rPr lang="pt-BR" b="0" dirty="0">
                <a:solidFill>
                  <a:srgbClr val="6A9955"/>
                </a:solidFill>
                <a:effectLst/>
                <a:latin typeface="Consolas" panose="020B0609020204030204" pitchFamily="49" charset="0"/>
              </a:rPr>
              <a:t># operadores de </a:t>
            </a:r>
            <a:r>
              <a:rPr lang="es-ES" b="0" dirty="0">
                <a:solidFill>
                  <a:srgbClr val="6A9955"/>
                </a:solidFill>
                <a:effectLst/>
                <a:latin typeface="Consolas" panose="020B0609020204030204" pitchFamily="49" charset="0"/>
              </a:rPr>
              <a:t>comparación</a:t>
            </a:r>
            <a:endParaRPr lang="es-ES" b="0" dirty="0">
              <a:solidFill>
                <a:srgbClr val="D4D4D4"/>
              </a:solidFill>
              <a:effectLst/>
              <a:latin typeface="Consolas" panose="020B0609020204030204" pitchFamily="49" charset="0"/>
            </a:endParaRPr>
          </a:p>
          <a:p>
            <a:r>
              <a:rPr lang="pt-BR" b="0" dirty="0">
                <a:solidFill>
                  <a:srgbClr val="D4D4D4"/>
                </a:solidFill>
                <a:effectLst/>
                <a:latin typeface="Consolas" panose="020B0609020204030204" pitchFamily="49" charset="0"/>
              </a:rPr>
              <a:t>d = </a:t>
            </a:r>
            <a:r>
              <a:rPr lang="pt-BR" b="0" dirty="0">
                <a:solidFill>
                  <a:srgbClr val="B5CEA8"/>
                </a:solidFill>
                <a:effectLst/>
                <a:latin typeface="Consolas" panose="020B0609020204030204" pitchFamily="49" charset="0"/>
              </a:rPr>
              <a:t>0</a:t>
            </a:r>
            <a:endParaRPr lang="pt-BR" b="0" dirty="0">
              <a:solidFill>
                <a:srgbClr val="D4D4D4"/>
              </a:solidFill>
              <a:effectLst/>
              <a:latin typeface="Consolas" panose="020B0609020204030204" pitchFamily="49" charset="0"/>
            </a:endParaRPr>
          </a:p>
          <a:p>
            <a:r>
              <a:rPr lang="pt-BR" b="0" dirty="0">
                <a:solidFill>
                  <a:srgbClr val="D4D4D4"/>
                </a:solidFill>
                <a:effectLst/>
                <a:latin typeface="Consolas" panose="020B0609020204030204" pitchFamily="49" charset="0"/>
              </a:rPr>
              <a:t>e = </a:t>
            </a:r>
            <a:r>
              <a:rPr lang="pt-BR" b="0" dirty="0">
                <a:solidFill>
                  <a:srgbClr val="B5CEA8"/>
                </a:solidFill>
                <a:effectLst/>
                <a:latin typeface="Consolas" panose="020B0609020204030204" pitchFamily="49" charset="0"/>
              </a:rPr>
              <a:t>4</a:t>
            </a:r>
            <a:endParaRPr lang="pt-BR" b="0" dirty="0">
              <a:solidFill>
                <a:srgbClr val="D4D4D4"/>
              </a:solidFill>
              <a:effectLst/>
              <a:latin typeface="Consolas" panose="020B0609020204030204" pitchFamily="49" charset="0"/>
            </a:endParaRP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 (</a:t>
            </a:r>
            <a:r>
              <a:rPr lang="pt-BR" b="0" dirty="0" err="1">
                <a:solidFill>
                  <a:srgbClr val="D4D4D4"/>
                </a:solidFill>
                <a:effectLst/>
                <a:latin typeface="Consolas" panose="020B0609020204030204" pitchFamily="49" charset="0"/>
              </a:rPr>
              <a:t>f</a:t>
            </a:r>
            <a:r>
              <a:rPr lang="pt-BR" b="0" dirty="0" err="1">
                <a:solidFill>
                  <a:srgbClr val="CE9178"/>
                </a:solidFill>
                <a:effectLst/>
                <a:latin typeface="Consolas" panose="020B0609020204030204" pitchFamily="49" charset="0"/>
              </a:rPr>
              <a:t>'Si</a:t>
            </a:r>
            <a:r>
              <a:rPr lang="pt-BR" b="0" dirty="0">
                <a:solidFill>
                  <a:srgbClr val="CE9178"/>
                </a:solidFill>
                <a:effectLst/>
                <a:latin typeface="Consolas" panose="020B0609020204030204" pitchFamily="49" charset="0"/>
              </a:rPr>
              <a:t> d vale {d} y e vale {e}'</a:t>
            </a:r>
            <a:r>
              <a:rPr lang="pt-BR" b="0" dirty="0">
                <a:solidFill>
                  <a:srgbClr val="D4D4D4"/>
                </a:solidFill>
                <a:effectLst/>
                <a:latin typeface="Consolas" panose="020B0609020204030204" pitchFamily="49" charset="0"/>
              </a:rPr>
              <a:t>)</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'd == e es '</a:t>
            </a:r>
            <a:r>
              <a:rPr lang="pt-BR" b="0" dirty="0">
                <a:solidFill>
                  <a:srgbClr val="D4D4D4"/>
                </a:solidFill>
                <a:effectLst/>
                <a:latin typeface="Consolas" panose="020B0609020204030204" pitchFamily="49" charset="0"/>
              </a:rPr>
              <a:t>, d == e)</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'd != e es '</a:t>
            </a:r>
            <a:r>
              <a:rPr lang="pt-BR" b="0" dirty="0">
                <a:solidFill>
                  <a:srgbClr val="D4D4D4"/>
                </a:solidFill>
                <a:effectLst/>
                <a:latin typeface="Consolas" panose="020B0609020204030204" pitchFamily="49" charset="0"/>
              </a:rPr>
              <a:t>, d != e)</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'd &lt; e es '</a:t>
            </a:r>
            <a:r>
              <a:rPr lang="pt-BR" b="0" dirty="0">
                <a:solidFill>
                  <a:srgbClr val="D4D4D4"/>
                </a:solidFill>
                <a:effectLst/>
                <a:latin typeface="Consolas" panose="020B0609020204030204" pitchFamily="49" charset="0"/>
              </a:rPr>
              <a:t>, d &lt; e)</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'd &lt;= e es '</a:t>
            </a:r>
            <a:r>
              <a:rPr lang="pt-BR" b="0" dirty="0">
                <a:solidFill>
                  <a:srgbClr val="D4D4D4"/>
                </a:solidFill>
                <a:effectLst/>
                <a:latin typeface="Consolas" panose="020B0609020204030204" pitchFamily="49" charset="0"/>
              </a:rPr>
              <a:t>, d &lt;= e)</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'd &gt; e es '</a:t>
            </a:r>
            <a:r>
              <a:rPr lang="pt-BR" b="0" dirty="0">
                <a:solidFill>
                  <a:srgbClr val="D4D4D4"/>
                </a:solidFill>
                <a:effectLst/>
                <a:latin typeface="Consolas" panose="020B0609020204030204" pitchFamily="49" charset="0"/>
              </a:rPr>
              <a:t>, d &gt; e)</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'd &gt;= e es '</a:t>
            </a:r>
            <a:r>
              <a:rPr lang="pt-BR" b="0" dirty="0">
                <a:solidFill>
                  <a:srgbClr val="D4D4D4"/>
                </a:solidFill>
                <a:effectLst/>
                <a:latin typeface="Consolas" panose="020B0609020204030204" pitchFamily="49" charset="0"/>
              </a:rPr>
              <a:t>, d &gt;= e)</a:t>
            </a:r>
          </a:p>
          <a:p>
            <a:br>
              <a:rPr lang="pt-BR" b="0" dirty="0">
                <a:solidFill>
                  <a:srgbClr val="D4D4D4"/>
                </a:solidFill>
                <a:effectLst/>
                <a:latin typeface="Consolas" panose="020B0609020204030204" pitchFamily="49" charset="0"/>
              </a:rPr>
            </a:br>
            <a:r>
              <a:rPr lang="pt-BR" b="0" dirty="0">
                <a:solidFill>
                  <a:srgbClr val="6A9955"/>
                </a:solidFill>
                <a:effectLst/>
                <a:latin typeface="Consolas" panose="020B0609020204030204" pitchFamily="49" charset="0"/>
              </a:rPr>
              <a:t># operador de </a:t>
            </a:r>
            <a:r>
              <a:rPr lang="es-ES" b="0" dirty="0">
                <a:solidFill>
                  <a:srgbClr val="6A9955"/>
                </a:solidFill>
                <a:effectLst/>
                <a:latin typeface="Consolas" panose="020B0609020204030204" pitchFamily="49" charset="0"/>
              </a:rPr>
              <a:t>identidad</a:t>
            </a:r>
            <a:endParaRPr lang="es-ES" b="0" dirty="0">
              <a:solidFill>
                <a:srgbClr val="D4D4D4"/>
              </a:solidFill>
              <a:effectLst/>
              <a:latin typeface="Consolas" panose="020B0609020204030204" pitchFamily="49" charset="0"/>
            </a:endParaRPr>
          </a:p>
          <a:p>
            <a:r>
              <a:rPr lang="pt-BR" b="0" dirty="0">
                <a:solidFill>
                  <a:srgbClr val="D4D4D4"/>
                </a:solidFill>
                <a:effectLst/>
                <a:latin typeface="Consolas" panose="020B0609020204030204" pitchFamily="49" charset="0"/>
              </a:rPr>
              <a:t>a = [</a:t>
            </a:r>
            <a:r>
              <a:rPr lang="pt-BR" b="0" dirty="0">
                <a:solidFill>
                  <a:srgbClr val="B5CEA8"/>
                </a:solidFill>
                <a:effectLst/>
                <a:latin typeface="Consolas" panose="020B0609020204030204" pitchFamily="49" charset="0"/>
              </a:rPr>
              <a:t>1</a:t>
            </a:r>
            <a:r>
              <a:rPr lang="pt-BR" b="0" dirty="0">
                <a:solidFill>
                  <a:srgbClr val="D4D4D4"/>
                </a:solidFill>
                <a:effectLst/>
                <a:latin typeface="Consolas" panose="020B0609020204030204" pitchFamily="49" charset="0"/>
              </a:rPr>
              <a:t>,</a:t>
            </a:r>
            <a:r>
              <a:rPr lang="pt-BR" b="0" dirty="0">
                <a:solidFill>
                  <a:srgbClr val="B5CEA8"/>
                </a:solidFill>
                <a:effectLst/>
                <a:latin typeface="Consolas" panose="020B0609020204030204" pitchFamily="49" charset="0"/>
              </a:rPr>
              <a:t>2</a:t>
            </a:r>
            <a:r>
              <a:rPr lang="pt-BR" b="0" dirty="0">
                <a:solidFill>
                  <a:srgbClr val="D4D4D4"/>
                </a:solidFill>
                <a:effectLst/>
                <a:latin typeface="Consolas" panose="020B0609020204030204" pitchFamily="49" charset="0"/>
              </a:rPr>
              <a:t>,</a:t>
            </a:r>
            <a:r>
              <a:rPr lang="pt-BR" b="0" dirty="0">
                <a:solidFill>
                  <a:srgbClr val="B5CEA8"/>
                </a:solidFill>
                <a:effectLst/>
                <a:latin typeface="Consolas" panose="020B0609020204030204" pitchFamily="49" charset="0"/>
              </a:rPr>
              <a:t>3</a:t>
            </a:r>
            <a:r>
              <a:rPr lang="pt-BR" b="0" dirty="0">
                <a:solidFill>
                  <a:srgbClr val="D4D4D4"/>
                </a:solidFill>
                <a:effectLst/>
                <a:latin typeface="Consolas" panose="020B0609020204030204" pitchFamily="49" charset="0"/>
              </a:rPr>
              <a:t>]</a:t>
            </a:r>
          </a:p>
          <a:p>
            <a:r>
              <a:rPr lang="pt-BR" b="0" dirty="0">
                <a:solidFill>
                  <a:srgbClr val="D4D4D4"/>
                </a:solidFill>
                <a:effectLst/>
                <a:latin typeface="Consolas" panose="020B0609020204030204" pitchFamily="49" charset="0"/>
              </a:rPr>
              <a:t>a1 = a</a:t>
            </a:r>
          </a:p>
          <a:p>
            <a:r>
              <a:rPr lang="pt-BR" b="0" dirty="0">
                <a:solidFill>
                  <a:srgbClr val="D4D4D4"/>
                </a:solidFill>
                <a:effectLst/>
                <a:latin typeface="Consolas" panose="020B0609020204030204" pitchFamily="49" charset="0"/>
              </a:rPr>
              <a:t>b = [</a:t>
            </a:r>
            <a:r>
              <a:rPr lang="pt-BR" b="0" dirty="0">
                <a:solidFill>
                  <a:srgbClr val="B5CEA8"/>
                </a:solidFill>
                <a:effectLst/>
                <a:latin typeface="Consolas" panose="020B0609020204030204" pitchFamily="49" charset="0"/>
              </a:rPr>
              <a:t>1</a:t>
            </a:r>
            <a:r>
              <a:rPr lang="pt-BR" b="0" dirty="0">
                <a:solidFill>
                  <a:srgbClr val="D4D4D4"/>
                </a:solidFill>
                <a:effectLst/>
                <a:latin typeface="Consolas" panose="020B0609020204030204" pitchFamily="49" charset="0"/>
              </a:rPr>
              <a:t>,</a:t>
            </a:r>
            <a:r>
              <a:rPr lang="pt-BR" b="0" dirty="0">
                <a:solidFill>
                  <a:srgbClr val="B5CEA8"/>
                </a:solidFill>
                <a:effectLst/>
                <a:latin typeface="Consolas" panose="020B0609020204030204" pitchFamily="49" charset="0"/>
              </a:rPr>
              <a:t>2</a:t>
            </a:r>
            <a:r>
              <a:rPr lang="pt-BR" b="0" dirty="0">
                <a:solidFill>
                  <a:srgbClr val="D4D4D4"/>
                </a:solidFill>
                <a:effectLst/>
                <a:latin typeface="Consolas" panose="020B0609020204030204" pitchFamily="49" charset="0"/>
              </a:rPr>
              <a:t>,</a:t>
            </a:r>
            <a:r>
              <a:rPr lang="pt-BR" b="0" dirty="0">
                <a:solidFill>
                  <a:srgbClr val="B5CEA8"/>
                </a:solidFill>
                <a:effectLst/>
                <a:latin typeface="Consolas" panose="020B0609020204030204" pitchFamily="49" charset="0"/>
              </a:rPr>
              <a:t>3</a:t>
            </a:r>
            <a:r>
              <a:rPr lang="pt-BR" b="0" dirty="0">
                <a:solidFill>
                  <a:srgbClr val="D4D4D4"/>
                </a:solidFill>
                <a:effectLst/>
                <a:latin typeface="Consolas" panose="020B0609020204030204" pitchFamily="49" charset="0"/>
              </a:rPr>
              <a:t>]</a:t>
            </a:r>
          </a:p>
          <a:p>
            <a:br>
              <a:rPr lang="pt-BR" b="0" dirty="0">
                <a:solidFill>
                  <a:srgbClr val="D4D4D4"/>
                </a:solidFill>
                <a:effectLst/>
                <a:latin typeface="Consolas" panose="020B0609020204030204" pitchFamily="49" charset="0"/>
              </a:rPr>
            </a:br>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'a == a1 ?'</a:t>
            </a:r>
            <a:r>
              <a:rPr lang="pt-BR" b="0" dirty="0">
                <a:solidFill>
                  <a:srgbClr val="D4D4D4"/>
                </a:solidFill>
                <a:effectLst/>
                <a:latin typeface="Consolas" panose="020B0609020204030204" pitchFamily="49" charset="0"/>
              </a:rPr>
              <a:t>, a == a1)</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'a == b ?'</a:t>
            </a:r>
            <a:r>
              <a:rPr lang="pt-BR" b="0" dirty="0">
                <a:solidFill>
                  <a:srgbClr val="D4D4D4"/>
                </a:solidFill>
                <a:effectLst/>
                <a:latin typeface="Consolas" panose="020B0609020204030204" pitchFamily="49" charset="0"/>
              </a:rPr>
              <a:t>, a == b)</a:t>
            </a:r>
          </a:p>
          <a:p>
            <a:br>
              <a:rPr lang="pt-BR" b="0" dirty="0">
                <a:solidFill>
                  <a:srgbClr val="D4D4D4"/>
                </a:solidFill>
                <a:effectLst/>
                <a:latin typeface="Consolas" panose="020B0609020204030204" pitchFamily="49" charset="0"/>
              </a:rPr>
            </a:br>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'a </a:t>
            </a:r>
            <a:r>
              <a:rPr lang="pt-BR" b="0" dirty="0" err="1">
                <a:solidFill>
                  <a:srgbClr val="CE9178"/>
                </a:solidFill>
                <a:effectLst/>
                <a:latin typeface="Consolas" panose="020B0609020204030204" pitchFamily="49" charset="0"/>
              </a:rPr>
              <a:t>is</a:t>
            </a:r>
            <a:r>
              <a:rPr lang="pt-BR" b="0" dirty="0">
                <a:solidFill>
                  <a:srgbClr val="CE9178"/>
                </a:solidFill>
                <a:effectLst/>
                <a:latin typeface="Consolas" panose="020B0609020204030204" pitchFamily="49" charset="0"/>
              </a:rPr>
              <a:t> a1 ?'</a:t>
            </a:r>
            <a:r>
              <a:rPr lang="pt-BR" b="0" dirty="0">
                <a:solidFill>
                  <a:srgbClr val="D4D4D4"/>
                </a:solidFill>
                <a:effectLst/>
                <a:latin typeface="Consolas" panose="020B0609020204030204" pitchFamily="49" charset="0"/>
              </a:rPr>
              <a:t>, a </a:t>
            </a:r>
            <a:r>
              <a:rPr lang="pt-BR" b="0" dirty="0" err="1">
                <a:solidFill>
                  <a:srgbClr val="569CD6"/>
                </a:solidFill>
                <a:effectLst/>
                <a:latin typeface="Consolas" panose="020B0609020204030204" pitchFamily="49" charset="0"/>
              </a:rPr>
              <a:t>is</a:t>
            </a:r>
            <a:r>
              <a:rPr lang="pt-BR" b="0" dirty="0">
                <a:solidFill>
                  <a:srgbClr val="D4D4D4"/>
                </a:solidFill>
                <a:effectLst/>
                <a:latin typeface="Consolas" panose="020B0609020204030204" pitchFamily="49" charset="0"/>
              </a:rPr>
              <a:t> a1)</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'a </a:t>
            </a:r>
            <a:r>
              <a:rPr lang="pt-BR" b="0" dirty="0" err="1">
                <a:solidFill>
                  <a:srgbClr val="CE9178"/>
                </a:solidFill>
                <a:effectLst/>
                <a:latin typeface="Consolas" panose="020B0609020204030204" pitchFamily="49" charset="0"/>
              </a:rPr>
              <a:t>is</a:t>
            </a:r>
            <a:r>
              <a:rPr lang="pt-BR" b="0" dirty="0">
                <a:solidFill>
                  <a:srgbClr val="CE9178"/>
                </a:solidFill>
                <a:effectLst/>
                <a:latin typeface="Consolas" panose="020B0609020204030204" pitchFamily="49" charset="0"/>
              </a:rPr>
              <a:t> b ?'</a:t>
            </a:r>
            <a:r>
              <a:rPr lang="pt-BR" b="0" dirty="0">
                <a:solidFill>
                  <a:srgbClr val="D4D4D4"/>
                </a:solidFill>
                <a:effectLst/>
                <a:latin typeface="Consolas" panose="020B0609020204030204" pitchFamily="49" charset="0"/>
              </a:rPr>
              <a:t>, a </a:t>
            </a:r>
            <a:r>
              <a:rPr lang="pt-BR" b="0" dirty="0" err="1">
                <a:solidFill>
                  <a:srgbClr val="569CD6"/>
                </a:solidFill>
                <a:effectLst/>
                <a:latin typeface="Consolas" panose="020B0609020204030204" pitchFamily="49" charset="0"/>
              </a:rPr>
              <a:t>is</a:t>
            </a:r>
            <a:r>
              <a:rPr lang="pt-BR" b="0" dirty="0">
                <a:solidFill>
                  <a:srgbClr val="D4D4D4"/>
                </a:solidFill>
                <a:effectLst/>
                <a:latin typeface="Consolas" panose="020B0609020204030204" pitchFamily="49" charset="0"/>
              </a:rPr>
              <a:t> b)</a:t>
            </a:r>
          </a:p>
        </p:txBody>
      </p:sp>
    </p:spTree>
    <p:extLst>
      <p:ext uri="{BB962C8B-B14F-4D97-AF65-F5344CB8AC3E}">
        <p14:creationId xmlns:p14="http://schemas.microsoft.com/office/powerpoint/2010/main" val="55302712"/>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Operadores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256818"/>
          </a:xfrm>
        </p:spPr>
        <p:txBody>
          <a:bodyPr vert="horz" lIns="91440" tIns="45720" rIns="91440" bIns="45720" rtlCol="0">
            <a:normAutofit/>
          </a:bodyPr>
          <a:lstStyle/>
          <a:p>
            <a:r>
              <a:rPr lang="es-ES" sz="2000" dirty="0"/>
              <a:t>Lógicos</a:t>
            </a:r>
          </a:p>
          <a:p>
            <a:endParaRPr lang="es-ES" sz="2000" dirty="0"/>
          </a:p>
          <a:p>
            <a:pPr lvl="1"/>
            <a:r>
              <a:rPr lang="es-ES" sz="1800" dirty="0"/>
              <a:t>and y </a:t>
            </a:r>
            <a:r>
              <a:rPr lang="es-ES" sz="1800" dirty="0" err="1"/>
              <a:t>or</a:t>
            </a:r>
            <a:r>
              <a:rPr lang="es-ES" sz="1800" dirty="0"/>
              <a:t> no devuelven necesariamente valores booleanos</a:t>
            </a:r>
          </a:p>
          <a:p>
            <a:pPr lvl="1"/>
            <a:endParaRPr lang="es-ES" sz="1800" dirty="0"/>
          </a:p>
          <a:p>
            <a:pPr lvl="1"/>
            <a:r>
              <a:rPr lang="es-ES" sz="1800" dirty="0" err="1"/>
              <a:t>not</a:t>
            </a:r>
            <a:r>
              <a:rPr lang="es-ES" sz="1800" dirty="0"/>
              <a:t> SIEMPRE devuelve valores booleanos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06_operadores.py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17E9FD35-1CD7-4B55-A2DA-CF362313EB60}"/>
              </a:ext>
            </a:extLst>
          </p:cNvPr>
          <p:cNvSpPr txBox="1"/>
          <p:nvPr/>
        </p:nvSpPr>
        <p:spPr>
          <a:xfrm>
            <a:off x="5297763" y="946211"/>
            <a:ext cx="6097044" cy="4524315"/>
          </a:xfrm>
          <a:prstGeom prst="rect">
            <a:avLst/>
          </a:prstGeom>
          <a:noFill/>
        </p:spPr>
        <p:txBody>
          <a:bodyPr wrap="square">
            <a:spAutoFit/>
          </a:bodyPr>
          <a:lstStyle/>
          <a:p>
            <a:r>
              <a:rPr lang="pt-BR" b="0" dirty="0">
                <a:solidFill>
                  <a:srgbClr val="D4D4D4"/>
                </a:solidFill>
                <a:effectLst/>
                <a:latin typeface="Consolas" panose="020B0609020204030204" pitchFamily="49" charset="0"/>
              </a:rPr>
              <a:t>d = </a:t>
            </a:r>
            <a:r>
              <a:rPr lang="pt-BR" b="0" dirty="0">
                <a:solidFill>
                  <a:srgbClr val="B5CEA8"/>
                </a:solidFill>
                <a:effectLst/>
                <a:latin typeface="Consolas" panose="020B0609020204030204" pitchFamily="49" charset="0"/>
              </a:rPr>
              <a:t>0</a:t>
            </a:r>
            <a:endParaRPr lang="pt-BR" b="0" dirty="0">
              <a:solidFill>
                <a:srgbClr val="D4D4D4"/>
              </a:solidFill>
              <a:effectLst/>
              <a:latin typeface="Consolas" panose="020B0609020204030204" pitchFamily="49" charset="0"/>
            </a:endParaRPr>
          </a:p>
          <a:p>
            <a:r>
              <a:rPr lang="pt-BR" b="0" dirty="0">
                <a:solidFill>
                  <a:srgbClr val="D4D4D4"/>
                </a:solidFill>
                <a:effectLst/>
                <a:latin typeface="Consolas" panose="020B0609020204030204" pitchFamily="49" charset="0"/>
              </a:rPr>
              <a:t>e = </a:t>
            </a:r>
            <a:r>
              <a:rPr lang="pt-BR" b="0" dirty="0">
                <a:solidFill>
                  <a:srgbClr val="B5CEA8"/>
                </a:solidFill>
                <a:effectLst/>
                <a:latin typeface="Consolas" panose="020B0609020204030204" pitchFamily="49" charset="0"/>
              </a:rPr>
              <a:t>4</a:t>
            </a:r>
            <a:endParaRPr lang="pt-BR"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operadores lógicos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 == e and d != e '</a:t>
            </a:r>
            <a:r>
              <a:rPr lang="es-ES" b="0" dirty="0">
                <a:solidFill>
                  <a:srgbClr val="D4D4D4"/>
                </a:solidFill>
                <a:effectLst/>
                <a:latin typeface="Consolas" panose="020B0609020204030204" pitchFamily="49" charset="0"/>
              </a:rPr>
              <a:t>, d == e </a:t>
            </a:r>
            <a:r>
              <a:rPr lang="es-ES" b="0" dirty="0">
                <a:solidFill>
                  <a:srgbClr val="569CD6"/>
                </a:solidFill>
                <a:effectLst/>
                <a:latin typeface="Consolas" panose="020B0609020204030204" pitchFamily="49" charset="0"/>
              </a:rPr>
              <a:t>and</a:t>
            </a:r>
            <a:r>
              <a:rPr lang="es-ES" b="0" dirty="0">
                <a:solidFill>
                  <a:srgbClr val="D4D4D4"/>
                </a:solidFill>
                <a:effectLst/>
                <a:latin typeface="Consolas" panose="020B0609020204030204" pitchFamily="49" charset="0"/>
              </a:rPr>
              <a:t> d != e)</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 == e </a:t>
            </a:r>
            <a:r>
              <a:rPr lang="es-ES" b="0" dirty="0" err="1">
                <a:solidFill>
                  <a:srgbClr val="CE9178"/>
                </a:solidFill>
                <a:effectLst/>
                <a:latin typeface="Consolas" panose="020B0609020204030204" pitchFamily="49" charset="0"/>
              </a:rPr>
              <a:t>or</a:t>
            </a:r>
            <a:r>
              <a:rPr lang="es-ES" b="0" dirty="0">
                <a:solidFill>
                  <a:srgbClr val="CE9178"/>
                </a:solidFill>
                <a:effectLst/>
                <a:latin typeface="Consolas" panose="020B0609020204030204" pitchFamily="49" charset="0"/>
              </a:rPr>
              <a:t> d != e'</a:t>
            </a:r>
            <a:r>
              <a:rPr lang="es-ES" b="0" dirty="0">
                <a:solidFill>
                  <a:srgbClr val="D4D4D4"/>
                </a:solidFill>
                <a:effectLst/>
                <a:latin typeface="Consolas" panose="020B0609020204030204" pitchFamily="49" charset="0"/>
              </a:rPr>
              <a:t>, d == e </a:t>
            </a:r>
            <a:r>
              <a:rPr lang="es-ES" b="0" dirty="0" err="1">
                <a:solidFill>
                  <a:srgbClr val="569CD6"/>
                </a:solidFill>
                <a:effectLst/>
                <a:latin typeface="Consolas" panose="020B0609020204030204" pitchFamily="49" charset="0"/>
              </a:rPr>
              <a:t>or</a:t>
            </a:r>
            <a:r>
              <a:rPr lang="es-ES" b="0" dirty="0">
                <a:solidFill>
                  <a:srgbClr val="D4D4D4"/>
                </a:solidFill>
                <a:effectLst/>
                <a:latin typeface="Consolas" panose="020B0609020204030204" pitchFamily="49" charset="0"/>
              </a:rPr>
              <a:t> d != e)</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not</a:t>
            </a:r>
            <a:r>
              <a:rPr lang="es-ES" b="0" dirty="0">
                <a:solidFill>
                  <a:srgbClr val="CE9178"/>
                </a:solidFill>
                <a:effectLst/>
                <a:latin typeface="Consolas" panose="020B0609020204030204" pitchFamily="49" charset="0"/>
              </a:rPr>
              <a:t> d == e'</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not</a:t>
            </a:r>
            <a:r>
              <a:rPr lang="es-ES" b="0" dirty="0">
                <a:solidFill>
                  <a:srgbClr val="D4D4D4"/>
                </a:solidFill>
                <a:effectLst/>
                <a:latin typeface="Consolas" panose="020B0609020204030204" pitchFamily="49" charset="0"/>
              </a:rPr>
              <a:t> d == e)</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and y </a:t>
            </a:r>
            <a:r>
              <a:rPr lang="es-ES" b="0" dirty="0" err="1">
                <a:solidFill>
                  <a:srgbClr val="6A9955"/>
                </a:solidFill>
                <a:effectLst/>
                <a:latin typeface="Consolas" panose="020B0609020204030204" pitchFamily="49" charset="0"/>
              </a:rPr>
              <a:t>or</a:t>
            </a:r>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 (0) and e (4)'</a:t>
            </a:r>
            <a:r>
              <a:rPr lang="es-ES" b="0" dirty="0">
                <a:solidFill>
                  <a:srgbClr val="D4D4D4"/>
                </a:solidFill>
                <a:effectLst/>
                <a:latin typeface="Consolas" panose="020B0609020204030204" pitchFamily="49" charset="0"/>
              </a:rPr>
              <a:t>, d </a:t>
            </a:r>
            <a:r>
              <a:rPr lang="es-ES" b="0" dirty="0">
                <a:solidFill>
                  <a:srgbClr val="569CD6"/>
                </a:solidFill>
                <a:effectLst/>
                <a:latin typeface="Consolas" panose="020B0609020204030204" pitchFamily="49" charset="0"/>
              </a:rPr>
              <a:t>and</a:t>
            </a:r>
            <a:r>
              <a:rPr lang="es-ES" b="0" dirty="0">
                <a:solidFill>
                  <a:srgbClr val="D4D4D4"/>
                </a:solidFill>
                <a:effectLst/>
                <a:latin typeface="Consolas" panose="020B0609020204030204" pitchFamily="49" charset="0"/>
              </a:rPr>
              <a:t> e)</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 (0) </a:t>
            </a:r>
            <a:r>
              <a:rPr lang="es-ES" b="0" dirty="0" err="1">
                <a:solidFill>
                  <a:srgbClr val="CE9178"/>
                </a:solidFill>
                <a:effectLst/>
                <a:latin typeface="Consolas" panose="020B0609020204030204" pitchFamily="49" charset="0"/>
              </a:rPr>
              <a:t>or</a:t>
            </a:r>
            <a:r>
              <a:rPr lang="es-ES" b="0" dirty="0">
                <a:solidFill>
                  <a:srgbClr val="CE9178"/>
                </a:solidFill>
                <a:effectLst/>
                <a:latin typeface="Consolas" panose="020B0609020204030204" pitchFamily="49" charset="0"/>
              </a:rPr>
              <a:t> e (4)'</a:t>
            </a:r>
            <a:r>
              <a:rPr lang="es-ES" b="0" dirty="0">
                <a:solidFill>
                  <a:srgbClr val="D4D4D4"/>
                </a:solidFill>
                <a:effectLst/>
                <a:latin typeface="Consolas" panose="020B0609020204030204" pitchFamily="49" charset="0"/>
              </a:rPr>
              <a:t>, d </a:t>
            </a:r>
            <a:r>
              <a:rPr lang="es-ES" b="0" dirty="0" err="1">
                <a:solidFill>
                  <a:srgbClr val="569CD6"/>
                </a:solidFill>
                <a:effectLst/>
                <a:latin typeface="Consolas" panose="020B0609020204030204" pitchFamily="49" charset="0"/>
              </a:rPr>
              <a:t>or</a:t>
            </a:r>
            <a:r>
              <a:rPr lang="es-ES" b="0" dirty="0">
                <a:solidFill>
                  <a:srgbClr val="D4D4D4"/>
                </a:solidFill>
                <a:effectLst/>
                <a:latin typeface="Consolas" panose="020B0609020204030204" pitchFamily="49" charset="0"/>
              </a:rPr>
              <a:t> e)</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a:t>
            </a:r>
            <a:r>
              <a:rPr lang="es-ES" dirty="0" err="1">
                <a:solidFill>
                  <a:srgbClr val="D4D4D4"/>
                </a:solidFill>
                <a:latin typeface="Consolas" panose="020B0609020204030204" pitchFamily="49" charset="0"/>
              </a:rPr>
              <a:t>not</a:t>
            </a:r>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not</a:t>
            </a:r>
            <a:r>
              <a:rPr lang="es-ES" b="0" dirty="0">
                <a:solidFill>
                  <a:srgbClr val="CE9178"/>
                </a:solidFill>
                <a:effectLst/>
                <a:latin typeface="Consolas" panose="020B0609020204030204" pitchFamily="49" charset="0"/>
              </a:rPr>
              <a:t> d (0) '</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not</a:t>
            </a:r>
            <a:r>
              <a:rPr lang="es-ES" b="0" dirty="0">
                <a:solidFill>
                  <a:srgbClr val="D4D4D4"/>
                </a:solidFill>
                <a:effectLst/>
                <a:latin typeface="Consolas" panose="020B0609020204030204" pitchFamily="49" charset="0"/>
              </a:rPr>
              <a:t> d)</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not</a:t>
            </a:r>
            <a:r>
              <a:rPr lang="es-ES" b="0" dirty="0">
                <a:solidFill>
                  <a:srgbClr val="CE9178"/>
                </a:solidFill>
                <a:effectLst/>
                <a:latin typeface="Consolas" panose="020B0609020204030204" pitchFamily="49" charset="0"/>
              </a:rPr>
              <a:t> e (4)'</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not</a:t>
            </a:r>
            <a:r>
              <a:rPr lang="es-ES" b="0" dirty="0">
                <a:solidFill>
                  <a:srgbClr val="D4D4D4"/>
                </a:solidFill>
                <a:effectLst/>
                <a:latin typeface="Consolas" panose="020B0609020204030204" pitchFamily="49" charset="0"/>
              </a:rPr>
              <a:t> e)</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not</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not</a:t>
            </a:r>
            <a:r>
              <a:rPr lang="es-ES" b="0" dirty="0">
                <a:solidFill>
                  <a:srgbClr val="CE9178"/>
                </a:solidFill>
                <a:effectLst/>
                <a:latin typeface="Consolas" panose="020B0609020204030204" pitchFamily="49" charset="0"/>
              </a:rPr>
              <a:t> d '</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not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not</a:t>
            </a:r>
            <a:r>
              <a:rPr lang="es-ES" b="0" dirty="0">
                <a:solidFill>
                  <a:srgbClr val="D4D4D4"/>
                </a:solidFill>
                <a:effectLst/>
                <a:latin typeface="Consolas" panose="020B0609020204030204" pitchFamily="49" charset="0"/>
              </a:rPr>
              <a:t> d)</a:t>
            </a:r>
          </a:p>
        </p:txBody>
      </p:sp>
    </p:spTree>
    <p:extLst>
      <p:ext uri="{BB962C8B-B14F-4D97-AF65-F5344CB8AC3E}">
        <p14:creationId xmlns:p14="http://schemas.microsoft.com/office/powerpoint/2010/main" val="3905372843"/>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scalones de entrada y columnas de un edificio majestuoso en la ciudad">
            <a:extLst>
              <a:ext uri="{FF2B5EF4-FFF2-40B4-BE49-F238E27FC236}">
                <a16:creationId xmlns:a16="http://schemas.microsoft.com/office/drawing/2014/main" id="{E93A4976-6D1E-47D7-94CC-18DAEC234069}"/>
              </a:ext>
            </a:extLst>
          </p:cNvPr>
          <p:cNvPicPr>
            <a:picLocks noChangeAspect="1"/>
          </p:cNvPicPr>
          <p:nvPr/>
        </p:nvPicPr>
        <p:blipFill rotWithShape="1">
          <a:blip r:embed="rId2"/>
          <a:srcRect r="15617" b="-1"/>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7ABC119-455C-4BB6-9F3D-8C730F64CE49}"/>
              </a:ext>
            </a:extLst>
          </p:cNvPr>
          <p:cNvSpPr>
            <a:spLocks noGrp="1"/>
          </p:cNvSpPr>
          <p:nvPr>
            <p:ph type="title"/>
          </p:nvPr>
        </p:nvSpPr>
        <p:spPr>
          <a:xfrm>
            <a:off x="371094" y="1161288"/>
            <a:ext cx="3438144" cy="1124712"/>
          </a:xfrm>
        </p:spPr>
        <p:txBody>
          <a:bodyPr anchor="b">
            <a:normAutofit/>
          </a:bodyPr>
          <a:lstStyle/>
          <a:p>
            <a:r>
              <a:rPr lang="es-ES" sz="2800"/>
              <a:t>Sentencias condicionales</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9FF567CC-BA96-482C-B6AE-CA869A0D928C}"/>
              </a:ext>
            </a:extLst>
          </p:cNvPr>
          <p:cNvSpPr>
            <a:spLocks noGrp="1"/>
          </p:cNvSpPr>
          <p:nvPr>
            <p:ph idx="1"/>
          </p:nvPr>
        </p:nvSpPr>
        <p:spPr>
          <a:xfrm>
            <a:off x="371094" y="2718054"/>
            <a:ext cx="3438906" cy="3207258"/>
          </a:xfrm>
        </p:spPr>
        <p:txBody>
          <a:bodyPr anchor="t">
            <a:normAutofit/>
          </a:bodyPr>
          <a:lstStyle/>
          <a:p>
            <a:r>
              <a:rPr lang="es-ES" sz="1700"/>
              <a:t>if</a:t>
            </a:r>
          </a:p>
          <a:p>
            <a:r>
              <a:rPr lang="es-ES" sz="1700"/>
              <a:t>elif</a:t>
            </a:r>
          </a:p>
          <a:p>
            <a:r>
              <a:rPr lang="es-ES" sz="1700"/>
              <a:t>else</a:t>
            </a:r>
          </a:p>
        </p:txBody>
      </p:sp>
    </p:spTree>
    <p:extLst>
      <p:ext uri="{BB962C8B-B14F-4D97-AF65-F5344CB8AC3E}">
        <p14:creationId xmlns:p14="http://schemas.microsoft.com/office/powerpoint/2010/main" val="3262243348"/>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Condiciones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err="1"/>
              <a:t>if</a:t>
            </a:r>
            <a:r>
              <a:rPr lang="es-ES" sz="2000" dirty="0"/>
              <a:t> – </a:t>
            </a:r>
            <a:r>
              <a:rPr lang="es-ES" sz="2000" dirty="0" err="1"/>
              <a:t>elif</a:t>
            </a:r>
            <a:r>
              <a:rPr lang="es-ES" sz="2000" dirty="0"/>
              <a:t> – </a:t>
            </a:r>
            <a:r>
              <a:rPr lang="es-ES" sz="2000" dirty="0" err="1"/>
              <a:t>else</a:t>
            </a:r>
            <a:endParaRPr lang="es-ES" sz="2000" dirty="0"/>
          </a:p>
          <a:p>
            <a:pPr lvl="1"/>
            <a:r>
              <a:rPr lang="es-ES" sz="1800" dirty="0"/>
              <a:t>Sentencias anidadas</a:t>
            </a:r>
          </a:p>
          <a:p>
            <a:pPr lvl="1"/>
            <a:r>
              <a:rPr lang="es-ES" sz="1800" dirty="0"/>
              <a:t>Valor </a:t>
            </a:r>
            <a:r>
              <a:rPr lang="es-ES" sz="1800" dirty="0" err="1"/>
              <a:t>else</a:t>
            </a:r>
            <a:r>
              <a:rPr lang="es-ES" sz="1800" dirty="0"/>
              <a:t> por defecto</a:t>
            </a:r>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06_sentencias_condicionales.py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2006D9CD-87CC-4DE0-9A34-6DBE483AB0CA}"/>
              </a:ext>
            </a:extLst>
          </p:cNvPr>
          <p:cNvSpPr txBox="1"/>
          <p:nvPr/>
        </p:nvSpPr>
        <p:spPr>
          <a:xfrm>
            <a:off x="5578771" y="809491"/>
            <a:ext cx="4022429" cy="1477328"/>
          </a:xfrm>
          <a:prstGeom prst="rect">
            <a:avLst/>
          </a:prstGeom>
          <a:noFill/>
        </p:spPr>
        <p:txBody>
          <a:bodyPr wrap="square">
            <a:spAutoFit/>
          </a:bodyPr>
          <a:lstStyle/>
          <a:p>
            <a:r>
              <a:rPr lang="es-ES" b="0" dirty="0">
                <a:solidFill>
                  <a:srgbClr val="6A9955"/>
                </a:solidFill>
                <a:effectLst/>
                <a:latin typeface="Consolas" panose="020B0609020204030204" pitchFamily="49" charset="0"/>
              </a:rPr>
              <a:t>#x = 0</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x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vale algo'</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else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no vale nada'</a:t>
            </a:r>
            <a:r>
              <a:rPr lang="es-ES"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9F8BFC61-2E49-42EC-BCCA-EEC89F6CF6BC}"/>
              </a:ext>
            </a:extLst>
          </p:cNvPr>
          <p:cNvSpPr txBox="1"/>
          <p:nvPr/>
        </p:nvSpPr>
        <p:spPr>
          <a:xfrm>
            <a:off x="5578771" y="2705020"/>
            <a:ext cx="6097044" cy="3416320"/>
          </a:xfrm>
          <a:prstGeom prst="rect">
            <a:avLst/>
          </a:prstGeom>
          <a:noFill/>
        </p:spPr>
        <p:txBody>
          <a:bodyPr wrap="square">
            <a:spAutoFit/>
          </a:bodyPr>
          <a:lstStyle/>
          <a:p>
            <a:r>
              <a:rPr lang="es-ES" b="0" dirty="0">
                <a:solidFill>
                  <a:srgbClr val="D4D4D4"/>
                </a:solidFill>
                <a:effectLst/>
                <a:latin typeface="Consolas" panose="020B0609020204030204" pitchFamily="49" charset="0"/>
              </a:rPr>
              <a:t>edad = </a:t>
            </a:r>
            <a:r>
              <a:rPr lang="es-ES" b="0" dirty="0">
                <a:solidFill>
                  <a:srgbClr val="B5CEA8"/>
                </a:solidFill>
                <a:effectLst/>
                <a:latin typeface="Consolas" panose="020B0609020204030204" pitchFamily="49" charset="0"/>
              </a:rPr>
              <a:t>19</a:t>
            </a:r>
            <a:endParaRPr lang="es-ES" b="0" dirty="0">
              <a:solidFill>
                <a:srgbClr val="D4D4D4"/>
              </a:solidFill>
              <a:effectLst/>
              <a:latin typeface="Consolas" panose="020B0609020204030204" pitchFamily="49" charset="0"/>
            </a:endParaRPr>
          </a:p>
          <a:p>
            <a:r>
              <a:rPr lang="es-ES" b="0" dirty="0" err="1">
                <a:solidFill>
                  <a:srgbClr val="D4D4D4"/>
                </a:solidFill>
                <a:effectLst/>
                <a:latin typeface="Consolas" panose="020B0609020204030204" pitchFamily="49" charset="0"/>
              </a:rPr>
              <a:t>isChico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False </a:t>
            </a:r>
            <a:r>
              <a:rPr lang="es-ES" b="0" dirty="0">
                <a:solidFill>
                  <a:srgbClr val="6A9955"/>
                </a:solidFill>
                <a:effectLst/>
                <a:latin typeface="Consolas" panose="020B0609020204030204" pitchFamily="49" charset="0"/>
              </a:rPr>
              <a:t># o 0, o </a:t>
            </a:r>
            <a:r>
              <a:rPr lang="es-ES" b="0" dirty="0" err="1">
                <a:solidFill>
                  <a:srgbClr val="6A9955"/>
                </a:solidFill>
                <a:effectLst/>
                <a:latin typeface="Consolas" panose="020B0609020204030204" pitchFamily="49" charset="0"/>
              </a:rPr>
              <a:t>None</a:t>
            </a:r>
            <a:r>
              <a:rPr lang="es-ES" b="0" dirty="0">
                <a:solidFill>
                  <a:srgbClr val="6A9955"/>
                </a:solidFill>
                <a:effectLst/>
                <a:latin typeface="Consolas" panose="020B0609020204030204" pitchFamily="49" charset="0"/>
              </a:rPr>
              <a:t>, o ''</a:t>
            </a:r>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edad &lt; </a:t>
            </a:r>
            <a:r>
              <a:rPr lang="es-ES" b="0" dirty="0">
                <a:solidFill>
                  <a:srgbClr val="B5CEA8"/>
                </a:solidFill>
                <a:effectLst/>
                <a:latin typeface="Consolas" panose="020B0609020204030204" pitchFamily="49" charset="0"/>
              </a:rPr>
              <a:t>18</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'no puedes entrar'</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elif</a:t>
            </a:r>
            <a:r>
              <a:rPr lang="es-ES" b="0" dirty="0">
                <a:solidFill>
                  <a:srgbClr val="D4D4D4"/>
                </a:solidFill>
                <a:effectLst/>
                <a:latin typeface="Consolas" panose="020B0609020204030204" pitchFamily="49" charset="0"/>
              </a:rPr>
              <a:t> edad &lt; </a:t>
            </a:r>
            <a:r>
              <a:rPr lang="es-ES" b="0" dirty="0">
                <a:solidFill>
                  <a:srgbClr val="B5CEA8"/>
                </a:solidFill>
                <a:effectLst/>
                <a:latin typeface="Consolas" panose="020B0609020204030204" pitchFamily="49" charset="0"/>
              </a:rPr>
              <a:t>30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'chica'</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isChico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'chico'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'Saludos, adelante'</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else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'De nuevo no puedes entrar'</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984374604"/>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Condiciones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Simple es mejor que complejo.</a:t>
            </a:r>
          </a:p>
          <a:p>
            <a:endParaRPr lang="es-ES" sz="2000" dirty="0"/>
          </a:p>
          <a:p>
            <a:pPr marL="342900" indent="-342900">
              <a:buFontTx/>
              <a:buChar char="-"/>
            </a:pPr>
            <a:r>
              <a:rPr lang="es-ES" sz="2000" dirty="0"/>
              <a:t>Operador ternario</a:t>
            </a:r>
          </a:p>
          <a:p>
            <a:pPr lvl="1"/>
            <a:r>
              <a:rPr lang="es-ES" sz="1800" dirty="0"/>
              <a:t>JS:  </a:t>
            </a:r>
            <a:r>
              <a:rPr lang="es-ES" sz="1600" b="0" dirty="0">
                <a:solidFill>
                  <a:srgbClr val="6A9955"/>
                </a:solidFill>
                <a:effectLst/>
                <a:latin typeface="Consolas" panose="020B0609020204030204" pitchFamily="49" charset="0"/>
              </a:rPr>
              <a:t>x = (a &gt; 0) ?</a:t>
            </a:r>
            <a:br>
              <a:rPr lang="es-ES" sz="1600" b="0" dirty="0">
                <a:solidFill>
                  <a:srgbClr val="6A9955"/>
                </a:solidFill>
                <a:effectLst/>
                <a:latin typeface="Consolas" panose="020B0609020204030204" pitchFamily="49" charset="0"/>
              </a:rPr>
            </a:br>
            <a:r>
              <a:rPr lang="es-ES" sz="1600" b="0" dirty="0">
                <a:solidFill>
                  <a:srgbClr val="6A9955"/>
                </a:solidFill>
                <a:effectLst/>
                <a:latin typeface="Consolas" panose="020B0609020204030204" pitchFamily="49" charset="0"/>
              </a:rPr>
              <a:t> 'positivo' :'negativo'</a:t>
            </a:r>
            <a:endParaRPr lang="es-ES" sz="1600" b="0" dirty="0">
              <a:solidFill>
                <a:srgbClr val="D4D4D4"/>
              </a:solidFill>
              <a:effectLst/>
              <a:latin typeface="Consolas" panose="020B0609020204030204" pitchFamily="49" charset="0"/>
            </a:endParaRPr>
          </a:p>
          <a:p>
            <a:pPr marL="342900" indent="-342900">
              <a:buFontTx/>
              <a:buChar char="-"/>
            </a:pPr>
            <a:r>
              <a:rPr lang="es-ES" sz="2000" dirty="0"/>
              <a:t>Casting implícito</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06_sentencias_condicionales.py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6289EF6E-E5B3-4E3E-9094-C48F62A54565}"/>
              </a:ext>
            </a:extLst>
          </p:cNvPr>
          <p:cNvSpPr txBox="1"/>
          <p:nvPr/>
        </p:nvSpPr>
        <p:spPr>
          <a:xfrm>
            <a:off x="5140361" y="1179926"/>
            <a:ext cx="6097044" cy="452431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isPar</a:t>
            </a:r>
            <a:r>
              <a:rPr lang="es-ES" b="0" dirty="0">
                <a:solidFill>
                  <a:srgbClr val="D4D4D4"/>
                </a:solidFill>
                <a:effectLst/>
                <a:latin typeface="Consolas" panose="020B0609020204030204" pitchFamily="49" charset="0"/>
              </a:rPr>
              <a:t>(n): </a:t>
            </a:r>
          </a:p>
          <a:p>
            <a:r>
              <a:rPr lang="es-ES" b="0" dirty="0">
                <a:solidFill>
                  <a:srgbClr val="D4D4D4"/>
                </a:solidFill>
                <a:effectLst/>
                <a:latin typeface="Consolas" panose="020B0609020204030204" pitchFamily="49" charset="0"/>
              </a:rPr>
              <a:t>    r = </a:t>
            </a:r>
            <a:r>
              <a:rPr lang="es-ES" b="0" dirty="0">
                <a:solidFill>
                  <a:srgbClr val="569CD6"/>
                </a:solidFill>
                <a:effectLst/>
                <a:latin typeface="Consolas" panose="020B0609020204030204" pitchFamily="49" charset="0"/>
              </a:rPr>
              <a:t>False</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impar</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not</a:t>
            </a:r>
            <a:r>
              <a:rPr lang="es-ES" b="0" dirty="0">
                <a:solidFill>
                  <a:srgbClr val="D4D4D4"/>
                </a:solidFill>
                <a:effectLst/>
                <a:latin typeface="Consolas" panose="020B0609020204030204" pitchFamily="49" charset="0"/>
              </a:rPr>
              <a:t> n %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r = </a:t>
            </a:r>
            <a:r>
              <a:rPr lang="es-ES" b="0" dirty="0">
                <a:solidFill>
                  <a:srgbClr val="569CD6"/>
                </a:solidFill>
                <a:effectLst/>
                <a:latin typeface="Consolas" panose="020B0609020204030204" pitchFamily="49" charset="0"/>
              </a:rPr>
              <a:t>True</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par</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operador ternario</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isParCondensed</a:t>
            </a:r>
            <a:r>
              <a:rPr lang="es-ES" b="0" dirty="0">
                <a:solidFill>
                  <a:srgbClr val="D4D4D4"/>
                </a:solidFill>
                <a:effectLst/>
                <a:latin typeface="Consolas" panose="020B0609020204030204" pitchFamily="49" charset="0"/>
              </a:rPr>
              <a:t>(n):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r = False </a:t>
            </a:r>
            <a:r>
              <a:rPr lang="es-ES" b="0" dirty="0" err="1">
                <a:solidFill>
                  <a:srgbClr val="6A9955"/>
                </a:solidFill>
                <a:effectLst/>
                <a:latin typeface="Consolas" panose="020B0609020204030204" pitchFamily="49" charset="0"/>
              </a:rPr>
              <a:t>if</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not</a:t>
            </a:r>
            <a:r>
              <a:rPr lang="es-ES" b="0" dirty="0">
                <a:solidFill>
                  <a:srgbClr val="6A9955"/>
                </a:solidFill>
                <a:effectLst/>
                <a:latin typeface="Consolas" panose="020B0609020204030204" pitchFamily="49" charset="0"/>
              </a:rPr>
              <a:t> n % 2 </a:t>
            </a:r>
            <a:r>
              <a:rPr lang="es-ES" b="0" dirty="0" err="1">
                <a:solidFill>
                  <a:srgbClr val="6A9955"/>
                </a:solidFill>
                <a:effectLst/>
                <a:latin typeface="Consolas" panose="020B0609020204030204" pitchFamily="49" charset="0"/>
              </a:rPr>
              <a:t>else</a:t>
            </a:r>
            <a:r>
              <a:rPr lang="es-ES" b="0" dirty="0">
                <a:solidFill>
                  <a:srgbClr val="6A9955"/>
                </a:solidFill>
                <a:effectLst/>
                <a:latin typeface="Consolas" panose="020B0609020204030204" pitchFamily="49" charset="0"/>
              </a:rPr>
              <a:t> True</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return</a:t>
            </a:r>
            <a:r>
              <a:rPr lang="es-ES" b="0" dirty="0">
                <a:solidFill>
                  <a:srgbClr val="6A9955"/>
                </a:solidFill>
                <a:effectLst/>
                <a:latin typeface="Consolas" panose="020B0609020204030204" pitchFamily="49" charset="0"/>
              </a:rPr>
              <a:t> r</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True</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not</a:t>
            </a:r>
            <a:r>
              <a:rPr lang="es-ES" b="0" dirty="0">
                <a:solidFill>
                  <a:srgbClr val="D4D4D4"/>
                </a:solidFill>
                <a:effectLst/>
                <a:latin typeface="Consolas" panose="020B0609020204030204" pitchFamily="49" charset="0"/>
              </a:rPr>
              <a:t> n %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else</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False</a:t>
            </a:r>
          </a:p>
          <a:p>
            <a:endParaRPr lang="es-ES" dirty="0">
              <a:solidFill>
                <a:srgbClr val="569CD6"/>
              </a:solidFill>
              <a:latin typeface="Consolas" panose="020B0609020204030204" pitchFamily="49" charset="0"/>
            </a:endParaRPr>
          </a:p>
          <a:p>
            <a:r>
              <a:rPr lang="es-ES" b="0" dirty="0">
                <a:solidFill>
                  <a:srgbClr val="6A9955"/>
                </a:solidFill>
                <a:effectLst/>
                <a:latin typeface="Consolas" panose="020B0609020204030204" pitchFamily="49" charset="0"/>
              </a:rPr>
              <a:t># casting implícito a booleano</a:t>
            </a:r>
            <a:endParaRPr lang="es-ES" b="0" dirty="0">
              <a:solidFill>
                <a:srgbClr val="D4D4D4"/>
              </a:solidFill>
              <a:effectLst/>
              <a:latin typeface="Consolas" panose="020B0609020204030204" pitchFamily="49" charset="0"/>
            </a:endParaRPr>
          </a:p>
          <a:p>
            <a:r>
              <a:rPr lang="en-GB" b="0" dirty="0">
                <a:solidFill>
                  <a:srgbClr val="569CD6"/>
                </a:solidFill>
                <a:effectLst/>
                <a:latin typeface="Consolas" panose="020B0609020204030204" pitchFamily="49" charset="0"/>
              </a:rPr>
              <a:t>def</a:t>
            </a: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isParFinal</a:t>
            </a:r>
            <a:r>
              <a:rPr lang="en-GB" b="0" dirty="0">
                <a:solidFill>
                  <a:srgbClr val="D4D4D4"/>
                </a:solidFill>
                <a:effectLst/>
                <a:latin typeface="Consolas" panose="020B0609020204030204" pitchFamily="49" charset="0"/>
              </a:rPr>
              <a:t>(n):</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not</a:t>
            </a:r>
            <a:r>
              <a:rPr lang="en-GB" b="0" dirty="0">
                <a:solidFill>
                  <a:srgbClr val="D4D4D4"/>
                </a:solidFill>
                <a:effectLst/>
                <a:latin typeface="Consolas" panose="020B0609020204030204" pitchFamily="49" charset="0"/>
              </a:rPr>
              <a:t> n % </a:t>
            </a:r>
            <a:r>
              <a:rPr lang="en-GB" b="0" dirty="0">
                <a:solidFill>
                  <a:srgbClr val="B5CEA8"/>
                </a:solidFill>
                <a:effectLst/>
                <a:latin typeface="Consolas" panose="020B0609020204030204" pitchFamily="49" charset="0"/>
              </a:rPr>
              <a:t>2</a:t>
            </a:r>
            <a:endParaRPr lang="en-GB"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978109004"/>
      </p:ext>
    </p:extLst>
  </p:cSld>
  <p:clrMapOvr>
    <a:overrideClrMapping bg1="dk1" tx1="lt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A96E5-B8A8-4001-8936-6AD582EB42E6}"/>
              </a:ext>
            </a:extLst>
          </p:cNvPr>
          <p:cNvSpPr>
            <a:spLocks noGrp="1"/>
          </p:cNvSpPr>
          <p:nvPr>
            <p:ph type="title"/>
          </p:nvPr>
        </p:nvSpPr>
        <p:spPr>
          <a:xfrm>
            <a:off x="4965430" y="629268"/>
            <a:ext cx="6586491" cy="1286160"/>
          </a:xfrm>
        </p:spPr>
        <p:txBody>
          <a:bodyPr anchor="b">
            <a:normAutofit/>
          </a:bodyPr>
          <a:lstStyle/>
          <a:p>
            <a:r>
              <a:rPr lang="es-ES" dirty="0"/>
              <a:t>Iteraciones</a:t>
            </a:r>
          </a:p>
        </p:txBody>
      </p:sp>
      <p:sp>
        <p:nvSpPr>
          <p:cNvPr id="3" name="Marcador de contenido 2">
            <a:extLst>
              <a:ext uri="{FF2B5EF4-FFF2-40B4-BE49-F238E27FC236}">
                <a16:creationId xmlns:a16="http://schemas.microsoft.com/office/drawing/2014/main" id="{BFF21703-2547-4CB0-B0D9-4E898124C909}"/>
              </a:ext>
            </a:extLst>
          </p:cNvPr>
          <p:cNvSpPr>
            <a:spLocks noGrp="1"/>
          </p:cNvSpPr>
          <p:nvPr>
            <p:ph idx="1"/>
          </p:nvPr>
        </p:nvSpPr>
        <p:spPr>
          <a:xfrm>
            <a:off x="4965431" y="2438400"/>
            <a:ext cx="6586489" cy="3785419"/>
          </a:xfrm>
        </p:spPr>
        <p:txBody>
          <a:bodyPr>
            <a:normAutofit/>
          </a:bodyPr>
          <a:lstStyle/>
          <a:p>
            <a:pPr lvl="1"/>
            <a:r>
              <a:rPr lang="es-ES" sz="2000" dirty="0" err="1"/>
              <a:t>While</a:t>
            </a:r>
            <a:endParaRPr lang="es-ES" sz="2000" dirty="0"/>
          </a:p>
          <a:p>
            <a:pPr lvl="2"/>
            <a:r>
              <a:rPr lang="es-ES" dirty="0"/>
              <a:t>No existe un contador implícito para usar en la condición : hay que declararlo e incrementarlo</a:t>
            </a:r>
          </a:p>
          <a:p>
            <a:pPr lvl="2"/>
            <a:endParaRPr lang="es-ES" dirty="0"/>
          </a:p>
          <a:p>
            <a:pPr lvl="1"/>
            <a:r>
              <a:rPr lang="es-ES" sz="2000" dirty="0" err="1"/>
              <a:t>For</a:t>
            </a:r>
            <a:r>
              <a:rPr lang="es-ES" sz="2000" dirty="0"/>
              <a:t> in (</a:t>
            </a:r>
            <a:r>
              <a:rPr lang="es-ES" sz="2000" dirty="0" err="1"/>
              <a:t>foreach</a:t>
            </a:r>
            <a:r>
              <a:rPr lang="es-ES" sz="2000" dirty="0"/>
              <a:t> de otros lenguajes)</a:t>
            </a:r>
          </a:p>
          <a:p>
            <a:pPr lvl="1"/>
            <a:endParaRPr lang="es-ES" sz="2000" dirty="0"/>
          </a:p>
          <a:p>
            <a:pPr lvl="1"/>
            <a:r>
              <a:rPr lang="es-ES" sz="2000" dirty="0"/>
              <a:t>Interrupciones</a:t>
            </a:r>
          </a:p>
          <a:p>
            <a:pPr lvl="2"/>
            <a:r>
              <a:rPr lang="es-ES" dirty="0"/>
              <a:t>Break, </a:t>
            </a:r>
            <a:r>
              <a:rPr lang="es-ES" dirty="0" err="1"/>
              <a:t>Continue</a:t>
            </a:r>
            <a:r>
              <a:rPr lang="es-ES" dirty="0"/>
              <a:t> y </a:t>
            </a:r>
            <a:r>
              <a:rPr lang="es-ES" dirty="0" err="1"/>
              <a:t>else</a:t>
            </a:r>
            <a:endParaRPr lang="es-ES" dirty="0"/>
          </a:p>
          <a:p>
            <a:endParaRPr lang="es-ES" sz="2000" dirty="0"/>
          </a:p>
        </p:txBody>
      </p:sp>
      <p:pic>
        <p:nvPicPr>
          <p:cNvPr id="11" name="Picture 4" descr="Rompecabezas blanco con una pieza roja">
            <a:extLst>
              <a:ext uri="{FF2B5EF4-FFF2-40B4-BE49-F238E27FC236}">
                <a16:creationId xmlns:a16="http://schemas.microsoft.com/office/drawing/2014/main" id="{B0B35B74-C7F6-4ED1-A4B4-819E90F5E84C}"/>
              </a:ext>
            </a:extLst>
          </p:cNvPr>
          <p:cNvPicPr>
            <a:picLocks noChangeAspect="1"/>
          </p:cNvPicPr>
          <p:nvPr/>
        </p:nvPicPr>
        <p:blipFill rotWithShape="1">
          <a:blip r:embed="rId2"/>
          <a:srcRect l="31791" r="30187"/>
          <a:stretch/>
        </p:blipFill>
        <p:spPr>
          <a:xfrm>
            <a:off x="20" y="10"/>
            <a:ext cx="4635571" cy="6857990"/>
          </a:xfrm>
          <a:prstGeom prst="rect">
            <a:avLst/>
          </a:prstGeom>
          <a:effectLst/>
        </p:spPr>
      </p:pic>
      <p:cxnSp>
        <p:nvCxnSpPr>
          <p:cNvPr id="12"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922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1418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Iteraciones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021369"/>
          </a:xfrm>
        </p:spPr>
        <p:txBody>
          <a:bodyPr vert="horz" lIns="91440" tIns="45720" rIns="91440" bIns="45720" rtlCol="0">
            <a:normAutofit/>
          </a:bodyPr>
          <a:lstStyle/>
          <a:p>
            <a:r>
              <a:rPr lang="es-ES" sz="2000" dirty="0" err="1"/>
              <a:t>while</a:t>
            </a:r>
            <a:r>
              <a:rPr lang="es-ES" sz="2000" dirty="0"/>
              <a:t> &lt;condición&gt;</a:t>
            </a:r>
          </a:p>
          <a:p>
            <a:r>
              <a:rPr lang="es-ES" sz="2000" dirty="0" err="1"/>
              <a:t>for</a:t>
            </a:r>
            <a:r>
              <a:rPr lang="es-ES" sz="2000" dirty="0"/>
              <a:t> &lt;iterador&gt; in &lt;iterable&gt;</a:t>
            </a:r>
          </a:p>
          <a:p>
            <a:endParaRPr lang="es-ES" sz="2000" dirty="0"/>
          </a:p>
          <a:p>
            <a:r>
              <a:rPr lang="es-ES" sz="2000" dirty="0"/>
              <a:t>El iterable puede generarse con </a:t>
            </a:r>
            <a:r>
              <a:rPr lang="es-ES" sz="2000" dirty="0" err="1"/>
              <a:t>range</a:t>
            </a:r>
            <a:r>
              <a:rPr lang="es-ES" sz="2000" dirty="0"/>
              <a:t>()</a:t>
            </a:r>
          </a:p>
          <a:p>
            <a:endParaRPr lang="es-ES" sz="2000" dirty="0"/>
          </a:p>
          <a:p>
            <a:r>
              <a:rPr lang="es-ES" sz="2000" dirty="0"/>
              <a:t>El iterable puede ser un </a:t>
            </a:r>
            <a:r>
              <a:rPr lang="es-ES" sz="2000" dirty="0" err="1"/>
              <a:t>string</a:t>
            </a:r>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369332"/>
          </a:xfrm>
          <a:prstGeom prst="rect">
            <a:avLst/>
          </a:prstGeom>
          <a:noFill/>
        </p:spPr>
        <p:txBody>
          <a:bodyPr wrap="square" rtlCol="0">
            <a:spAutoFit/>
          </a:bodyPr>
          <a:lstStyle/>
          <a:p>
            <a:r>
              <a:rPr lang="es-ES" b="1" u="sng" dirty="0">
                <a:solidFill>
                  <a:srgbClr val="D4D4D4"/>
                </a:solidFill>
                <a:latin typeface="Consolas" panose="020B0609020204030204" pitchFamily="49" charset="0"/>
              </a:rPr>
              <a:t>07_iteraciones_basicas.py</a:t>
            </a:r>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73850424-2973-48D9-B57B-2D991EDB9AEA}"/>
              </a:ext>
            </a:extLst>
          </p:cNvPr>
          <p:cNvSpPr txBox="1"/>
          <p:nvPr/>
        </p:nvSpPr>
        <p:spPr>
          <a:xfrm>
            <a:off x="5401848" y="918117"/>
            <a:ext cx="6097044" cy="3139321"/>
          </a:xfrm>
          <a:prstGeom prst="rect">
            <a:avLst/>
          </a:prstGeom>
          <a:noFill/>
        </p:spPr>
        <p:txBody>
          <a:bodyPr wrap="square">
            <a:spAutoFit/>
          </a:bodyPr>
          <a:lstStyle/>
          <a:p>
            <a:r>
              <a:rPr lang="es-ES" b="0" dirty="0">
                <a:solidFill>
                  <a:srgbClr val="D4D4D4"/>
                </a:solidFill>
                <a:effectLst/>
                <a:latin typeface="Consolas" panose="020B0609020204030204" pitchFamily="49" charset="0"/>
              </a:rPr>
              <a:t>i = </a:t>
            </a:r>
            <a:r>
              <a:rPr lang="es-ES" b="0" dirty="0">
                <a:solidFill>
                  <a:srgbClr val="B5CEA8"/>
                </a:solidFill>
                <a:effectLst/>
                <a:latin typeface="Consolas" panose="020B0609020204030204" pitchFamily="49" charset="0"/>
              </a:rPr>
              <a:t>1</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while</a:t>
            </a:r>
            <a:r>
              <a:rPr lang="es-ES" b="0" dirty="0">
                <a:solidFill>
                  <a:srgbClr val="D4D4D4"/>
                </a:solidFill>
                <a:effectLst/>
                <a:latin typeface="Consolas" panose="020B0609020204030204" pitchFamily="49" charset="0"/>
              </a:rPr>
              <a:t> i &lt;= </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(i)</a:t>
            </a:r>
          </a:p>
          <a:p>
            <a:r>
              <a:rPr lang="es-ES" b="0" dirty="0">
                <a:solidFill>
                  <a:srgbClr val="D4D4D4"/>
                </a:solidFill>
                <a:effectLst/>
                <a:latin typeface="Consolas" panose="020B0609020204030204" pitchFamily="49" charset="0"/>
              </a:rPr>
              <a:t>    i += </a:t>
            </a:r>
            <a:r>
              <a:rPr lang="es-ES" b="0" dirty="0">
                <a:solidFill>
                  <a:srgbClr val="B5CEA8"/>
                </a:solidFill>
                <a:effectLst/>
                <a:latin typeface="Consolas" panose="020B0609020204030204" pitchFamily="49" charset="0"/>
              </a:rPr>
              <a:t>1</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'Listo’</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for</a:t>
            </a:r>
            <a:r>
              <a:rPr lang="es-ES" b="0" dirty="0">
                <a:solidFill>
                  <a:srgbClr val="D4D4D4"/>
                </a:solidFill>
                <a:effectLst/>
                <a:latin typeface="Consolas" panose="020B0609020204030204" pitchFamily="49" charset="0"/>
              </a:rPr>
              <a:t> x </a:t>
            </a:r>
            <a:r>
              <a:rPr lang="es-ES" b="0" dirty="0">
                <a:solidFill>
                  <a:srgbClr val="569CD6"/>
                </a:solidFill>
                <a:effectLst/>
                <a:latin typeface="Consolas" panose="020B0609020204030204" pitchFamily="49" charset="0"/>
              </a:rPr>
              <a:t>in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range</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p:txBody>
      </p:sp>
      <p:sp>
        <p:nvSpPr>
          <p:cNvPr id="13" name="CuadroTexto 12">
            <a:extLst>
              <a:ext uri="{FF2B5EF4-FFF2-40B4-BE49-F238E27FC236}">
                <a16:creationId xmlns:a16="http://schemas.microsoft.com/office/drawing/2014/main" id="{16CE173F-9543-4E22-8053-EBA985B3473D}"/>
              </a:ext>
            </a:extLst>
          </p:cNvPr>
          <p:cNvSpPr txBox="1"/>
          <p:nvPr/>
        </p:nvSpPr>
        <p:spPr>
          <a:xfrm>
            <a:off x="9806313" y="815370"/>
            <a:ext cx="1498426" cy="1754326"/>
          </a:xfrm>
          <a:prstGeom prst="rect">
            <a:avLst/>
          </a:prstGeom>
          <a:noFill/>
        </p:spPr>
        <p:txBody>
          <a:bodyPr wrap="square">
            <a:spAutoFit/>
          </a:bodyPr>
          <a:lstStyle/>
          <a:p>
            <a:r>
              <a:rPr lang="es-ES" dirty="0"/>
              <a:t>1</a:t>
            </a:r>
          </a:p>
          <a:p>
            <a:r>
              <a:rPr lang="es-ES" dirty="0"/>
              <a:t>2</a:t>
            </a:r>
          </a:p>
          <a:p>
            <a:r>
              <a:rPr lang="es-ES" dirty="0"/>
              <a:t>3</a:t>
            </a:r>
          </a:p>
          <a:p>
            <a:r>
              <a:rPr lang="es-ES" dirty="0"/>
              <a:t>4</a:t>
            </a:r>
          </a:p>
          <a:p>
            <a:r>
              <a:rPr lang="es-ES" dirty="0"/>
              <a:t>5</a:t>
            </a:r>
          </a:p>
          <a:p>
            <a:r>
              <a:rPr lang="es-ES" dirty="0" err="1"/>
              <a:t>While</a:t>
            </a:r>
            <a:r>
              <a:rPr lang="es-ES" dirty="0"/>
              <a:t> listo</a:t>
            </a:r>
          </a:p>
        </p:txBody>
      </p:sp>
      <p:sp>
        <p:nvSpPr>
          <p:cNvPr id="15" name="CuadroTexto 14">
            <a:extLst>
              <a:ext uri="{FF2B5EF4-FFF2-40B4-BE49-F238E27FC236}">
                <a16:creationId xmlns:a16="http://schemas.microsoft.com/office/drawing/2014/main" id="{6859B869-8735-4FEC-B525-5F0683B32131}"/>
              </a:ext>
            </a:extLst>
          </p:cNvPr>
          <p:cNvSpPr txBox="1"/>
          <p:nvPr/>
        </p:nvSpPr>
        <p:spPr>
          <a:xfrm>
            <a:off x="9752639" y="2813738"/>
            <a:ext cx="1605774" cy="1754326"/>
          </a:xfrm>
          <a:prstGeom prst="rect">
            <a:avLst/>
          </a:prstGeom>
          <a:noFill/>
        </p:spPr>
        <p:txBody>
          <a:bodyPr wrap="square">
            <a:spAutoFit/>
          </a:bodyPr>
          <a:lstStyle/>
          <a:p>
            <a:r>
              <a:rPr lang="es-ES" dirty="0"/>
              <a:t>1</a:t>
            </a:r>
          </a:p>
          <a:p>
            <a:r>
              <a:rPr lang="es-ES" dirty="0"/>
              <a:t>2</a:t>
            </a:r>
          </a:p>
          <a:p>
            <a:r>
              <a:rPr lang="es-ES" dirty="0"/>
              <a:t>3</a:t>
            </a:r>
          </a:p>
          <a:p>
            <a:r>
              <a:rPr lang="es-ES" dirty="0"/>
              <a:t>4</a:t>
            </a:r>
          </a:p>
          <a:p>
            <a:r>
              <a:rPr lang="es-ES" dirty="0"/>
              <a:t>5</a:t>
            </a:r>
          </a:p>
          <a:p>
            <a:r>
              <a:rPr lang="es-ES" dirty="0" err="1"/>
              <a:t>For</a:t>
            </a:r>
            <a:r>
              <a:rPr lang="es-ES" dirty="0"/>
              <a:t> listo</a:t>
            </a:r>
          </a:p>
        </p:txBody>
      </p:sp>
      <p:sp>
        <p:nvSpPr>
          <p:cNvPr id="17" name="CuadroTexto 16">
            <a:extLst>
              <a:ext uri="{FF2B5EF4-FFF2-40B4-BE49-F238E27FC236}">
                <a16:creationId xmlns:a16="http://schemas.microsoft.com/office/drawing/2014/main" id="{18FF8244-73FA-4AE0-B196-978C85B2EC3D}"/>
              </a:ext>
            </a:extLst>
          </p:cNvPr>
          <p:cNvSpPr txBox="1"/>
          <p:nvPr/>
        </p:nvSpPr>
        <p:spPr>
          <a:xfrm>
            <a:off x="5401848" y="5161223"/>
            <a:ext cx="2650821" cy="646331"/>
          </a:xfrm>
          <a:prstGeom prst="rect">
            <a:avLst/>
          </a:prstGeom>
          <a:noFill/>
        </p:spPr>
        <p:txBody>
          <a:bodyPr wrap="square">
            <a:spAutoFit/>
          </a:bodyPr>
          <a:lstStyle/>
          <a:p>
            <a:r>
              <a:rPr lang="nn-NO" b="0" dirty="0">
                <a:solidFill>
                  <a:srgbClr val="569CD6"/>
                </a:solidFill>
                <a:effectLst/>
                <a:latin typeface="Consolas" panose="020B0609020204030204" pitchFamily="49" charset="0"/>
              </a:rPr>
              <a:t>for</a:t>
            </a:r>
            <a:r>
              <a:rPr lang="nn-NO" b="0" dirty="0">
                <a:solidFill>
                  <a:srgbClr val="D4D4D4"/>
                </a:solidFill>
                <a:effectLst/>
                <a:latin typeface="Consolas" panose="020B0609020204030204" pitchFamily="49" charset="0"/>
              </a:rPr>
              <a:t> letra </a:t>
            </a:r>
            <a:r>
              <a:rPr lang="nn-NO" b="0" dirty="0">
                <a:solidFill>
                  <a:srgbClr val="569CD6"/>
                </a:solidFill>
                <a:effectLst/>
                <a:latin typeface="Consolas" panose="020B0609020204030204" pitchFamily="49" charset="0"/>
              </a:rPr>
              <a:t>in</a:t>
            </a:r>
            <a:r>
              <a:rPr lang="nn-NO" b="0" dirty="0">
                <a:solidFill>
                  <a:srgbClr val="D4D4D4"/>
                </a:solidFill>
                <a:effectLst/>
                <a:latin typeface="Consolas" panose="020B0609020204030204" pitchFamily="49" charset="0"/>
              </a:rPr>
              <a:t> </a:t>
            </a:r>
            <a:r>
              <a:rPr lang="nn-NO" b="0" dirty="0">
                <a:solidFill>
                  <a:srgbClr val="CE9178"/>
                </a:solidFill>
                <a:effectLst/>
                <a:latin typeface="Consolas" panose="020B0609020204030204" pitchFamily="49" charset="0"/>
              </a:rPr>
              <a:t>'Gato'</a:t>
            </a:r>
            <a:endParaRPr lang="nn-NO" b="0" dirty="0">
              <a:solidFill>
                <a:srgbClr val="D4D4D4"/>
              </a:solidFill>
              <a:effectLst/>
              <a:latin typeface="Consolas" panose="020B0609020204030204" pitchFamily="49" charset="0"/>
            </a:endParaRPr>
          </a:p>
          <a:p>
            <a:r>
              <a:rPr lang="nn-NO" b="0" dirty="0">
                <a:solidFill>
                  <a:srgbClr val="D4D4D4"/>
                </a:solidFill>
                <a:effectLst/>
                <a:latin typeface="Consolas" panose="020B0609020204030204" pitchFamily="49" charset="0"/>
              </a:rPr>
              <a:t>    </a:t>
            </a:r>
            <a:r>
              <a:rPr lang="nn-NO" b="0" dirty="0">
                <a:solidFill>
                  <a:srgbClr val="569CD6"/>
                </a:solidFill>
                <a:effectLst/>
                <a:latin typeface="Consolas" panose="020B0609020204030204" pitchFamily="49" charset="0"/>
              </a:rPr>
              <a:t>print</a:t>
            </a:r>
            <a:r>
              <a:rPr lang="nn-NO" b="0" dirty="0">
                <a:solidFill>
                  <a:srgbClr val="D4D4D4"/>
                </a:solidFill>
                <a:effectLst/>
                <a:latin typeface="Consolas" panose="020B0609020204030204" pitchFamily="49" charset="0"/>
              </a:rPr>
              <a:t>(letra)</a:t>
            </a:r>
          </a:p>
        </p:txBody>
      </p:sp>
      <p:sp>
        <p:nvSpPr>
          <p:cNvPr id="19" name="CuadroTexto 18">
            <a:extLst>
              <a:ext uri="{FF2B5EF4-FFF2-40B4-BE49-F238E27FC236}">
                <a16:creationId xmlns:a16="http://schemas.microsoft.com/office/drawing/2014/main" id="{FE364CF5-B42A-4757-A7EF-6EB017153AF5}"/>
              </a:ext>
            </a:extLst>
          </p:cNvPr>
          <p:cNvSpPr txBox="1"/>
          <p:nvPr/>
        </p:nvSpPr>
        <p:spPr>
          <a:xfrm>
            <a:off x="9806313" y="5139888"/>
            <a:ext cx="652919" cy="1200329"/>
          </a:xfrm>
          <a:prstGeom prst="rect">
            <a:avLst/>
          </a:prstGeom>
          <a:noFill/>
        </p:spPr>
        <p:txBody>
          <a:bodyPr wrap="square">
            <a:spAutoFit/>
          </a:bodyPr>
          <a:lstStyle/>
          <a:p>
            <a:r>
              <a:rPr lang="es-ES" dirty="0"/>
              <a:t>G</a:t>
            </a:r>
          </a:p>
          <a:p>
            <a:r>
              <a:rPr lang="es-ES" dirty="0"/>
              <a:t>a</a:t>
            </a:r>
          </a:p>
          <a:p>
            <a:r>
              <a:rPr lang="es-ES" dirty="0"/>
              <a:t>t</a:t>
            </a:r>
          </a:p>
          <a:p>
            <a:r>
              <a:rPr lang="es-ES" dirty="0"/>
              <a:t>o</a:t>
            </a:r>
          </a:p>
        </p:txBody>
      </p:sp>
    </p:spTree>
    <p:extLst>
      <p:ext uri="{BB962C8B-B14F-4D97-AF65-F5344CB8AC3E}">
        <p14:creationId xmlns:p14="http://schemas.microsoft.com/office/powerpoint/2010/main" val="386311273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0F2D7F-F068-4326-AC21-89FD6B78D22D}"/>
              </a:ext>
            </a:extLst>
          </p:cNvPr>
          <p:cNvSpPr>
            <a:spLocks noGrp="1"/>
          </p:cNvSpPr>
          <p:nvPr>
            <p:ph type="title"/>
          </p:nvPr>
        </p:nvSpPr>
        <p:spPr/>
        <p:txBody>
          <a:bodyPr/>
          <a:lstStyle/>
          <a:p>
            <a:r>
              <a:rPr lang="es-ES" dirty="0"/>
              <a:t>¿Qué es </a:t>
            </a:r>
            <a:r>
              <a:rPr lang="en-GB" dirty="0"/>
              <a:t>Phyton</a:t>
            </a:r>
            <a:r>
              <a:rPr lang="es-ES" dirty="0"/>
              <a:t>?</a:t>
            </a:r>
          </a:p>
        </p:txBody>
      </p:sp>
      <p:sp>
        <p:nvSpPr>
          <p:cNvPr id="3" name="Marcador de contenido 2">
            <a:extLst>
              <a:ext uri="{FF2B5EF4-FFF2-40B4-BE49-F238E27FC236}">
                <a16:creationId xmlns:a16="http://schemas.microsoft.com/office/drawing/2014/main" id="{EEACE34C-E518-4E3D-B6EE-D4D162231867}"/>
              </a:ext>
            </a:extLst>
          </p:cNvPr>
          <p:cNvSpPr>
            <a:spLocks noGrp="1"/>
          </p:cNvSpPr>
          <p:nvPr>
            <p:ph idx="1"/>
          </p:nvPr>
        </p:nvSpPr>
        <p:spPr>
          <a:xfrm>
            <a:off x="838200" y="1825624"/>
            <a:ext cx="6061364" cy="4562649"/>
          </a:xfrm>
        </p:spPr>
        <p:txBody>
          <a:bodyPr>
            <a:normAutofit fontScale="77500" lnSpcReduction="20000"/>
          </a:bodyPr>
          <a:lstStyle/>
          <a:p>
            <a:r>
              <a:rPr lang="es-ES" sz="2400" dirty="0"/>
              <a:t>Lenguaje creado por Guido van Rossum (1989)</a:t>
            </a:r>
          </a:p>
          <a:p>
            <a:endParaRPr lang="es-ES" sz="2400" dirty="0"/>
          </a:p>
          <a:p>
            <a:r>
              <a:rPr lang="es-ES" sz="2400" dirty="0"/>
              <a:t>Multiparadigma</a:t>
            </a:r>
          </a:p>
          <a:p>
            <a:pPr lvl="1"/>
            <a:r>
              <a:rPr lang="es-ES" sz="2000" dirty="0"/>
              <a:t>programación estructurada </a:t>
            </a:r>
          </a:p>
          <a:p>
            <a:pPr lvl="1"/>
            <a:r>
              <a:rPr lang="es-ES" sz="2000" dirty="0"/>
              <a:t>orientación a objetos, </a:t>
            </a:r>
          </a:p>
          <a:p>
            <a:pPr lvl="1"/>
            <a:r>
              <a:rPr lang="es-ES" sz="2000" dirty="0"/>
              <a:t>programación funcional (en menor medida).</a:t>
            </a:r>
          </a:p>
          <a:p>
            <a:r>
              <a:rPr lang="es-ES" sz="2400" dirty="0"/>
              <a:t>Multiplataforma</a:t>
            </a:r>
          </a:p>
          <a:p>
            <a:pPr lvl="1"/>
            <a:r>
              <a:rPr lang="es-ES" sz="2000" dirty="0"/>
              <a:t>Linux (incluido)</a:t>
            </a:r>
          </a:p>
          <a:p>
            <a:pPr lvl="1"/>
            <a:r>
              <a:rPr lang="es-ES" sz="2000" dirty="0"/>
              <a:t>Mac (incluido)</a:t>
            </a:r>
          </a:p>
          <a:p>
            <a:pPr lvl="1"/>
            <a:r>
              <a:rPr lang="es-ES" sz="2000" dirty="0"/>
              <a:t>Windows (instalándolo)</a:t>
            </a:r>
          </a:p>
          <a:p>
            <a:r>
              <a:rPr lang="es-ES" sz="2400" dirty="0"/>
              <a:t>Multipropósito</a:t>
            </a:r>
          </a:p>
          <a:p>
            <a:pPr lvl="1"/>
            <a:r>
              <a:rPr lang="es-ES" sz="2000" dirty="0"/>
              <a:t>scripts</a:t>
            </a:r>
          </a:p>
          <a:p>
            <a:pPr lvl="1"/>
            <a:r>
              <a:rPr lang="es-ES" sz="2000" dirty="0"/>
              <a:t>investigación / matemáticas</a:t>
            </a:r>
          </a:p>
          <a:p>
            <a:pPr lvl="1"/>
            <a:r>
              <a:rPr lang="es-ES" sz="2000" dirty="0"/>
              <a:t>aplicaciones de escritorio</a:t>
            </a:r>
          </a:p>
          <a:p>
            <a:pPr lvl="1"/>
            <a:r>
              <a:rPr lang="es-ES" sz="2000" dirty="0"/>
              <a:t>servidores Web (e.g. Django)</a:t>
            </a:r>
          </a:p>
          <a:p>
            <a:pPr lvl="1"/>
            <a:r>
              <a:rPr lang="es-ES" sz="2000" dirty="0"/>
              <a:t>videojuegos…</a:t>
            </a:r>
          </a:p>
          <a:p>
            <a:r>
              <a:rPr lang="es-ES" sz="2400" dirty="0"/>
              <a:t> código abierto</a:t>
            </a:r>
          </a:p>
          <a:p>
            <a:endParaRPr lang="es-ES" sz="2400" dirty="0"/>
          </a:p>
        </p:txBody>
      </p:sp>
      <p:pic>
        <p:nvPicPr>
          <p:cNvPr id="16" name="Google Shape;133;g911723732b_0_0">
            <a:extLst>
              <a:ext uri="{FF2B5EF4-FFF2-40B4-BE49-F238E27FC236}">
                <a16:creationId xmlns:a16="http://schemas.microsoft.com/office/drawing/2014/main" id="{8DD6DDB7-3EB5-4C1F-A7F5-27AE68FB3EF6}"/>
              </a:ext>
            </a:extLst>
          </p:cNvPr>
          <p:cNvPicPr preferRelativeResize="0"/>
          <p:nvPr/>
        </p:nvPicPr>
        <p:blipFill rotWithShape="1">
          <a:blip r:embed="rId2">
            <a:alphaModFix/>
          </a:blip>
          <a:srcRect/>
          <a:stretch/>
        </p:blipFill>
        <p:spPr>
          <a:xfrm>
            <a:off x="7333045" y="544048"/>
            <a:ext cx="4270206" cy="4270206"/>
          </a:xfrm>
          <a:prstGeom prst="rect">
            <a:avLst/>
          </a:prstGeom>
          <a:noFill/>
          <a:ln>
            <a:noFill/>
          </a:ln>
        </p:spPr>
      </p:pic>
    </p:spTree>
    <p:extLst>
      <p:ext uri="{BB962C8B-B14F-4D97-AF65-F5344CB8AC3E}">
        <p14:creationId xmlns:p14="http://schemas.microsoft.com/office/powerpoint/2010/main" val="33041271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Iteraciones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021369"/>
          </a:xfrm>
        </p:spPr>
        <p:txBody>
          <a:bodyPr vert="horz" lIns="91440" tIns="45720" rIns="91440" bIns="45720" rtlCol="0">
            <a:normAutofit/>
          </a:bodyPr>
          <a:lstStyle/>
          <a:p>
            <a:r>
              <a:rPr lang="es-ES" sz="2000" dirty="0" err="1"/>
              <a:t>for</a:t>
            </a:r>
            <a:r>
              <a:rPr lang="es-ES" sz="2000" dirty="0"/>
              <a:t> in</a:t>
            </a:r>
          </a:p>
          <a:p>
            <a:endParaRPr lang="es-ES" sz="2000" dirty="0"/>
          </a:p>
          <a:p>
            <a:r>
              <a:rPr lang="es-ES" sz="2000" dirty="0"/>
              <a:t>El iterable puede ser un tipo complejo (lista, tupla…)</a:t>
            </a:r>
          </a:p>
          <a:p>
            <a:r>
              <a:rPr lang="es-ES" sz="2000" dirty="0"/>
              <a:t>Si se necesita un contador explícito de la iteración: hay que declararlo e incrementarlo</a:t>
            </a:r>
          </a:p>
          <a:p>
            <a:endParaRPr lang="es-ES" sz="2000" dirty="0"/>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369332"/>
          </a:xfrm>
          <a:prstGeom prst="rect">
            <a:avLst/>
          </a:prstGeom>
          <a:noFill/>
        </p:spPr>
        <p:txBody>
          <a:bodyPr wrap="square" rtlCol="0">
            <a:spAutoFit/>
          </a:bodyPr>
          <a:lstStyle/>
          <a:p>
            <a:r>
              <a:rPr lang="es-ES" b="1" u="sng" dirty="0">
                <a:solidFill>
                  <a:srgbClr val="D4D4D4"/>
                </a:solidFill>
                <a:latin typeface="Consolas" panose="020B0609020204030204" pitchFamily="49" charset="0"/>
              </a:rPr>
              <a:t>07_iteraciones_basicas.py</a:t>
            </a:r>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B30CDC0B-B1DB-4DBB-92BB-5B768D5C07C7}"/>
              </a:ext>
            </a:extLst>
          </p:cNvPr>
          <p:cNvSpPr txBox="1"/>
          <p:nvPr/>
        </p:nvSpPr>
        <p:spPr>
          <a:xfrm>
            <a:off x="5071475" y="872173"/>
            <a:ext cx="6746832" cy="3970318"/>
          </a:xfrm>
          <a:prstGeom prst="rect">
            <a:avLst/>
          </a:prstGeom>
          <a:noFill/>
        </p:spPr>
        <p:txBody>
          <a:bodyPr wrap="square">
            <a:spAutoFit/>
          </a:bodyPr>
          <a:lstStyle/>
          <a:p>
            <a:r>
              <a:rPr lang="es-ES" b="0" dirty="0">
                <a:solidFill>
                  <a:srgbClr val="D4D4D4"/>
                </a:solidFill>
                <a:effectLst/>
                <a:latin typeface="Consolas" panose="020B0609020204030204" pitchFamily="49" charset="0"/>
              </a:rPr>
              <a:t>animales = [</a:t>
            </a:r>
            <a:r>
              <a:rPr lang="es-ES" b="0" dirty="0">
                <a:solidFill>
                  <a:srgbClr val="CE9178"/>
                </a:solidFill>
                <a:effectLst/>
                <a:latin typeface="Consolas" panose="020B0609020204030204" pitchFamily="49" charset="0"/>
              </a:rPr>
              <a:t>'Perro'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'Gato'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'Ornitorrinco’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'Canario'</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for</a:t>
            </a:r>
            <a:r>
              <a:rPr lang="es-ES" b="0" dirty="0">
                <a:solidFill>
                  <a:srgbClr val="D4D4D4"/>
                </a:solidFill>
                <a:effectLst/>
                <a:latin typeface="Consolas" panose="020B0609020204030204" pitchFamily="49" charset="0"/>
              </a:rPr>
              <a:t> animal </a:t>
            </a:r>
            <a:r>
              <a:rPr lang="es-ES" b="0" dirty="0">
                <a:solidFill>
                  <a:srgbClr val="569CD6"/>
                </a:solidFill>
                <a:effectLst/>
                <a:latin typeface="Consolas" panose="020B0609020204030204" pitchFamily="49" charset="0"/>
              </a:rPr>
              <a:t>in</a:t>
            </a:r>
            <a:r>
              <a:rPr lang="es-ES" b="0" dirty="0">
                <a:solidFill>
                  <a:srgbClr val="D4D4D4"/>
                </a:solidFill>
                <a:effectLst/>
                <a:latin typeface="Consolas" panose="020B0609020204030204" pitchFamily="49" charset="0"/>
              </a:rPr>
              <a:t> animales:</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a:t>
            </a:r>
          </a:p>
          <a:p>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i = </a:t>
            </a:r>
            <a:r>
              <a:rPr lang="es-ES" b="0" dirty="0">
                <a:solidFill>
                  <a:srgbClr val="B5CEA8"/>
                </a:solidFill>
                <a:effectLst/>
                <a:latin typeface="Consolas" panose="020B0609020204030204" pitchFamily="49" charset="0"/>
              </a:rPr>
              <a:t>0</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for</a:t>
            </a:r>
            <a:r>
              <a:rPr lang="es-ES" b="0" dirty="0">
                <a:solidFill>
                  <a:srgbClr val="D4D4D4"/>
                </a:solidFill>
                <a:effectLst/>
                <a:latin typeface="Consolas" panose="020B0609020204030204" pitchFamily="49" charset="0"/>
              </a:rPr>
              <a:t> animal </a:t>
            </a:r>
            <a:r>
              <a:rPr lang="es-ES" b="0" dirty="0">
                <a:solidFill>
                  <a:srgbClr val="569CD6"/>
                </a:solidFill>
                <a:effectLst/>
                <a:latin typeface="Consolas" panose="020B0609020204030204" pitchFamily="49" charset="0"/>
              </a:rPr>
              <a:t>in</a:t>
            </a:r>
            <a:r>
              <a:rPr lang="es-ES" b="0" dirty="0">
                <a:solidFill>
                  <a:srgbClr val="D4D4D4"/>
                </a:solidFill>
                <a:effectLst/>
                <a:latin typeface="Consolas" panose="020B0609020204030204" pitchFamily="49" charset="0"/>
              </a:rPr>
              <a:t> animales:</a:t>
            </a:r>
          </a:p>
          <a:p>
            <a:r>
              <a:rPr lang="es-ES" b="0" dirty="0">
                <a:solidFill>
                  <a:srgbClr val="D4D4D4"/>
                </a:solidFill>
                <a:effectLst/>
                <a:latin typeface="Consolas" panose="020B0609020204030204" pitchFamily="49" charset="0"/>
              </a:rPr>
              <a:t>    i += </a:t>
            </a:r>
            <a:r>
              <a:rPr lang="es-ES" b="0" dirty="0">
                <a:solidFill>
                  <a:srgbClr val="B5CEA8"/>
                </a:solidFill>
                <a:effectLst/>
                <a:latin typeface="Consolas" panose="020B0609020204030204" pitchFamily="49" charset="0"/>
              </a:rPr>
              <a:t>1</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'El animal numero {} es {}’</a:t>
            </a:r>
          </a:p>
          <a:p>
            <a:r>
              <a:rPr lang="es-ES" dirty="0">
                <a:solidFill>
                  <a:srgbClr val="CE9178"/>
                </a:solidFill>
                <a:latin typeface="Consolas" panose="020B0609020204030204" pitchFamily="49" charset="0"/>
              </a:rPr>
              <a:t>	</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format</a:t>
            </a:r>
            <a:r>
              <a:rPr lang="es-ES" b="0" dirty="0">
                <a:solidFill>
                  <a:srgbClr val="D4D4D4"/>
                </a:solidFill>
                <a:effectLst/>
                <a:latin typeface="Consolas" panose="020B0609020204030204" pitchFamily="49" charset="0"/>
              </a:rPr>
              <a:t>(i, animal))</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print</a:t>
            </a:r>
            <a:r>
              <a:rPr lang="es-ES" b="0" dirty="0">
                <a:solidFill>
                  <a:srgbClr val="6A9955"/>
                </a:solidFill>
                <a:effectLst/>
                <a:latin typeface="Consolas" panose="020B0609020204030204" pitchFamily="49" charset="0"/>
              </a:rPr>
              <a:t>(</a:t>
            </a:r>
            <a:r>
              <a:rPr lang="es-ES" b="0" dirty="0" err="1">
                <a:solidFill>
                  <a:srgbClr val="6A9955"/>
                </a:solidFill>
                <a:effectLst/>
                <a:latin typeface="Consolas" panose="020B0609020204030204" pitchFamily="49" charset="0"/>
              </a:rPr>
              <a:t>f'El</a:t>
            </a:r>
            <a:r>
              <a:rPr lang="es-ES" b="0" dirty="0">
                <a:solidFill>
                  <a:srgbClr val="6A9955"/>
                </a:solidFill>
                <a:effectLst/>
                <a:latin typeface="Consolas" panose="020B0609020204030204" pitchFamily="49" charset="0"/>
              </a:rPr>
              <a:t> animal numero {i} es {animal}')</a:t>
            </a:r>
            <a:endParaRPr lang="es-ES" b="0" dirty="0">
              <a:solidFill>
                <a:srgbClr val="D4D4D4"/>
              </a:solidFill>
              <a:effectLst/>
              <a:latin typeface="Consolas" panose="020B0609020204030204" pitchFamily="49" charset="0"/>
            </a:endParaRPr>
          </a:p>
        </p:txBody>
      </p:sp>
      <p:sp>
        <p:nvSpPr>
          <p:cNvPr id="9" name="CuadroTexto 8">
            <a:extLst>
              <a:ext uri="{FF2B5EF4-FFF2-40B4-BE49-F238E27FC236}">
                <a16:creationId xmlns:a16="http://schemas.microsoft.com/office/drawing/2014/main" id="{FAD4FC3F-5BC5-4672-92AF-4A95362CF6CD}"/>
              </a:ext>
            </a:extLst>
          </p:cNvPr>
          <p:cNvSpPr txBox="1"/>
          <p:nvPr/>
        </p:nvSpPr>
        <p:spPr>
          <a:xfrm>
            <a:off x="8197496" y="5106189"/>
            <a:ext cx="3539392" cy="1200329"/>
          </a:xfrm>
          <a:prstGeom prst="rect">
            <a:avLst/>
          </a:prstGeom>
          <a:noFill/>
        </p:spPr>
        <p:txBody>
          <a:bodyPr wrap="square">
            <a:spAutoFit/>
          </a:bodyPr>
          <a:lstStyle/>
          <a:p>
            <a:r>
              <a:rPr lang="es-ES" dirty="0"/>
              <a:t>El animal numero 1 es Perro</a:t>
            </a:r>
          </a:p>
          <a:p>
            <a:r>
              <a:rPr lang="es-ES" dirty="0"/>
              <a:t>El animal numero 2 es Gato</a:t>
            </a:r>
          </a:p>
          <a:p>
            <a:r>
              <a:rPr lang="es-ES" dirty="0"/>
              <a:t>El animal numero 3 es Ornitorrinco</a:t>
            </a:r>
          </a:p>
          <a:p>
            <a:r>
              <a:rPr lang="es-ES" dirty="0"/>
              <a:t>El animal numero 4 es Canario</a:t>
            </a:r>
          </a:p>
        </p:txBody>
      </p:sp>
      <p:sp>
        <p:nvSpPr>
          <p:cNvPr id="11" name="CuadroTexto 10">
            <a:extLst>
              <a:ext uri="{FF2B5EF4-FFF2-40B4-BE49-F238E27FC236}">
                <a16:creationId xmlns:a16="http://schemas.microsoft.com/office/drawing/2014/main" id="{B388F1DD-0F7B-4FEA-8FE7-C86894ECF06B}"/>
              </a:ext>
            </a:extLst>
          </p:cNvPr>
          <p:cNvSpPr txBox="1"/>
          <p:nvPr/>
        </p:nvSpPr>
        <p:spPr>
          <a:xfrm>
            <a:off x="9153439" y="1914436"/>
            <a:ext cx="1514771" cy="1200329"/>
          </a:xfrm>
          <a:prstGeom prst="rect">
            <a:avLst/>
          </a:prstGeom>
          <a:noFill/>
        </p:spPr>
        <p:txBody>
          <a:bodyPr wrap="square">
            <a:spAutoFit/>
          </a:bodyPr>
          <a:lstStyle/>
          <a:p>
            <a:r>
              <a:rPr lang="es-ES" dirty="0"/>
              <a:t>Perro</a:t>
            </a:r>
          </a:p>
          <a:p>
            <a:r>
              <a:rPr lang="es-ES" dirty="0"/>
              <a:t>Gato</a:t>
            </a:r>
          </a:p>
          <a:p>
            <a:r>
              <a:rPr lang="es-ES" dirty="0"/>
              <a:t>Ornitorrinco</a:t>
            </a:r>
          </a:p>
          <a:p>
            <a:r>
              <a:rPr lang="es-ES" dirty="0"/>
              <a:t>Canario</a:t>
            </a:r>
          </a:p>
        </p:txBody>
      </p:sp>
    </p:spTree>
    <p:extLst>
      <p:ext uri="{BB962C8B-B14F-4D97-AF65-F5344CB8AC3E}">
        <p14:creationId xmlns:p14="http://schemas.microsoft.com/office/powerpoint/2010/main" val="3931845677"/>
      </p:ext>
    </p:extLst>
  </p:cSld>
  <p:clrMapOvr>
    <a:overrideClrMapping bg1="dk1" tx1="lt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Interacciones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Si el iterable es un diccionario, cada iteración devuelve dos variables:</a:t>
            </a:r>
          </a:p>
          <a:p>
            <a:r>
              <a:rPr lang="es-ES" sz="2000" dirty="0"/>
              <a:t>clave y valor </a:t>
            </a:r>
          </a:p>
          <a:p>
            <a:endParaRPr lang="es-ES" sz="2000" dirty="0"/>
          </a:p>
          <a:p>
            <a:r>
              <a:rPr lang="es-ES" sz="2000" dirty="0"/>
              <a:t>Si es un tipo más complejo, se pueden anidar iteraciones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07_iteraciones_dic.py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5AD1712F-9439-40CB-A6E2-A8E18EC904B0}"/>
              </a:ext>
            </a:extLst>
          </p:cNvPr>
          <p:cNvSpPr txBox="1"/>
          <p:nvPr/>
        </p:nvSpPr>
        <p:spPr>
          <a:xfrm>
            <a:off x="5341605" y="1005071"/>
            <a:ext cx="6753096" cy="830997"/>
          </a:xfrm>
          <a:prstGeom prst="rect">
            <a:avLst/>
          </a:prstGeom>
          <a:noFill/>
        </p:spPr>
        <p:txBody>
          <a:bodyPr wrap="square">
            <a:spAutoFit/>
          </a:bodyPr>
          <a:lstStyle/>
          <a:p>
            <a:r>
              <a:rPr lang="es-ES" sz="1600" b="0" dirty="0">
                <a:solidFill>
                  <a:srgbClr val="D4D4D4"/>
                </a:solidFill>
                <a:effectLst/>
                <a:latin typeface="Consolas" panose="020B0609020204030204" pitchFamily="49" charset="0"/>
              </a:rPr>
              <a:t>usuario =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name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'Pepe'</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'edad'</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34</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'genero'</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'M'</a:t>
            </a:r>
            <a:r>
              <a:rPr lang="es-ES" sz="1600" b="0" dirty="0">
                <a:solidFill>
                  <a:srgbClr val="D4D4D4"/>
                </a:solidFill>
                <a:effectLst/>
                <a:latin typeface="Consolas" panose="020B0609020204030204" pitchFamily="49" charset="0"/>
              </a:rPr>
              <a:t>}</a:t>
            </a:r>
          </a:p>
          <a:p>
            <a:r>
              <a:rPr lang="es-ES" sz="1600" b="0" dirty="0" err="1">
                <a:solidFill>
                  <a:srgbClr val="569CD6"/>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 k, v </a:t>
            </a:r>
            <a:r>
              <a:rPr lang="es-ES" sz="1600" b="0" dirty="0">
                <a:solidFill>
                  <a:srgbClr val="569CD6"/>
                </a:solidFill>
                <a:effectLst/>
                <a:latin typeface="Consolas" panose="020B0609020204030204" pitchFamily="49" charset="0"/>
              </a:rPr>
              <a:t>in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usuario.items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(k, v)</a:t>
            </a:r>
          </a:p>
        </p:txBody>
      </p:sp>
      <p:sp>
        <p:nvSpPr>
          <p:cNvPr id="9" name="CuadroTexto 8">
            <a:extLst>
              <a:ext uri="{FF2B5EF4-FFF2-40B4-BE49-F238E27FC236}">
                <a16:creationId xmlns:a16="http://schemas.microsoft.com/office/drawing/2014/main" id="{976726A7-06AD-4741-8362-A91E85CC3829}"/>
              </a:ext>
            </a:extLst>
          </p:cNvPr>
          <p:cNvSpPr txBox="1"/>
          <p:nvPr/>
        </p:nvSpPr>
        <p:spPr>
          <a:xfrm>
            <a:off x="5297763" y="2301933"/>
            <a:ext cx="5888801" cy="2616101"/>
          </a:xfrm>
          <a:prstGeom prst="rect">
            <a:avLst/>
          </a:prstGeom>
          <a:noFill/>
        </p:spPr>
        <p:txBody>
          <a:bodyPr wrap="square">
            <a:spAutoFit/>
          </a:bodyPr>
          <a:lstStyle/>
          <a:p>
            <a:r>
              <a:rPr lang="es-ES" sz="1600" b="0" dirty="0">
                <a:solidFill>
                  <a:srgbClr val="D4D4D4"/>
                </a:solidFill>
                <a:effectLst/>
                <a:latin typeface="Consolas" panose="020B0609020204030204" pitchFamily="49" charset="0"/>
              </a:rPr>
              <a:t>usuarios = [</a:t>
            </a:r>
          </a:p>
          <a:p>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name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'Pepe'</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'edad'</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34</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'genero'</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'M'</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name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'Elena'</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'edad'</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38</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'genero'</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'F'</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name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'Carlos'</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'edad'</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49</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'genero'</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'M'</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item</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in</a:t>
            </a:r>
            <a:r>
              <a:rPr lang="es-ES" sz="1600" b="0" dirty="0">
                <a:solidFill>
                  <a:srgbClr val="D4D4D4"/>
                </a:solidFill>
                <a:effectLst/>
                <a:latin typeface="Consolas" panose="020B0609020204030204" pitchFamily="49" charset="0"/>
              </a:rPr>
              <a:t> usuarios:</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 k, v </a:t>
            </a:r>
            <a:r>
              <a:rPr lang="es-ES" sz="1600" b="0" dirty="0">
                <a:solidFill>
                  <a:srgbClr val="569CD6"/>
                </a:solidFill>
                <a:effectLst/>
                <a:latin typeface="Consolas" panose="020B0609020204030204" pitchFamily="49" charset="0"/>
              </a:rPr>
              <a:t>in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item.items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(k, v)</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5C2A3627-861A-45A3-94BC-66CC982C177D}"/>
              </a:ext>
            </a:extLst>
          </p:cNvPr>
          <p:cNvSpPr txBox="1"/>
          <p:nvPr/>
        </p:nvSpPr>
        <p:spPr>
          <a:xfrm>
            <a:off x="9926821" y="1563131"/>
            <a:ext cx="1605774" cy="861774"/>
          </a:xfrm>
          <a:prstGeom prst="rect">
            <a:avLst/>
          </a:prstGeom>
          <a:noFill/>
        </p:spPr>
        <p:txBody>
          <a:bodyPr wrap="square">
            <a:spAutoFit/>
          </a:bodyPr>
          <a:lstStyle/>
          <a:p>
            <a:r>
              <a:rPr lang="es-ES" sz="1600" dirty="0" err="1"/>
              <a:t>name</a:t>
            </a:r>
            <a:r>
              <a:rPr lang="es-ES" sz="1600" dirty="0"/>
              <a:t> Pepe</a:t>
            </a:r>
          </a:p>
          <a:p>
            <a:r>
              <a:rPr lang="es-ES" sz="1600" dirty="0"/>
              <a:t>edad 34   </a:t>
            </a:r>
          </a:p>
          <a:p>
            <a:r>
              <a:rPr lang="es-ES" sz="1600" dirty="0"/>
              <a:t>genero M </a:t>
            </a:r>
          </a:p>
        </p:txBody>
      </p:sp>
      <p:sp>
        <p:nvSpPr>
          <p:cNvPr id="13" name="CuadroTexto 12">
            <a:extLst>
              <a:ext uri="{FF2B5EF4-FFF2-40B4-BE49-F238E27FC236}">
                <a16:creationId xmlns:a16="http://schemas.microsoft.com/office/drawing/2014/main" id="{8D306649-6D37-4D56-A5EE-3DE5DD9E0FA3}"/>
              </a:ext>
            </a:extLst>
          </p:cNvPr>
          <p:cNvSpPr txBox="1"/>
          <p:nvPr/>
        </p:nvSpPr>
        <p:spPr>
          <a:xfrm>
            <a:off x="9930207" y="3453832"/>
            <a:ext cx="1602388" cy="3108543"/>
          </a:xfrm>
          <a:prstGeom prst="rect">
            <a:avLst/>
          </a:prstGeom>
          <a:noFill/>
        </p:spPr>
        <p:txBody>
          <a:bodyPr wrap="square">
            <a:spAutoFit/>
          </a:bodyPr>
          <a:lstStyle/>
          <a:p>
            <a:r>
              <a:rPr lang="es-ES" sz="1600" dirty="0" err="1"/>
              <a:t>name</a:t>
            </a:r>
            <a:r>
              <a:rPr lang="es-ES" sz="1600" dirty="0"/>
              <a:t> Pepe  </a:t>
            </a:r>
          </a:p>
          <a:p>
            <a:r>
              <a:rPr lang="es-ES" sz="1600" dirty="0"/>
              <a:t>edad 34    </a:t>
            </a:r>
          </a:p>
          <a:p>
            <a:r>
              <a:rPr lang="es-ES" sz="1600" dirty="0"/>
              <a:t>genero M   </a:t>
            </a:r>
          </a:p>
          <a:p>
            <a:r>
              <a:rPr lang="es-ES" sz="1600" dirty="0"/>
              <a:t>---------  </a:t>
            </a:r>
          </a:p>
          <a:p>
            <a:r>
              <a:rPr lang="es-ES" sz="1600" dirty="0" err="1"/>
              <a:t>name</a:t>
            </a:r>
            <a:r>
              <a:rPr lang="es-ES" sz="1600" dirty="0"/>
              <a:t> Elena </a:t>
            </a:r>
          </a:p>
          <a:p>
            <a:r>
              <a:rPr lang="es-ES" sz="1600" dirty="0"/>
              <a:t>edad 38    </a:t>
            </a:r>
          </a:p>
          <a:p>
            <a:r>
              <a:rPr lang="es-ES" sz="1600" dirty="0"/>
              <a:t>genero F   </a:t>
            </a:r>
          </a:p>
          <a:p>
            <a:r>
              <a:rPr lang="es-ES" sz="1600" dirty="0"/>
              <a:t>---------  </a:t>
            </a:r>
          </a:p>
          <a:p>
            <a:r>
              <a:rPr lang="es-ES" sz="1600" dirty="0" err="1"/>
              <a:t>name</a:t>
            </a:r>
            <a:r>
              <a:rPr lang="es-ES" sz="1600" dirty="0"/>
              <a:t> Carlos</a:t>
            </a:r>
          </a:p>
          <a:p>
            <a:r>
              <a:rPr lang="es-ES" sz="1600" dirty="0"/>
              <a:t>edad 49    </a:t>
            </a:r>
          </a:p>
          <a:p>
            <a:r>
              <a:rPr lang="es-ES" sz="1600" dirty="0"/>
              <a:t>genero M   </a:t>
            </a:r>
          </a:p>
          <a:p>
            <a:r>
              <a:rPr lang="es-ES" sz="1600" dirty="0"/>
              <a:t>---------</a:t>
            </a:r>
          </a:p>
        </p:txBody>
      </p:sp>
    </p:spTree>
    <p:extLst>
      <p:ext uri="{BB962C8B-B14F-4D97-AF65-F5344CB8AC3E}">
        <p14:creationId xmlns:p14="http://schemas.microsoft.com/office/powerpoint/2010/main" val="3671437195"/>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Iteraciones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Interrupciones: </a:t>
            </a:r>
            <a:r>
              <a:rPr lang="es-ES" sz="2000" dirty="0" err="1"/>
              <a:t>continue</a:t>
            </a:r>
            <a:endParaRPr lang="es-ES" sz="2000" dirty="0"/>
          </a:p>
          <a:p>
            <a:endParaRPr lang="es-ES" sz="2000" dirty="0"/>
          </a:p>
          <a:p>
            <a:r>
              <a:rPr lang="es-ES" sz="2000" dirty="0"/>
              <a:t>Salto condicional de una iteración</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369332"/>
          </a:xfrm>
          <a:prstGeom prst="rect">
            <a:avLst/>
          </a:prstGeom>
          <a:noFill/>
        </p:spPr>
        <p:txBody>
          <a:bodyPr wrap="square" rtlCol="0">
            <a:spAutoFit/>
          </a:bodyPr>
          <a:lstStyle/>
          <a:p>
            <a:r>
              <a:rPr lang="es-ES" b="1" u="sng" dirty="0">
                <a:solidFill>
                  <a:srgbClr val="D4D4D4"/>
                </a:solidFill>
                <a:latin typeface="Consolas" panose="020B0609020204030204" pitchFamily="49" charset="0"/>
              </a:rPr>
              <a:t>07_iteraciones_interrupcion.py</a:t>
            </a:r>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59BBB65E-33F6-4696-9242-B062FAB35B1D}"/>
              </a:ext>
            </a:extLst>
          </p:cNvPr>
          <p:cNvSpPr txBox="1"/>
          <p:nvPr/>
        </p:nvSpPr>
        <p:spPr>
          <a:xfrm>
            <a:off x="5056045" y="885721"/>
            <a:ext cx="6664947" cy="3046988"/>
          </a:xfrm>
          <a:prstGeom prst="rect">
            <a:avLst/>
          </a:prstGeom>
          <a:noFill/>
        </p:spPr>
        <p:txBody>
          <a:bodyPr wrap="square">
            <a:spAutoFit/>
          </a:bodyPr>
          <a:lstStyle/>
          <a:p>
            <a:r>
              <a:rPr lang="es-ES" sz="1600" b="0" dirty="0">
                <a:solidFill>
                  <a:srgbClr val="D4D4D4"/>
                </a:solidFill>
                <a:effectLst/>
                <a:latin typeface="Consolas" panose="020B0609020204030204" pitchFamily="49" charset="0"/>
              </a:rPr>
              <a:t>animales = [</a:t>
            </a:r>
            <a:r>
              <a:rPr lang="es-ES" sz="1600" b="0" dirty="0">
                <a:solidFill>
                  <a:srgbClr val="CE9178"/>
                </a:solidFill>
                <a:effectLst/>
                <a:latin typeface="Consolas" panose="020B0609020204030204" pitchFamily="49" charset="0"/>
              </a:rPr>
              <a:t>'Perro'</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'Gato'</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'Ornitorrinco'</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'Canario'</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i = </a:t>
            </a:r>
            <a:r>
              <a:rPr lang="es-ES" sz="1600" b="0" dirty="0">
                <a:solidFill>
                  <a:srgbClr val="B5CEA8"/>
                </a:solidFill>
                <a:effectLst/>
                <a:latin typeface="Consolas" panose="020B0609020204030204" pitchFamily="49" charset="0"/>
              </a:rPr>
              <a:t>0</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 animal </a:t>
            </a:r>
            <a:r>
              <a:rPr lang="es-ES" sz="1600" b="0" dirty="0">
                <a:solidFill>
                  <a:srgbClr val="569CD6"/>
                </a:solidFill>
                <a:effectLst/>
                <a:latin typeface="Consolas" panose="020B0609020204030204" pitchFamily="49" charset="0"/>
              </a:rPr>
              <a:t>in</a:t>
            </a:r>
            <a:r>
              <a:rPr lang="es-ES" sz="1600" b="0" dirty="0">
                <a:solidFill>
                  <a:srgbClr val="D4D4D4"/>
                </a:solidFill>
                <a:effectLst/>
                <a:latin typeface="Consolas" panose="020B0609020204030204" pitchFamily="49" charset="0"/>
              </a:rPr>
              <a:t> animales:</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animal.lower</a:t>
            </a:r>
            <a:r>
              <a:rPr lang="es-ES" sz="1600" b="0" dirty="0">
                <a:solidFill>
                  <a:srgbClr val="D4D4D4"/>
                </a:solidFill>
                <a:effectLst/>
                <a:latin typeface="Consolas" panose="020B0609020204030204" pitchFamily="49" charset="0"/>
              </a:rPr>
              <a:t>() == </a:t>
            </a:r>
            <a:r>
              <a:rPr lang="es-ES" sz="1600" b="0" dirty="0">
                <a:solidFill>
                  <a:srgbClr val="CE9178"/>
                </a:solidFill>
                <a:effectLst/>
                <a:latin typeface="Consolas" panose="020B0609020204030204" pitchFamily="49" charset="0"/>
              </a:rPr>
              <a:t>'ornitorrinco'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animales[i] = </a:t>
            </a:r>
            <a:r>
              <a:rPr lang="es-ES" sz="1600" b="0" dirty="0">
                <a:solidFill>
                  <a:srgbClr val="CE9178"/>
                </a:solidFill>
                <a:effectLst/>
                <a:latin typeface="Consolas" panose="020B0609020204030204" pitchFamily="49" charset="0"/>
              </a:rPr>
              <a:t>'Animal no doméstico'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i += </a:t>
            </a:r>
            <a:r>
              <a:rPr lang="es-ES" sz="1600" b="0" dirty="0">
                <a:solidFill>
                  <a:srgbClr val="B5CEA8"/>
                </a:solidFill>
                <a:effectLst/>
                <a:latin typeface="Consolas" panose="020B0609020204030204" pitchFamily="49" charset="0"/>
              </a:rPr>
              <a:t>1</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continue</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i += </a:t>
            </a:r>
            <a:r>
              <a:rPr lang="es-ES" sz="1600" b="0" dirty="0">
                <a:solidFill>
                  <a:srgbClr val="B5CEA8"/>
                </a:solidFill>
                <a:effectLst/>
                <a:latin typeface="Consolas" panose="020B0609020204030204" pitchFamily="49" charset="0"/>
              </a:rPr>
              <a:t>1</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'El animal numero {} es {}'</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format</a:t>
            </a:r>
            <a:r>
              <a:rPr lang="es-ES" sz="1600" b="0" dirty="0">
                <a:solidFill>
                  <a:srgbClr val="D4D4D4"/>
                </a:solidFill>
                <a:effectLst/>
                <a:latin typeface="Consolas" panose="020B0609020204030204" pitchFamily="49" charset="0"/>
              </a:rPr>
              <a:t>(i, animal))</a:t>
            </a:r>
          </a:p>
          <a:p>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print</a:t>
            </a:r>
            <a:r>
              <a:rPr lang="es-ES" sz="1600" b="0" dirty="0">
                <a:solidFill>
                  <a:srgbClr val="6A9955"/>
                </a:solidFill>
                <a:effectLst/>
                <a:latin typeface="Consolas" panose="020B0609020204030204" pitchFamily="49" charset="0"/>
              </a:rPr>
              <a:t>(</a:t>
            </a:r>
            <a:r>
              <a:rPr lang="es-ES" sz="1600" b="0" dirty="0" err="1">
                <a:solidFill>
                  <a:srgbClr val="6A9955"/>
                </a:solidFill>
                <a:effectLst/>
                <a:latin typeface="Consolas" panose="020B0609020204030204" pitchFamily="49" charset="0"/>
              </a:rPr>
              <a:t>f'El</a:t>
            </a:r>
            <a:r>
              <a:rPr lang="es-ES" sz="1600" b="0" dirty="0">
                <a:solidFill>
                  <a:srgbClr val="6A9955"/>
                </a:solidFill>
                <a:effectLst/>
                <a:latin typeface="Consolas" panose="020B0609020204030204" pitchFamily="49" charset="0"/>
              </a:rPr>
              <a:t> animal numero {i} es {animal}')</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(animales)</a:t>
            </a:r>
          </a:p>
        </p:txBody>
      </p:sp>
      <p:sp>
        <p:nvSpPr>
          <p:cNvPr id="9" name="CuadroTexto 8">
            <a:extLst>
              <a:ext uri="{FF2B5EF4-FFF2-40B4-BE49-F238E27FC236}">
                <a16:creationId xmlns:a16="http://schemas.microsoft.com/office/drawing/2014/main" id="{5455DD1A-EA4A-4C2C-80EE-9804BDC8FBE2}"/>
              </a:ext>
            </a:extLst>
          </p:cNvPr>
          <p:cNvSpPr txBox="1"/>
          <p:nvPr/>
        </p:nvSpPr>
        <p:spPr>
          <a:xfrm>
            <a:off x="5954560" y="4503912"/>
            <a:ext cx="5249972" cy="1200329"/>
          </a:xfrm>
          <a:prstGeom prst="rect">
            <a:avLst/>
          </a:prstGeom>
          <a:noFill/>
        </p:spPr>
        <p:txBody>
          <a:bodyPr wrap="square">
            <a:spAutoFit/>
          </a:bodyPr>
          <a:lstStyle/>
          <a:p>
            <a:r>
              <a:rPr lang="es-ES" dirty="0"/>
              <a:t>El animal numero 1 es Perro</a:t>
            </a:r>
          </a:p>
          <a:p>
            <a:r>
              <a:rPr lang="es-ES" dirty="0"/>
              <a:t>El animal numero 2 es Gato</a:t>
            </a:r>
          </a:p>
          <a:p>
            <a:r>
              <a:rPr lang="es-ES" dirty="0"/>
              <a:t>El animal numero 4 es Canario</a:t>
            </a:r>
          </a:p>
          <a:p>
            <a:r>
              <a:rPr lang="es-ES" dirty="0"/>
              <a:t>['Perro', 'Gato', 'Animal no doméstico', 'Canario']</a:t>
            </a:r>
          </a:p>
        </p:txBody>
      </p:sp>
    </p:spTree>
    <p:extLst>
      <p:ext uri="{BB962C8B-B14F-4D97-AF65-F5344CB8AC3E}">
        <p14:creationId xmlns:p14="http://schemas.microsoft.com/office/powerpoint/2010/main" val="655506718"/>
      </p:ext>
    </p:extLst>
  </p:cSld>
  <p:clrMapOvr>
    <a:overrideClrMapping bg1="dk1" tx1="lt1" bg2="dk2" tx2="lt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Iteraciones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Interrupciones: break</a:t>
            </a:r>
          </a:p>
          <a:p>
            <a:endParaRPr lang="es-ES" sz="2000" dirty="0"/>
          </a:p>
          <a:p>
            <a:r>
              <a:rPr lang="es-ES" sz="2000" dirty="0"/>
              <a:t>Interrupción condicional del proceso de iteración</a:t>
            </a:r>
          </a:p>
          <a:p>
            <a:endParaRPr lang="es-ES" sz="2000" dirty="0"/>
          </a:p>
          <a:p>
            <a:r>
              <a:rPr lang="es-ES" sz="2000" dirty="0" err="1"/>
              <a:t>else</a:t>
            </a:r>
            <a:r>
              <a:rPr lang="es-ES" sz="2000" dirty="0"/>
              <a:t>: alternativas a la condición del </a:t>
            </a:r>
            <a:r>
              <a:rPr lang="es-ES" sz="2000" dirty="0" err="1"/>
              <a:t>while</a:t>
            </a:r>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369332"/>
          </a:xfrm>
          <a:prstGeom prst="rect">
            <a:avLst/>
          </a:prstGeom>
          <a:noFill/>
        </p:spPr>
        <p:txBody>
          <a:bodyPr wrap="square" rtlCol="0">
            <a:spAutoFit/>
          </a:bodyPr>
          <a:lstStyle/>
          <a:p>
            <a:r>
              <a:rPr lang="es-ES" b="1" u="sng" dirty="0">
                <a:solidFill>
                  <a:srgbClr val="D4D4D4"/>
                </a:solidFill>
                <a:latin typeface="Consolas" panose="020B0609020204030204" pitchFamily="49" charset="0"/>
              </a:rPr>
              <a:t>07_iteraciones_interrupcion.py</a:t>
            </a:r>
            <a:endParaRPr lang="es-ES" dirty="0">
              <a:solidFill>
                <a:srgbClr val="D4D4D4"/>
              </a:solidFill>
              <a:latin typeface="Consolas" panose="020B0609020204030204" pitchFamily="49" charset="0"/>
            </a:endParaRPr>
          </a:p>
        </p:txBody>
      </p:sp>
      <p:sp>
        <p:nvSpPr>
          <p:cNvPr id="10" name="CuadroTexto 9">
            <a:extLst>
              <a:ext uri="{FF2B5EF4-FFF2-40B4-BE49-F238E27FC236}">
                <a16:creationId xmlns:a16="http://schemas.microsoft.com/office/drawing/2014/main" id="{93F4933B-FB6F-4C19-A70F-503EC688F77C}"/>
              </a:ext>
            </a:extLst>
          </p:cNvPr>
          <p:cNvSpPr txBox="1"/>
          <p:nvPr/>
        </p:nvSpPr>
        <p:spPr>
          <a:xfrm>
            <a:off x="5140361" y="884946"/>
            <a:ext cx="6320954" cy="2862322"/>
          </a:xfrm>
          <a:prstGeom prst="rect">
            <a:avLst/>
          </a:prstGeom>
          <a:noFill/>
        </p:spPr>
        <p:txBody>
          <a:bodyPr wrap="square">
            <a:spAutoFit/>
          </a:bodyPr>
          <a:lstStyle/>
          <a:p>
            <a:r>
              <a:rPr lang="es-ES" sz="1600" b="0" dirty="0" err="1">
                <a:solidFill>
                  <a:srgbClr val="D4D4D4"/>
                </a:solidFill>
                <a:effectLst/>
                <a:latin typeface="Consolas" panose="020B0609020204030204" pitchFamily="49" charset="0"/>
              </a:rPr>
              <a:t>passw</a:t>
            </a:r>
            <a:r>
              <a:rPr lang="es-ES" sz="1600" b="0" dirty="0">
                <a:solidFill>
                  <a:srgbClr val="D4D4D4"/>
                </a:solidFill>
                <a:effectLst/>
                <a:latin typeface="Consolas" panose="020B0609020204030204" pitchFamily="49" charset="0"/>
              </a:rPr>
              <a:t> = </a:t>
            </a:r>
            <a:r>
              <a:rPr lang="es-ES" sz="1600" b="0" dirty="0">
                <a:solidFill>
                  <a:srgbClr val="CE9178"/>
                </a:solidFill>
                <a:effectLst/>
                <a:latin typeface="Consolas" panose="020B0609020204030204" pitchFamily="49" charset="0"/>
              </a:rPr>
              <a:t>'1111'</a:t>
            </a:r>
            <a:endParaRPr lang="es-ES" sz="1600" b="0" dirty="0">
              <a:solidFill>
                <a:srgbClr val="D4D4D4"/>
              </a:solidFill>
              <a:effectLst/>
              <a:latin typeface="Consolas" panose="020B0609020204030204" pitchFamily="49" charset="0"/>
            </a:endParaRPr>
          </a:p>
          <a:p>
            <a:r>
              <a:rPr lang="es-ES" sz="1600" b="0" dirty="0" err="1">
                <a:solidFill>
                  <a:srgbClr val="D4D4D4"/>
                </a:solidFill>
                <a:effectLst/>
                <a:latin typeface="Consolas" panose="020B0609020204030204" pitchFamily="49" charset="0"/>
              </a:rPr>
              <a:t>userPass</a:t>
            </a:r>
            <a:r>
              <a:rPr lang="es-ES" sz="1600" b="0" dirty="0">
                <a:solidFill>
                  <a:srgbClr val="D4D4D4"/>
                </a:solidFill>
                <a:effectLst/>
                <a:latin typeface="Consolas" panose="020B0609020204030204" pitchFamily="49" charset="0"/>
              </a:rPr>
              <a:t> = </a:t>
            </a:r>
            <a:r>
              <a:rPr lang="es-ES" sz="1600" b="0" dirty="0">
                <a:solidFill>
                  <a:srgbClr val="CE9178"/>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i = </a:t>
            </a:r>
            <a:r>
              <a:rPr lang="es-ES" sz="1600" b="0" dirty="0">
                <a:solidFill>
                  <a:srgbClr val="B5CEA8"/>
                </a:solidFill>
                <a:effectLst/>
                <a:latin typeface="Consolas" panose="020B0609020204030204" pitchFamily="49" charset="0"/>
              </a:rPr>
              <a:t>1</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while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userPass</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passw</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userPass</a:t>
            </a:r>
            <a:r>
              <a:rPr lang="es-ES" sz="1600" b="0" dirty="0">
                <a:solidFill>
                  <a:srgbClr val="D4D4D4"/>
                </a:solidFill>
                <a:effectLst/>
                <a:latin typeface="Consolas" panose="020B0609020204030204" pitchFamily="49" charset="0"/>
              </a:rPr>
              <a:t> = input(</a:t>
            </a:r>
            <a:r>
              <a:rPr lang="es-ES" sz="1600" b="0" dirty="0">
                <a:solidFill>
                  <a:srgbClr val="CE9178"/>
                </a:solidFill>
                <a:effectLst/>
                <a:latin typeface="Consolas" panose="020B0609020204030204" pitchFamily="49" charset="0"/>
              </a:rPr>
              <a:t>'¿Cual es la contraseña 😁?'</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i &gt; </a:t>
            </a:r>
            <a:r>
              <a:rPr lang="es-ES" sz="1600" b="0" dirty="0">
                <a:solidFill>
                  <a:srgbClr val="B5CEA8"/>
                </a:solidFill>
                <a:effectLst/>
                <a:latin typeface="Consolas" panose="020B0609020204030204" pitchFamily="49" charset="0"/>
              </a:rPr>
              <a:t>4</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'Demasiados intentos'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break</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i += </a:t>
            </a:r>
            <a:r>
              <a:rPr lang="es-ES" sz="1600" b="0" dirty="0">
                <a:solidFill>
                  <a:srgbClr val="B5CEA8"/>
                </a:solidFill>
                <a:effectLst/>
                <a:latin typeface="Consolas" panose="020B0609020204030204" pitchFamily="49" charset="0"/>
              </a:rPr>
              <a:t>1</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else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'Saludos, ya estas dentro'</a:t>
            </a:r>
            <a:r>
              <a:rPr lang="es-ES" sz="16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662684FD-F746-4723-8BD7-365B2DE1AFE7}"/>
              </a:ext>
            </a:extLst>
          </p:cNvPr>
          <p:cNvSpPr txBox="1"/>
          <p:nvPr/>
        </p:nvSpPr>
        <p:spPr>
          <a:xfrm>
            <a:off x="7729655" y="3842205"/>
            <a:ext cx="3818878" cy="1754326"/>
          </a:xfrm>
          <a:prstGeom prst="rect">
            <a:avLst/>
          </a:prstGeom>
          <a:noFill/>
        </p:spPr>
        <p:txBody>
          <a:bodyPr wrap="square">
            <a:spAutoFit/>
          </a:bodyPr>
          <a:lstStyle/>
          <a:p>
            <a:r>
              <a:rPr lang="es-ES" dirty="0"/>
              <a:t>¿Cual es la contraseña 😁?1234</a:t>
            </a:r>
          </a:p>
          <a:p>
            <a:r>
              <a:rPr lang="es-ES" dirty="0"/>
              <a:t>¿Cual es la contraseña 😁?2345</a:t>
            </a:r>
          </a:p>
          <a:p>
            <a:r>
              <a:rPr lang="es-ES" dirty="0"/>
              <a:t>¿Cual es la contraseña 😁?4567</a:t>
            </a:r>
          </a:p>
          <a:p>
            <a:r>
              <a:rPr lang="es-ES" dirty="0"/>
              <a:t>¿Cual es la contraseña 😁?23423</a:t>
            </a:r>
          </a:p>
          <a:p>
            <a:r>
              <a:rPr lang="es-ES" dirty="0"/>
              <a:t>¿Cual es la contraseña 😁?12345</a:t>
            </a:r>
          </a:p>
          <a:p>
            <a:r>
              <a:rPr lang="es-ES" dirty="0"/>
              <a:t>Demasiados intentos</a:t>
            </a:r>
          </a:p>
        </p:txBody>
      </p:sp>
      <p:sp>
        <p:nvSpPr>
          <p:cNvPr id="13" name="CuadroTexto 12">
            <a:extLst>
              <a:ext uri="{FF2B5EF4-FFF2-40B4-BE49-F238E27FC236}">
                <a16:creationId xmlns:a16="http://schemas.microsoft.com/office/drawing/2014/main" id="{5AEE6DE8-D090-495E-BD03-21F63350C311}"/>
              </a:ext>
            </a:extLst>
          </p:cNvPr>
          <p:cNvSpPr txBox="1"/>
          <p:nvPr/>
        </p:nvSpPr>
        <p:spPr>
          <a:xfrm>
            <a:off x="7729655" y="5786405"/>
            <a:ext cx="3308437" cy="646331"/>
          </a:xfrm>
          <a:prstGeom prst="rect">
            <a:avLst/>
          </a:prstGeom>
          <a:noFill/>
        </p:spPr>
        <p:txBody>
          <a:bodyPr wrap="square">
            <a:spAutoFit/>
          </a:bodyPr>
          <a:lstStyle/>
          <a:p>
            <a:r>
              <a:rPr lang="es-ES" dirty="0"/>
              <a:t>¿Cual es la contraseña 😁?1111</a:t>
            </a:r>
          </a:p>
          <a:p>
            <a:r>
              <a:rPr lang="es-ES" dirty="0"/>
              <a:t>Saludos, ya estas dentro</a:t>
            </a:r>
          </a:p>
        </p:txBody>
      </p:sp>
    </p:spTree>
    <p:extLst>
      <p:ext uri="{BB962C8B-B14F-4D97-AF65-F5344CB8AC3E}">
        <p14:creationId xmlns:p14="http://schemas.microsoft.com/office/powerpoint/2010/main" val="3089340945"/>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4" name="Group 13">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2" name="Freeform: Shape 21">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5" name="Group 14">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6" name="Group 15">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0" name="Freeform: Shape 19">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7" name="Group 16">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8" name="Freeform: Shape 17">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ítulo 4">
            <a:extLst>
              <a:ext uri="{FF2B5EF4-FFF2-40B4-BE49-F238E27FC236}">
                <a16:creationId xmlns:a16="http://schemas.microsoft.com/office/drawing/2014/main" id="{5EFDE982-A98F-4F80-B340-80EECB36A66E}"/>
              </a:ext>
            </a:extLst>
          </p:cNvPr>
          <p:cNvSpPr>
            <a:spLocks noGrp="1"/>
          </p:cNvSpPr>
          <p:nvPr>
            <p:ph type="title"/>
          </p:nvPr>
        </p:nvSpPr>
        <p:spPr>
          <a:xfrm>
            <a:off x="827088" y="1641752"/>
            <a:ext cx="2655887" cy="3213277"/>
          </a:xfrm>
        </p:spPr>
        <p:txBody>
          <a:bodyPr anchor="t">
            <a:normAutofit/>
          </a:bodyPr>
          <a:lstStyle/>
          <a:p>
            <a:r>
              <a:rPr lang="es-ES" sz="3700">
                <a:solidFill>
                  <a:schemeClr val="bg1"/>
                </a:solidFill>
              </a:rPr>
              <a:t>Errores y excepciones</a:t>
            </a:r>
          </a:p>
        </p:txBody>
      </p:sp>
      <p:sp>
        <p:nvSpPr>
          <p:cNvPr id="6" name="Marcador de contenido 5">
            <a:extLst>
              <a:ext uri="{FF2B5EF4-FFF2-40B4-BE49-F238E27FC236}">
                <a16:creationId xmlns:a16="http://schemas.microsoft.com/office/drawing/2014/main" id="{109014C7-DA8B-4909-B33A-F9D6EC1DC34D}"/>
              </a:ext>
            </a:extLst>
          </p:cNvPr>
          <p:cNvSpPr>
            <a:spLocks noGrp="1"/>
          </p:cNvSpPr>
          <p:nvPr>
            <p:ph idx="1"/>
          </p:nvPr>
        </p:nvSpPr>
        <p:spPr>
          <a:xfrm>
            <a:off x="5232401" y="1721579"/>
            <a:ext cx="6140449" cy="3952648"/>
          </a:xfrm>
        </p:spPr>
        <p:txBody>
          <a:bodyPr>
            <a:normAutofit/>
          </a:bodyPr>
          <a:lstStyle/>
          <a:p>
            <a:r>
              <a:rPr lang="es-ES" sz="2400">
                <a:solidFill>
                  <a:schemeClr val="bg1">
                    <a:alpha val="80000"/>
                  </a:schemeClr>
                </a:solidFill>
              </a:rPr>
              <a:t>Se producen durante la ejecución del código</a:t>
            </a:r>
          </a:p>
          <a:p>
            <a:pPr lvl="1"/>
            <a:r>
              <a:rPr lang="es-ES">
                <a:solidFill>
                  <a:schemeClr val="bg1">
                    <a:alpha val="80000"/>
                  </a:schemeClr>
                </a:solidFill>
              </a:rPr>
              <a:t>Las genera el programador: raise</a:t>
            </a:r>
          </a:p>
          <a:p>
            <a:r>
              <a:rPr lang="es-ES" sz="2400">
                <a:solidFill>
                  <a:schemeClr val="bg1">
                    <a:alpha val="80000"/>
                  </a:schemeClr>
                </a:solidFill>
              </a:rPr>
              <a:t>Se capturan y se gestionan para no interrumpir el sesto de la ejecución</a:t>
            </a:r>
          </a:p>
          <a:p>
            <a:pPr lvl="1"/>
            <a:r>
              <a:rPr lang="es-ES">
                <a:solidFill>
                  <a:schemeClr val="bg1">
                    <a:alpha val="80000"/>
                  </a:schemeClr>
                </a:solidFill>
              </a:rPr>
              <a:t>Estructura try – exception – else</a:t>
            </a:r>
          </a:p>
          <a:p>
            <a:pPr lvl="1"/>
            <a:r>
              <a:rPr lang="es-ES">
                <a:solidFill>
                  <a:schemeClr val="bg1">
                    <a:alpha val="80000"/>
                  </a:schemeClr>
                </a:solidFill>
              </a:rPr>
              <a:t>exception puede ser genérico o especifico de un error / excepción</a:t>
            </a:r>
          </a:p>
          <a:p>
            <a:pPr lvl="1"/>
            <a:r>
              <a:rPr lang="es-ES">
                <a:solidFill>
                  <a:schemeClr val="bg1">
                    <a:alpha val="80000"/>
                  </a:schemeClr>
                </a:solidFill>
              </a:rPr>
              <a:t>Puede haber sucecivas sentencias exception</a:t>
            </a:r>
          </a:p>
        </p:txBody>
      </p:sp>
    </p:spTree>
    <p:extLst>
      <p:ext uri="{BB962C8B-B14F-4D97-AF65-F5344CB8AC3E}">
        <p14:creationId xmlns:p14="http://schemas.microsoft.com/office/powerpoint/2010/main" val="15186284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Errores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try – </a:t>
            </a:r>
            <a:r>
              <a:rPr lang="es-ES" sz="2000" dirty="0" err="1"/>
              <a:t>except</a:t>
            </a:r>
            <a:r>
              <a:rPr lang="es-ES" sz="2000" dirty="0"/>
              <a:t> permite capturar cualquier error o excepción que se produzca</a:t>
            </a:r>
          </a:p>
          <a:p>
            <a:endParaRPr lang="es-ES" sz="2000" dirty="0"/>
          </a:p>
          <a:p>
            <a:r>
              <a:rPr lang="es-ES" sz="2000" dirty="0"/>
              <a:t>En </a:t>
            </a:r>
            <a:r>
              <a:rPr lang="es-ES" sz="2000" dirty="0" err="1"/>
              <a:t>except</a:t>
            </a:r>
            <a:r>
              <a:rPr lang="es-ES" sz="2000" dirty="0"/>
              <a:t> podemos recoger el error como una variable para informar sobre él</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08_gestion_errores.py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58CF13FD-6CF8-4AD0-A435-7196001CE520}"/>
              </a:ext>
            </a:extLst>
          </p:cNvPr>
          <p:cNvSpPr txBox="1"/>
          <p:nvPr/>
        </p:nvSpPr>
        <p:spPr>
          <a:xfrm>
            <a:off x="5184210" y="999725"/>
            <a:ext cx="6097044" cy="2862322"/>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dividir(</a:t>
            </a:r>
            <a:r>
              <a:rPr lang="es-ES" b="0" dirty="0" err="1">
                <a:solidFill>
                  <a:srgbClr val="D4D4D4"/>
                </a:solidFill>
                <a:effectLst/>
                <a:latin typeface="Consolas" panose="020B0609020204030204" pitchFamily="49" charset="0"/>
              </a:rPr>
              <a:t>a,b</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try</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a/b</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except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Exception</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as</a:t>
            </a:r>
            <a:r>
              <a:rPr lang="es-ES" b="0" dirty="0">
                <a:solidFill>
                  <a:srgbClr val="D4D4D4"/>
                </a:solidFill>
                <a:effectLst/>
                <a:latin typeface="Consolas" panose="020B0609020204030204" pitchFamily="49" charset="0"/>
              </a:rPr>
              <a:t> 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"Ha ocurrido una </a:t>
            </a:r>
            <a:r>
              <a:rPr lang="es-ES" b="0" dirty="0" err="1">
                <a:solidFill>
                  <a:srgbClr val="CE9178"/>
                </a:solidFill>
                <a:effectLst/>
                <a:latin typeface="Consolas" panose="020B0609020204030204" pitchFamily="49" charset="0"/>
              </a:rPr>
              <a:t>excepcion</a:t>
            </a:r>
            <a:r>
              <a:rPr lang="es-ES" b="0" dirty="0">
                <a:solidFill>
                  <a:srgbClr val="CE9178"/>
                </a:solidFill>
                <a:effectLst/>
                <a:latin typeface="Consolas" panose="020B0609020204030204" pitchFamily="49" charset="0"/>
              </a:rPr>
              <a:t> =&gt;"</a:t>
            </a:r>
            <a:r>
              <a:rPr lang="es-ES" b="0" dirty="0">
                <a:solidFill>
                  <a:srgbClr val="D4D4D4"/>
                </a:solidFill>
                <a:effectLst/>
                <a:latin typeface="Consolas" panose="020B0609020204030204" pitchFamily="49" charset="0"/>
              </a:rPr>
              <a:t>,</a:t>
            </a: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(e).__</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__)</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(dividir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'Fin de la aplicación'</a:t>
            </a:r>
            <a:r>
              <a:rPr lang="es-ES"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DE9C3A49-DC51-46E2-8045-0899F3031174}"/>
              </a:ext>
            </a:extLst>
          </p:cNvPr>
          <p:cNvSpPr txBox="1"/>
          <p:nvPr/>
        </p:nvSpPr>
        <p:spPr>
          <a:xfrm>
            <a:off x="6718646" y="4363987"/>
            <a:ext cx="4918032" cy="923330"/>
          </a:xfrm>
          <a:prstGeom prst="rect">
            <a:avLst/>
          </a:prstGeom>
          <a:noFill/>
        </p:spPr>
        <p:txBody>
          <a:bodyPr wrap="square">
            <a:spAutoFit/>
          </a:bodyPr>
          <a:lstStyle/>
          <a:p>
            <a:r>
              <a:rPr lang="es-ES" dirty="0"/>
              <a:t>Ha ocurrido una </a:t>
            </a:r>
            <a:r>
              <a:rPr lang="es-ES" dirty="0" err="1"/>
              <a:t>excepcion</a:t>
            </a:r>
            <a:r>
              <a:rPr lang="es-ES" dirty="0"/>
              <a:t> =&gt; </a:t>
            </a:r>
            <a:r>
              <a:rPr lang="es-ES" dirty="0" err="1"/>
              <a:t>ZeroDivisionError</a:t>
            </a:r>
            <a:endParaRPr lang="es-ES" dirty="0"/>
          </a:p>
          <a:p>
            <a:r>
              <a:rPr lang="es-ES" dirty="0" err="1"/>
              <a:t>None</a:t>
            </a:r>
            <a:endParaRPr lang="es-ES" dirty="0"/>
          </a:p>
          <a:p>
            <a:r>
              <a:rPr lang="es-ES" dirty="0"/>
              <a:t>Fin de la aplicación</a:t>
            </a:r>
          </a:p>
        </p:txBody>
      </p:sp>
    </p:spTree>
    <p:extLst>
      <p:ext uri="{BB962C8B-B14F-4D97-AF65-F5344CB8AC3E}">
        <p14:creationId xmlns:p14="http://schemas.microsoft.com/office/powerpoint/2010/main" val="752593301"/>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Errores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try – </a:t>
            </a:r>
            <a:r>
              <a:rPr lang="es-ES" sz="2000" dirty="0" err="1"/>
              <a:t>except</a:t>
            </a:r>
            <a:r>
              <a:rPr lang="es-ES" sz="2000" dirty="0"/>
              <a:t> admite diversas sentencias </a:t>
            </a:r>
            <a:r>
              <a:rPr lang="es-ES" sz="2000" dirty="0" err="1"/>
              <a:t>except</a:t>
            </a:r>
            <a:r>
              <a:rPr lang="es-ES" sz="2000" dirty="0"/>
              <a:t>, para discriminar entre diversos errores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08_gestion_errores.py</a:t>
            </a:r>
          </a:p>
          <a:p>
            <a:endParaRPr lang="es-ES" dirty="0">
              <a:solidFill>
                <a:srgbClr val="D4D4D4"/>
              </a:solidFill>
              <a:latin typeface="Consolas" panose="020B0609020204030204" pitchFamily="49" charset="0"/>
            </a:endParaRPr>
          </a:p>
        </p:txBody>
      </p:sp>
      <p:sp>
        <p:nvSpPr>
          <p:cNvPr id="11" name="CuadroTexto 10">
            <a:extLst>
              <a:ext uri="{FF2B5EF4-FFF2-40B4-BE49-F238E27FC236}">
                <a16:creationId xmlns:a16="http://schemas.microsoft.com/office/drawing/2014/main" id="{622CBEC3-E070-4D75-8E3D-BE046E6EA028}"/>
              </a:ext>
            </a:extLst>
          </p:cNvPr>
          <p:cNvSpPr txBox="1"/>
          <p:nvPr/>
        </p:nvSpPr>
        <p:spPr>
          <a:xfrm>
            <a:off x="5190473" y="953592"/>
            <a:ext cx="6615308" cy="3139321"/>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dividir(</a:t>
            </a:r>
            <a:r>
              <a:rPr lang="es-ES" b="0" dirty="0" err="1">
                <a:solidFill>
                  <a:srgbClr val="D4D4D4"/>
                </a:solidFill>
                <a:effectLst/>
                <a:latin typeface="Consolas" panose="020B0609020204030204" pitchFamily="49" charset="0"/>
              </a:rPr>
              <a:t>a,b</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try</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a/b</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except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ZeroDivisionError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'No se puede dividir por 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except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Exception</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as</a:t>
            </a:r>
            <a:r>
              <a:rPr lang="es-ES" b="0" dirty="0">
                <a:solidFill>
                  <a:srgbClr val="D4D4D4"/>
                </a:solidFill>
                <a:effectLst/>
                <a:latin typeface="Consolas" panose="020B0609020204030204" pitchFamily="49" charset="0"/>
              </a:rPr>
              <a:t> e: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"Ha ocurrido una </a:t>
            </a:r>
            <a:r>
              <a:rPr lang="es-ES" b="0" dirty="0" err="1">
                <a:solidFill>
                  <a:srgbClr val="CE9178"/>
                </a:solidFill>
                <a:effectLst/>
                <a:latin typeface="Consolas" panose="020B0609020204030204" pitchFamily="49" charset="0"/>
              </a:rPr>
              <a:t>excepcion</a:t>
            </a:r>
            <a:r>
              <a:rPr lang="es-ES" b="0" dirty="0">
                <a:solidFill>
                  <a:srgbClr val="CE9178"/>
                </a:solidFill>
                <a:effectLst/>
                <a:latin typeface="Consolas" panose="020B0609020204030204" pitchFamily="49" charset="0"/>
              </a:rPr>
              <a:t> =&gt;"</a:t>
            </a:r>
            <a:r>
              <a:rPr lang="es-ES" b="0" dirty="0">
                <a:solidFill>
                  <a:srgbClr val="D4D4D4"/>
                </a:solidFill>
                <a:effectLst/>
                <a:latin typeface="Consolas" panose="020B0609020204030204" pitchFamily="49" charset="0"/>
              </a:rPr>
              <a:t>,</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(e).__</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__)</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(dividir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'Fin de la aplicación'</a:t>
            </a:r>
            <a:r>
              <a:rPr lang="es-ES" b="0" dirty="0">
                <a:solidFill>
                  <a:srgbClr val="D4D4D4"/>
                </a:solidFill>
                <a:effectLst/>
                <a:latin typeface="Consolas" panose="020B0609020204030204" pitchFamily="49" charset="0"/>
              </a:rPr>
              <a:t>)</a:t>
            </a:r>
          </a:p>
        </p:txBody>
      </p:sp>
      <p:sp>
        <p:nvSpPr>
          <p:cNvPr id="13" name="CuadroTexto 12">
            <a:extLst>
              <a:ext uri="{FF2B5EF4-FFF2-40B4-BE49-F238E27FC236}">
                <a16:creationId xmlns:a16="http://schemas.microsoft.com/office/drawing/2014/main" id="{B03B0218-C283-419C-BE3C-4BAABC0AD12D}"/>
              </a:ext>
            </a:extLst>
          </p:cNvPr>
          <p:cNvSpPr txBox="1"/>
          <p:nvPr/>
        </p:nvSpPr>
        <p:spPr>
          <a:xfrm>
            <a:off x="8228035" y="4389040"/>
            <a:ext cx="2757291" cy="923330"/>
          </a:xfrm>
          <a:prstGeom prst="rect">
            <a:avLst/>
          </a:prstGeom>
          <a:noFill/>
        </p:spPr>
        <p:txBody>
          <a:bodyPr wrap="square">
            <a:spAutoFit/>
          </a:bodyPr>
          <a:lstStyle/>
          <a:p>
            <a:r>
              <a:rPr lang="es-ES" dirty="0"/>
              <a:t>No se puede dividir por 0</a:t>
            </a:r>
          </a:p>
          <a:p>
            <a:r>
              <a:rPr lang="es-ES" dirty="0" err="1"/>
              <a:t>None</a:t>
            </a:r>
            <a:endParaRPr lang="es-ES" dirty="0"/>
          </a:p>
          <a:p>
            <a:r>
              <a:rPr lang="es-ES" dirty="0"/>
              <a:t>Fin de la aplicación</a:t>
            </a:r>
          </a:p>
        </p:txBody>
      </p:sp>
    </p:spTree>
    <p:extLst>
      <p:ext uri="{BB962C8B-B14F-4D97-AF65-F5344CB8AC3E}">
        <p14:creationId xmlns:p14="http://schemas.microsoft.com/office/powerpoint/2010/main" val="3082449067"/>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Errores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try – </a:t>
            </a:r>
            <a:r>
              <a:rPr lang="es-ES" sz="2000" dirty="0" err="1"/>
              <a:t>except</a:t>
            </a:r>
            <a:r>
              <a:rPr lang="es-ES" sz="2000" dirty="0"/>
              <a:t> también permite capturar errores en la llamada a las funciones</a:t>
            </a:r>
          </a:p>
          <a:p>
            <a:endParaRPr lang="es-ES" sz="2000" dirty="0"/>
          </a:p>
          <a:p>
            <a:r>
              <a:rPr lang="es-ES" sz="2000" dirty="0"/>
              <a:t>Para gestionar la información sobre el error se puede utilizar el módulo </a:t>
            </a:r>
            <a:r>
              <a:rPr lang="es-ES" sz="2000" dirty="0" err="1"/>
              <a:t>logging</a:t>
            </a:r>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08_gestion_errores.py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00AB61C0-0070-487C-96F2-8BB0DA6B06CE}"/>
              </a:ext>
            </a:extLst>
          </p:cNvPr>
          <p:cNvSpPr txBox="1"/>
          <p:nvPr/>
        </p:nvSpPr>
        <p:spPr>
          <a:xfrm>
            <a:off x="5140361" y="794855"/>
            <a:ext cx="6179077" cy="452431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logging</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dividir(</a:t>
            </a:r>
            <a:r>
              <a:rPr lang="es-ES" b="0" dirty="0" err="1">
                <a:solidFill>
                  <a:srgbClr val="D4D4D4"/>
                </a:solidFill>
                <a:effectLst/>
                <a:latin typeface="Consolas" panose="020B0609020204030204" pitchFamily="49" charset="0"/>
              </a:rPr>
              <a:t>a,b</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try</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a/b</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except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ZeroDivisionError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'No se puede dividir por 0’</a:t>
            </a:r>
            <a:r>
              <a:rPr lang="es-ES" b="0" dirty="0">
                <a:solidFill>
                  <a:srgbClr val="D4D4D4"/>
                </a:solidFill>
                <a:effectLst/>
                <a:latin typeface="Consolas" panose="020B0609020204030204" pitchFamily="49" charset="0"/>
              </a:rPr>
              <a:t>)</a:t>
            </a:r>
          </a:p>
          <a:p>
            <a:endParaRPr lang="es-ES" b="0" dirty="0">
              <a:solidFill>
                <a:srgbClr val="569CD6"/>
              </a:solidFill>
              <a:effectLst/>
              <a:latin typeface="Consolas" panose="020B0609020204030204" pitchFamily="49" charset="0"/>
            </a:endParaRPr>
          </a:p>
          <a:p>
            <a:r>
              <a:rPr lang="es-ES" b="0" dirty="0">
                <a:solidFill>
                  <a:srgbClr val="569CD6"/>
                </a:solidFill>
                <a:effectLst/>
                <a:latin typeface="Consolas" panose="020B0609020204030204" pitchFamily="49" charset="0"/>
              </a:rPr>
              <a:t>try</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(dividir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except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TypeError</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as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err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logging.error</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err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"Ha ocurrido un error =&gt;"</a:t>
            </a:r>
            <a:r>
              <a:rPr lang="es-ES" b="0" dirty="0">
                <a:solidFill>
                  <a:srgbClr val="D4D4D4"/>
                </a:solidFill>
                <a:effectLst/>
                <a:latin typeface="Consolas" panose="020B0609020204030204" pitchFamily="49" charset="0"/>
              </a:rPr>
              <a:t>,</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err</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__)</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'Fin de la aplicación'</a:t>
            </a:r>
            <a:r>
              <a:rPr lang="es-ES" b="0" dirty="0">
                <a:solidFill>
                  <a:srgbClr val="D4D4D4"/>
                </a:solidFill>
                <a:effectLst/>
                <a:latin typeface="Consolas" panose="020B0609020204030204" pitchFamily="49" charset="0"/>
              </a:rPr>
              <a:t>)</a:t>
            </a:r>
          </a:p>
        </p:txBody>
      </p:sp>
      <p:sp>
        <p:nvSpPr>
          <p:cNvPr id="12" name="CuadroTexto 11">
            <a:extLst>
              <a:ext uri="{FF2B5EF4-FFF2-40B4-BE49-F238E27FC236}">
                <a16:creationId xmlns:a16="http://schemas.microsoft.com/office/drawing/2014/main" id="{6E547F9C-BB8C-44C9-9706-E0B02B07B77D}"/>
              </a:ext>
            </a:extLst>
          </p:cNvPr>
          <p:cNvSpPr txBox="1"/>
          <p:nvPr/>
        </p:nvSpPr>
        <p:spPr>
          <a:xfrm>
            <a:off x="5539634" y="5601480"/>
            <a:ext cx="6097044" cy="923330"/>
          </a:xfrm>
          <a:prstGeom prst="rect">
            <a:avLst/>
          </a:prstGeom>
          <a:noFill/>
        </p:spPr>
        <p:txBody>
          <a:bodyPr wrap="square">
            <a:spAutoFit/>
          </a:bodyPr>
          <a:lstStyle/>
          <a:p>
            <a:r>
              <a:rPr lang="es-ES" dirty="0" err="1"/>
              <a:t>ERROR:root:dividir</a:t>
            </a:r>
            <a:r>
              <a:rPr lang="es-ES" dirty="0"/>
              <a:t>() </a:t>
            </a:r>
            <a:r>
              <a:rPr lang="es-ES" dirty="0" err="1"/>
              <a:t>missing</a:t>
            </a:r>
            <a:r>
              <a:rPr lang="es-ES" dirty="0"/>
              <a:t> 1 </a:t>
            </a:r>
            <a:r>
              <a:rPr lang="es-ES" dirty="0" err="1"/>
              <a:t>required</a:t>
            </a:r>
            <a:r>
              <a:rPr lang="es-ES" dirty="0"/>
              <a:t> </a:t>
            </a:r>
            <a:r>
              <a:rPr lang="es-ES" dirty="0" err="1"/>
              <a:t>positional</a:t>
            </a:r>
            <a:r>
              <a:rPr lang="es-ES" dirty="0"/>
              <a:t> </a:t>
            </a:r>
            <a:r>
              <a:rPr lang="es-ES" dirty="0" err="1"/>
              <a:t>argument</a:t>
            </a:r>
            <a:r>
              <a:rPr lang="es-ES" dirty="0"/>
              <a:t>: 'b'</a:t>
            </a:r>
          </a:p>
          <a:p>
            <a:r>
              <a:rPr lang="es-ES" dirty="0"/>
              <a:t>Ha ocurrido un error =&gt; </a:t>
            </a:r>
            <a:r>
              <a:rPr lang="es-ES" dirty="0" err="1"/>
              <a:t>TypeError</a:t>
            </a:r>
            <a:endParaRPr lang="es-ES" dirty="0"/>
          </a:p>
          <a:p>
            <a:r>
              <a:rPr lang="es-ES" dirty="0"/>
              <a:t>Fin de la aplicación</a:t>
            </a:r>
          </a:p>
        </p:txBody>
      </p:sp>
    </p:spTree>
    <p:extLst>
      <p:ext uri="{BB962C8B-B14F-4D97-AF65-F5344CB8AC3E}">
        <p14:creationId xmlns:p14="http://schemas.microsoft.com/office/powerpoint/2010/main" val="2925011999"/>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E21D4E3D-A894-4A43-8FA4-264B1CECCC80}"/>
              </a:ext>
            </a:extLst>
          </p:cNvPr>
          <p:cNvSpPr>
            <a:spLocks noGrp="1"/>
          </p:cNvSpPr>
          <p:nvPr>
            <p:ph type="title"/>
          </p:nvPr>
        </p:nvSpPr>
        <p:spPr>
          <a:xfrm>
            <a:off x="1712915" y="1040400"/>
            <a:ext cx="7866060" cy="707886"/>
          </a:xfrm>
        </p:spPr>
        <p:txBody>
          <a:bodyPr anchor="b">
            <a:normAutofit/>
          </a:bodyPr>
          <a:lstStyle/>
          <a:p>
            <a:r>
              <a:rPr lang="es-ES" sz="4000">
                <a:solidFill>
                  <a:schemeClr val="bg1"/>
                </a:solidFill>
              </a:rPr>
              <a:t>Tipos complejos (colecciones)</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4B4793B9-2F06-4975-BBED-0A73A9C806DA}"/>
              </a:ext>
            </a:extLst>
          </p:cNvPr>
          <p:cNvSpPr>
            <a:spLocks noGrp="1"/>
          </p:cNvSpPr>
          <p:nvPr>
            <p:ph idx="1"/>
          </p:nvPr>
        </p:nvSpPr>
        <p:spPr>
          <a:xfrm>
            <a:off x="1712914" y="3070719"/>
            <a:ext cx="7866061" cy="2937969"/>
          </a:xfrm>
        </p:spPr>
        <p:txBody>
          <a:bodyPr>
            <a:normAutofit/>
          </a:bodyPr>
          <a:lstStyle/>
          <a:p>
            <a:r>
              <a:rPr lang="es-ES" sz="2200" dirty="0">
                <a:solidFill>
                  <a:schemeClr val="bg1">
                    <a:alpha val="80000"/>
                  </a:schemeClr>
                </a:solidFill>
              </a:rPr>
              <a:t>Listas: &lt;</a:t>
            </a:r>
            <a:r>
              <a:rPr lang="es-ES" sz="2200" dirty="0" err="1">
                <a:solidFill>
                  <a:schemeClr val="bg1">
                    <a:alpha val="80000"/>
                  </a:schemeClr>
                </a:solidFill>
              </a:rPr>
              <a:t>class</a:t>
            </a:r>
            <a:r>
              <a:rPr lang="es-ES" sz="2200" dirty="0">
                <a:solidFill>
                  <a:schemeClr val="bg1">
                    <a:alpha val="80000"/>
                  </a:schemeClr>
                </a:solidFill>
              </a:rPr>
              <a:t> '</a:t>
            </a:r>
            <a:r>
              <a:rPr lang="es-ES" sz="2200" dirty="0" err="1">
                <a:solidFill>
                  <a:schemeClr val="bg1">
                    <a:alpha val="80000"/>
                  </a:schemeClr>
                </a:solidFill>
              </a:rPr>
              <a:t>list</a:t>
            </a:r>
            <a:r>
              <a:rPr lang="es-ES" sz="2200" dirty="0">
                <a:solidFill>
                  <a:schemeClr val="bg1">
                    <a:alpha val="80000"/>
                  </a:schemeClr>
                </a:solidFill>
              </a:rPr>
              <a:t>’&gt;</a:t>
            </a:r>
            <a:br>
              <a:rPr lang="es-ES" sz="2200" dirty="0">
                <a:solidFill>
                  <a:schemeClr val="bg1">
                    <a:alpha val="80000"/>
                  </a:schemeClr>
                </a:solidFill>
              </a:rPr>
            </a:br>
            <a:r>
              <a:rPr lang="es-ES" sz="2200" dirty="0">
                <a:solidFill>
                  <a:schemeClr val="bg1">
                    <a:alpha val="80000"/>
                  </a:schemeClr>
                </a:solidFill>
              </a:rPr>
              <a:t>[array]</a:t>
            </a:r>
          </a:p>
          <a:p>
            <a:r>
              <a:rPr lang="es-ES" sz="2200" dirty="0">
                <a:solidFill>
                  <a:schemeClr val="bg1">
                    <a:alpha val="80000"/>
                  </a:schemeClr>
                </a:solidFill>
              </a:rPr>
              <a:t>Tupas: </a:t>
            </a:r>
            <a:r>
              <a:rPr lang="es-ES" sz="2200" dirty="0" err="1">
                <a:solidFill>
                  <a:schemeClr val="bg1">
                    <a:alpha val="80000"/>
                  </a:schemeClr>
                </a:solidFill>
              </a:rPr>
              <a:t>class</a:t>
            </a:r>
            <a:r>
              <a:rPr lang="es-ES" sz="2200" dirty="0">
                <a:solidFill>
                  <a:schemeClr val="bg1">
                    <a:alpha val="80000"/>
                  </a:schemeClr>
                </a:solidFill>
              </a:rPr>
              <a:t> '</a:t>
            </a:r>
            <a:r>
              <a:rPr lang="es-ES" sz="2200" dirty="0" err="1">
                <a:solidFill>
                  <a:schemeClr val="bg1">
                    <a:alpha val="80000"/>
                  </a:schemeClr>
                </a:solidFill>
              </a:rPr>
              <a:t>tuple</a:t>
            </a:r>
            <a:r>
              <a:rPr lang="es-ES" sz="2200" dirty="0">
                <a:solidFill>
                  <a:schemeClr val="bg1">
                    <a:alpha val="80000"/>
                  </a:schemeClr>
                </a:solidFill>
              </a:rPr>
              <a:t>’&gt;</a:t>
            </a:r>
            <a:br>
              <a:rPr lang="es-ES" sz="2200" dirty="0">
                <a:solidFill>
                  <a:schemeClr val="bg1">
                    <a:alpha val="80000"/>
                  </a:schemeClr>
                </a:solidFill>
              </a:rPr>
            </a:br>
            <a:r>
              <a:rPr lang="es-ES" sz="2200" dirty="0">
                <a:solidFill>
                  <a:schemeClr val="bg1">
                    <a:alpha val="80000"/>
                  </a:schemeClr>
                </a:solidFill>
              </a:rPr>
              <a:t>[array inmutable]</a:t>
            </a:r>
          </a:p>
          <a:p>
            <a:r>
              <a:rPr lang="es-ES" sz="2200" dirty="0">
                <a:solidFill>
                  <a:schemeClr val="bg1">
                    <a:alpha val="80000"/>
                  </a:schemeClr>
                </a:solidFill>
              </a:rPr>
              <a:t>Sets o Conjuntos: &lt;</a:t>
            </a:r>
            <a:r>
              <a:rPr lang="es-ES" sz="2200" dirty="0" err="1">
                <a:solidFill>
                  <a:schemeClr val="bg1">
                    <a:alpha val="80000"/>
                  </a:schemeClr>
                </a:solidFill>
              </a:rPr>
              <a:t>class</a:t>
            </a:r>
            <a:r>
              <a:rPr lang="es-ES" sz="2200" dirty="0">
                <a:solidFill>
                  <a:schemeClr val="bg1">
                    <a:alpha val="80000"/>
                  </a:schemeClr>
                </a:solidFill>
              </a:rPr>
              <a:t> 'set’&gt; </a:t>
            </a:r>
            <a:br>
              <a:rPr lang="es-ES" sz="2200" dirty="0">
                <a:solidFill>
                  <a:schemeClr val="bg1">
                    <a:alpha val="80000"/>
                  </a:schemeClr>
                </a:solidFill>
              </a:rPr>
            </a:br>
            <a:r>
              <a:rPr lang="es-ES" sz="2200" dirty="0">
                <a:solidFill>
                  <a:schemeClr val="bg1">
                    <a:alpha val="80000"/>
                  </a:schemeClr>
                </a:solidFill>
              </a:rPr>
              <a:t>[array de elementos únicos]</a:t>
            </a:r>
          </a:p>
          <a:p>
            <a:r>
              <a:rPr lang="es-ES" sz="2200" dirty="0">
                <a:solidFill>
                  <a:schemeClr val="bg1">
                    <a:alpha val="80000"/>
                  </a:schemeClr>
                </a:solidFill>
              </a:rPr>
              <a:t>Diccionarios: &lt;</a:t>
            </a:r>
            <a:r>
              <a:rPr lang="es-ES" sz="2200" dirty="0" err="1">
                <a:solidFill>
                  <a:schemeClr val="bg1">
                    <a:alpha val="80000"/>
                  </a:schemeClr>
                </a:solidFill>
              </a:rPr>
              <a:t>class</a:t>
            </a:r>
            <a:r>
              <a:rPr lang="es-ES" sz="2200" dirty="0">
                <a:solidFill>
                  <a:schemeClr val="bg1">
                    <a:alpha val="80000"/>
                  </a:schemeClr>
                </a:solidFill>
              </a:rPr>
              <a:t> '</a:t>
            </a:r>
            <a:r>
              <a:rPr lang="es-ES" sz="2200" dirty="0" err="1">
                <a:solidFill>
                  <a:schemeClr val="bg1">
                    <a:alpha val="80000"/>
                  </a:schemeClr>
                </a:solidFill>
              </a:rPr>
              <a:t>dict</a:t>
            </a:r>
            <a:r>
              <a:rPr lang="es-ES" sz="2200" dirty="0">
                <a:solidFill>
                  <a:schemeClr val="bg1">
                    <a:alpha val="80000"/>
                  </a:schemeClr>
                </a:solidFill>
              </a:rPr>
              <a:t>’&gt; </a:t>
            </a:r>
            <a:br>
              <a:rPr lang="es-ES" sz="2200" dirty="0">
                <a:solidFill>
                  <a:schemeClr val="bg1">
                    <a:alpha val="80000"/>
                  </a:schemeClr>
                </a:solidFill>
              </a:rPr>
            </a:br>
            <a:r>
              <a:rPr lang="es-ES" sz="2200" dirty="0">
                <a:solidFill>
                  <a:schemeClr val="bg1">
                    <a:alpha val="80000"/>
                  </a:schemeClr>
                </a:solidFill>
              </a:rPr>
              <a:t>[array asociativo, hash, objeto literal, POJO]</a:t>
            </a:r>
          </a:p>
          <a:p>
            <a:endParaRPr lang="es-ES" sz="2200" dirty="0">
              <a:solidFill>
                <a:schemeClr val="bg1">
                  <a:alpha val="80000"/>
                </a:schemeClr>
              </a:solidFill>
            </a:endParaRPr>
          </a:p>
        </p:txBody>
      </p:sp>
    </p:spTree>
    <p:extLst>
      <p:ext uri="{BB962C8B-B14F-4D97-AF65-F5344CB8AC3E}">
        <p14:creationId xmlns:p14="http://schemas.microsoft.com/office/powerpoint/2010/main" val="23198552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Listas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lnSpcReduction="10000"/>
          </a:bodyPr>
          <a:lstStyle/>
          <a:p>
            <a:r>
              <a:rPr lang="es-ES" sz="2000" dirty="0"/>
              <a:t>Al ser iterables soportan indexación y </a:t>
            </a:r>
            <a:r>
              <a:rPr lang="es-ES" sz="2000" dirty="0" err="1"/>
              <a:t>slicing</a:t>
            </a:r>
            <a:br>
              <a:rPr lang="es-ES" sz="2000" dirty="0"/>
            </a:br>
            <a:r>
              <a:rPr lang="es-ES" sz="2000" dirty="0"/>
              <a:t>(igual que los </a:t>
            </a:r>
            <a:r>
              <a:rPr lang="es-ES" sz="2000" dirty="0" err="1"/>
              <a:t>strings</a:t>
            </a:r>
            <a:r>
              <a:rPr lang="es-ES" sz="2000" dirty="0"/>
              <a:t>)</a:t>
            </a:r>
          </a:p>
          <a:p>
            <a:endParaRPr lang="es-ES" sz="2000" dirty="0"/>
          </a:p>
          <a:p>
            <a:r>
              <a:rPr lang="es-ES" sz="2000" dirty="0"/>
              <a:t>Se concatenan mediante +</a:t>
            </a:r>
          </a:p>
          <a:p>
            <a:endParaRPr lang="es-ES" sz="2000" dirty="0"/>
          </a:p>
          <a:p>
            <a:r>
              <a:rPr lang="es-ES" sz="2000" dirty="0"/>
              <a:t>Su contenido es mutable utilizando los índices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09_listas.py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4BAAFC50-83EB-4E43-967D-DE4BB70E7DE0}"/>
              </a:ext>
            </a:extLst>
          </p:cNvPr>
          <p:cNvSpPr txBox="1"/>
          <p:nvPr/>
        </p:nvSpPr>
        <p:spPr>
          <a:xfrm>
            <a:off x="5563944" y="836670"/>
            <a:ext cx="5778650" cy="2308324"/>
          </a:xfrm>
          <a:prstGeom prst="rect">
            <a:avLst/>
          </a:prstGeom>
          <a:noFill/>
        </p:spPr>
        <p:txBody>
          <a:bodyPr wrap="square">
            <a:spAutoFit/>
          </a:bodyPr>
          <a:lstStyle/>
          <a:p>
            <a:r>
              <a:rPr lang="es-ES" b="0" dirty="0">
                <a:solidFill>
                  <a:srgbClr val="D4D4D4"/>
                </a:solidFill>
                <a:effectLst/>
                <a:latin typeface="Consolas" panose="020B0609020204030204" pitchFamily="49" charset="0"/>
              </a:rPr>
              <a:t>animales = [</a:t>
            </a:r>
            <a:r>
              <a:rPr lang="es-ES" b="0" dirty="0">
                <a:solidFill>
                  <a:srgbClr val="CE9178"/>
                </a:solidFill>
                <a:effectLst/>
                <a:latin typeface="Consolas" panose="020B0609020204030204" pitchFamily="49" charset="0"/>
              </a:rPr>
              <a:t>'Perro'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'Gato'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'Ornitorrinco'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'Canario'</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endParaRPr lang="es-ES" b="0" dirty="0">
              <a:solidFill>
                <a:srgbClr val="D4D4D4"/>
              </a:solidFill>
              <a:effectLst/>
              <a:latin typeface="Consolas" panose="020B0609020204030204" pitchFamily="49" charset="0"/>
            </a:endParaRPr>
          </a:p>
        </p:txBody>
      </p:sp>
      <p:sp>
        <p:nvSpPr>
          <p:cNvPr id="9" name="CuadroTexto 8">
            <a:extLst>
              <a:ext uri="{FF2B5EF4-FFF2-40B4-BE49-F238E27FC236}">
                <a16:creationId xmlns:a16="http://schemas.microsoft.com/office/drawing/2014/main" id="{12F1816B-0837-4A50-B35E-7FE20ABC4EB0}"/>
              </a:ext>
            </a:extLst>
          </p:cNvPr>
          <p:cNvSpPr txBox="1"/>
          <p:nvPr/>
        </p:nvSpPr>
        <p:spPr>
          <a:xfrm>
            <a:off x="7289858" y="2683329"/>
            <a:ext cx="4199778" cy="923330"/>
          </a:xfrm>
          <a:prstGeom prst="rect">
            <a:avLst/>
          </a:prstGeom>
          <a:noFill/>
        </p:spPr>
        <p:txBody>
          <a:bodyPr wrap="square">
            <a:spAutoFit/>
          </a:bodyPr>
          <a:lstStyle/>
          <a:p>
            <a:r>
              <a:rPr lang="es-ES" dirty="0"/>
              <a:t>['Perro', 'Gato', 'Ornitorrinco', 'Canario']</a:t>
            </a:r>
          </a:p>
          <a:p>
            <a:r>
              <a:rPr lang="es-ES" dirty="0"/>
              <a:t>Perro</a:t>
            </a:r>
          </a:p>
          <a:p>
            <a:r>
              <a:rPr lang="es-ES" dirty="0"/>
              <a:t>['Gato', 'Ornitorrinco']</a:t>
            </a:r>
          </a:p>
        </p:txBody>
      </p:sp>
      <p:sp>
        <p:nvSpPr>
          <p:cNvPr id="11" name="CuadroTexto 10">
            <a:extLst>
              <a:ext uri="{FF2B5EF4-FFF2-40B4-BE49-F238E27FC236}">
                <a16:creationId xmlns:a16="http://schemas.microsoft.com/office/drawing/2014/main" id="{AAAA5D21-B4E8-4653-9FA9-1887B0B7865A}"/>
              </a:ext>
            </a:extLst>
          </p:cNvPr>
          <p:cNvSpPr txBox="1"/>
          <p:nvPr/>
        </p:nvSpPr>
        <p:spPr>
          <a:xfrm>
            <a:off x="5637903" y="4030241"/>
            <a:ext cx="4654296" cy="1200329"/>
          </a:xfrm>
          <a:prstGeom prst="rect">
            <a:avLst/>
          </a:prstGeom>
          <a:noFill/>
        </p:spPr>
        <p:txBody>
          <a:bodyPr wrap="square">
            <a:spAutoFit/>
          </a:bodyPr>
          <a:lstStyle/>
          <a:p>
            <a:r>
              <a:rPr lang="es-ES" b="0" dirty="0">
                <a:solidFill>
                  <a:srgbClr val="D4D4D4"/>
                </a:solidFill>
                <a:effectLst/>
                <a:latin typeface="Consolas" panose="020B0609020204030204" pitchFamily="49" charset="0"/>
              </a:rPr>
              <a:t>i = </a:t>
            </a:r>
            <a:r>
              <a:rPr lang="es-ES" b="0" dirty="0" err="1">
                <a:solidFill>
                  <a:srgbClr val="D4D4D4"/>
                </a:solidFill>
                <a:effectLst/>
                <a:latin typeface="Consolas" panose="020B0609020204030204" pitchFamily="49" charset="0"/>
              </a:rPr>
              <a:t>animales.index</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'Ornitorrinco'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animales[i] = </a:t>
            </a:r>
            <a:r>
              <a:rPr lang="es-ES" b="0" dirty="0">
                <a:solidFill>
                  <a:srgbClr val="CE9178"/>
                </a:solidFill>
                <a:effectLst/>
                <a:latin typeface="Consolas" panose="020B0609020204030204" pitchFamily="49" charset="0"/>
              </a:rPr>
              <a:t>'Koala'</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(animales[i])</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p>
        </p:txBody>
      </p:sp>
      <p:sp>
        <p:nvSpPr>
          <p:cNvPr id="13" name="CuadroTexto 12">
            <a:extLst>
              <a:ext uri="{FF2B5EF4-FFF2-40B4-BE49-F238E27FC236}">
                <a16:creationId xmlns:a16="http://schemas.microsoft.com/office/drawing/2014/main" id="{B67FF3AE-030C-4643-B18B-AD4255046D6B}"/>
              </a:ext>
            </a:extLst>
          </p:cNvPr>
          <p:cNvSpPr txBox="1"/>
          <p:nvPr/>
        </p:nvSpPr>
        <p:spPr>
          <a:xfrm>
            <a:off x="7395504" y="5417815"/>
            <a:ext cx="3496613" cy="646331"/>
          </a:xfrm>
          <a:prstGeom prst="rect">
            <a:avLst/>
          </a:prstGeom>
          <a:noFill/>
        </p:spPr>
        <p:txBody>
          <a:bodyPr wrap="square">
            <a:spAutoFit/>
          </a:bodyPr>
          <a:lstStyle/>
          <a:p>
            <a:r>
              <a:rPr lang="es-ES" dirty="0"/>
              <a:t>Koala</a:t>
            </a:r>
          </a:p>
          <a:p>
            <a:r>
              <a:rPr lang="es-ES" dirty="0"/>
              <a:t>['Perro', 'Gato', 'Koala', 'Canario']</a:t>
            </a:r>
          </a:p>
        </p:txBody>
      </p:sp>
    </p:spTree>
    <p:extLst>
      <p:ext uri="{BB962C8B-B14F-4D97-AF65-F5344CB8AC3E}">
        <p14:creationId xmlns:p14="http://schemas.microsoft.com/office/powerpoint/2010/main" val="275802277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646C02F3-B47A-4B01-95FF-259042BFC473}"/>
              </a:ext>
            </a:extLst>
          </p:cNvPr>
          <p:cNvSpPr>
            <a:spLocks noGrp="1"/>
          </p:cNvSpPr>
          <p:nvPr>
            <p:ph type="title"/>
          </p:nvPr>
        </p:nvSpPr>
        <p:spPr>
          <a:xfrm>
            <a:off x="640079" y="2053641"/>
            <a:ext cx="3669161" cy="2760098"/>
          </a:xfrm>
        </p:spPr>
        <p:txBody>
          <a:bodyPr>
            <a:normAutofit/>
          </a:bodyPr>
          <a:lstStyle/>
          <a:p>
            <a:r>
              <a:rPr lang="es-ES" dirty="0">
                <a:solidFill>
                  <a:srgbClr val="FFFFFF"/>
                </a:solidFill>
              </a:rPr>
              <a:t>Características técnicas</a:t>
            </a:r>
          </a:p>
        </p:txBody>
      </p:sp>
      <p:sp>
        <p:nvSpPr>
          <p:cNvPr id="3" name="Marcador de contenido 2">
            <a:extLst>
              <a:ext uri="{FF2B5EF4-FFF2-40B4-BE49-F238E27FC236}">
                <a16:creationId xmlns:a16="http://schemas.microsoft.com/office/drawing/2014/main" id="{D7D4883A-0B45-447D-978F-56111E54C926}"/>
              </a:ext>
            </a:extLst>
          </p:cNvPr>
          <p:cNvSpPr>
            <a:spLocks noGrp="1"/>
          </p:cNvSpPr>
          <p:nvPr>
            <p:ph idx="1"/>
          </p:nvPr>
        </p:nvSpPr>
        <p:spPr>
          <a:xfrm>
            <a:off x="6090574" y="3189248"/>
            <a:ext cx="5306084" cy="2843251"/>
          </a:xfrm>
        </p:spPr>
        <p:txBody>
          <a:bodyPr anchor="ctr">
            <a:normAutofit/>
          </a:bodyPr>
          <a:lstStyle/>
          <a:p>
            <a:pPr marL="342900" rtl="0" fontAlgn="ctr">
              <a:spcBef>
                <a:spcPts val="0"/>
              </a:spcBef>
              <a:spcAft>
                <a:spcPts val="0"/>
              </a:spcAft>
              <a:buFont typeface="Arial" panose="020B0604020202020204" pitchFamily="34" charset="0"/>
              <a:buChar char="•"/>
            </a:pPr>
            <a:r>
              <a:rPr lang="es-ES" sz="2400" dirty="0">
                <a:effectLst/>
                <a:latin typeface="Calibri" panose="020F0502020204030204" pitchFamily="34" charset="0"/>
              </a:rPr>
              <a:t>interpretado</a:t>
            </a:r>
            <a:endParaRPr lang="es-ES" sz="1800" dirty="0">
              <a:effectLst/>
              <a:latin typeface="Calibri" panose="020F0502020204030204" pitchFamily="34" charset="0"/>
            </a:endParaRPr>
          </a:p>
          <a:p>
            <a:pPr marL="342900" rtl="0" fontAlgn="ctr">
              <a:spcBef>
                <a:spcPts val="0"/>
              </a:spcBef>
              <a:spcAft>
                <a:spcPts val="0"/>
              </a:spcAft>
              <a:buFont typeface="Arial" panose="020B0604020202020204" pitchFamily="34" charset="0"/>
              <a:buChar char="•"/>
            </a:pPr>
            <a:r>
              <a:rPr lang="es-ES" sz="2400" dirty="0">
                <a:effectLst/>
                <a:latin typeface="Calibri" panose="020F0502020204030204" pitchFamily="34" charset="0"/>
              </a:rPr>
              <a:t>de tipado </a:t>
            </a:r>
          </a:p>
          <a:p>
            <a:pPr marL="800100" lvl="1" fontAlgn="ctr">
              <a:spcBef>
                <a:spcPts val="0"/>
              </a:spcBef>
            </a:pPr>
            <a:r>
              <a:rPr lang="es-ES" sz="1800" dirty="0">
                <a:latin typeface="Calibri" panose="020F0502020204030204" pitchFamily="34" charset="0"/>
              </a:rPr>
              <a:t>Fuerte </a:t>
            </a:r>
            <a:r>
              <a:rPr lang="en-GB" sz="1800" dirty="0">
                <a:latin typeface="Calibri" panose="020F0502020204030204" pitchFamily="34" charset="0"/>
              </a:rPr>
              <a:t>(</a:t>
            </a:r>
            <a:r>
              <a:rPr lang="es-ES" sz="1800" dirty="0">
                <a:latin typeface="Calibri" panose="020F0502020204030204" pitchFamily="34" charset="0"/>
              </a:rPr>
              <a:t>se necesita casting explícito</a:t>
            </a:r>
            <a:r>
              <a:rPr lang="en-GB" sz="1800" dirty="0">
                <a:latin typeface="Calibri" panose="020F0502020204030204" pitchFamily="34" charset="0"/>
              </a:rPr>
              <a:t>)</a:t>
            </a:r>
            <a:endParaRPr lang="es-ES" sz="1800" dirty="0">
              <a:effectLst/>
              <a:latin typeface="Calibri" panose="020F0502020204030204" pitchFamily="34" charset="0"/>
            </a:endParaRPr>
          </a:p>
          <a:p>
            <a:pPr marL="800100" lvl="1" fontAlgn="ctr">
              <a:spcBef>
                <a:spcPts val="0"/>
              </a:spcBef>
            </a:pPr>
            <a:r>
              <a:rPr lang="es-ES" sz="1800" dirty="0">
                <a:effectLst/>
                <a:latin typeface="Calibri" panose="020F0502020204030204" pitchFamily="34" charset="0"/>
              </a:rPr>
              <a:t>Dinámico (o mutable)</a:t>
            </a:r>
            <a:endParaRPr lang="es-ES" sz="1100" dirty="0">
              <a:effectLst/>
              <a:latin typeface="Calibri" panose="020F0502020204030204" pitchFamily="34" charset="0"/>
            </a:endParaRPr>
          </a:p>
          <a:p>
            <a:pPr marL="342900" rtl="0" fontAlgn="ctr">
              <a:spcBef>
                <a:spcPts val="0"/>
              </a:spcBef>
              <a:spcAft>
                <a:spcPts val="0"/>
              </a:spcAft>
              <a:buFont typeface="Arial" panose="020B0604020202020204" pitchFamily="34" charset="0"/>
              <a:buChar char="•"/>
            </a:pPr>
            <a:r>
              <a:rPr lang="es-ES" sz="2400" dirty="0">
                <a:effectLst/>
                <a:latin typeface="Calibri" panose="020F0502020204030204" pitchFamily="34" charset="0"/>
              </a:rPr>
              <a:t>semántica y sintácticamente muy "humano"</a:t>
            </a:r>
            <a:endParaRPr lang="es-ES" sz="1800" dirty="0">
              <a:effectLst/>
              <a:latin typeface="Calibri" panose="020F0502020204030204" pitchFamily="34" charset="0"/>
            </a:endParaRPr>
          </a:p>
          <a:p>
            <a:endParaRPr lang="es-ES" sz="2000" dirty="0">
              <a:solidFill>
                <a:srgbClr val="000000"/>
              </a:solidFill>
            </a:endParaRPr>
          </a:p>
        </p:txBody>
      </p:sp>
      <p:pic>
        <p:nvPicPr>
          <p:cNvPr id="7" name="Google Shape;133;g911723732b_0_0">
            <a:extLst>
              <a:ext uri="{FF2B5EF4-FFF2-40B4-BE49-F238E27FC236}">
                <a16:creationId xmlns:a16="http://schemas.microsoft.com/office/drawing/2014/main" id="{BFAC62A1-71CD-4AC0-A417-B1DE9EF2C469}"/>
              </a:ext>
            </a:extLst>
          </p:cNvPr>
          <p:cNvPicPr preferRelativeResize="0"/>
          <p:nvPr/>
        </p:nvPicPr>
        <p:blipFill rotWithShape="1">
          <a:blip r:embed="rId3">
            <a:alphaModFix/>
          </a:blip>
          <a:srcRect/>
          <a:stretch/>
        </p:blipFill>
        <p:spPr>
          <a:xfrm>
            <a:off x="9025055" y="544048"/>
            <a:ext cx="2578196" cy="2645200"/>
          </a:xfrm>
          <a:prstGeom prst="rect">
            <a:avLst/>
          </a:prstGeom>
          <a:noFill/>
          <a:ln>
            <a:noFill/>
          </a:ln>
        </p:spPr>
      </p:pic>
    </p:spTree>
    <p:extLst>
      <p:ext uri="{BB962C8B-B14F-4D97-AF65-F5344CB8AC3E}">
        <p14:creationId xmlns:p14="http://schemas.microsoft.com/office/powerpoint/2010/main" val="13406336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Ejercicio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lnSpcReduction="10000"/>
          </a:bodyPr>
          <a:lstStyle/>
          <a:p>
            <a:r>
              <a:rPr lang="es-ES" sz="2600" dirty="0"/>
              <a:t>La siguiente matriz (o lista con listas anidadas) debe cumplir una condición, y es que en cada fila el cuarto elemento siempre debe ser el resultado de sumar los tres primeros. ¿Eres capaz de modificar las sumas incorrectas utilizando la técnica del </a:t>
            </a:r>
            <a:r>
              <a:rPr lang="es-ES" sz="2600" dirty="0" err="1"/>
              <a:t>slicing</a:t>
            </a:r>
            <a:r>
              <a:rPr lang="es-ES" sz="2600" dirty="0"/>
              <a:t>?</a:t>
            </a:r>
          </a:p>
          <a:p>
            <a:r>
              <a:rPr lang="es-ES" sz="2600" dirty="0"/>
              <a:t>Pista: La función llamada sum(lista) devuelve una suma de todos los elementos de la lista</a:t>
            </a:r>
          </a:p>
          <a:p>
            <a:r>
              <a:rPr lang="pt-BR" sz="2600" dirty="0"/>
              <a:t>matriz = [ </a:t>
            </a:r>
          </a:p>
          <a:p>
            <a:r>
              <a:rPr lang="pt-BR" sz="2600" dirty="0"/>
              <a:t>    [1, 1, 1, 3],</a:t>
            </a:r>
          </a:p>
          <a:p>
            <a:r>
              <a:rPr lang="pt-BR" sz="2600" dirty="0"/>
              <a:t>    [2, 2, 2, 7],</a:t>
            </a:r>
          </a:p>
          <a:p>
            <a:r>
              <a:rPr lang="pt-BR" sz="2600" dirty="0"/>
              <a:t>    [3, 3, 3, 9],</a:t>
            </a:r>
          </a:p>
          <a:p>
            <a:r>
              <a:rPr lang="pt-BR" sz="2600" dirty="0"/>
              <a:t>    [4, 4, 4, 13]</a:t>
            </a:r>
          </a:p>
          <a:p>
            <a:r>
              <a:rPr lang="pt-BR" sz="2600" dirty="0"/>
              <a:t>]</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2202931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39818F0-DA68-44ED-BDF7-B3DECE3749BF}"/>
              </a:ext>
            </a:extLst>
          </p:cNvPr>
          <p:cNvSpPr>
            <a:spLocks noGrp="1"/>
          </p:cNvSpPr>
          <p:nvPr>
            <p:ph type="title"/>
          </p:nvPr>
        </p:nvSpPr>
        <p:spPr>
          <a:xfrm>
            <a:off x="4965430" y="629268"/>
            <a:ext cx="6586491" cy="1286160"/>
          </a:xfrm>
        </p:spPr>
        <p:txBody>
          <a:bodyPr anchor="b">
            <a:normAutofit/>
          </a:bodyPr>
          <a:lstStyle/>
          <a:p>
            <a:r>
              <a:rPr lang="es-ES"/>
              <a:t>Métodos de las listas</a:t>
            </a:r>
            <a:endParaRPr lang="es-ES" dirty="0"/>
          </a:p>
        </p:txBody>
      </p:sp>
      <p:sp>
        <p:nvSpPr>
          <p:cNvPr id="6" name="Marcador de contenido 5">
            <a:extLst>
              <a:ext uri="{FF2B5EF4-FFF2-40B4-BE49-F238E27FC236}">
                <a16:creationId xmlns:a16="http://schemas.microsoft.com/office/drawing/2014/main" id="{C34FB62E-2971-4803-835F-FBF4686A302A}"/>
              </a:ext>
            </a:extLst>
          </p:cNvPr>
          <p:cNvSpPr>
            <a:spLocks noGrp="1"/>
          </p:cNvSpPr>
          <p:nvPr>
            <p:ph idx="1"/>
          </p:nvPr>
        </p:nvSpPr>
        <p:spPr>
          <a:xfrm>
            <a:off x="4965431" y="2438400"/>
            <a:ext cx="6586489" cy="3785419"/>
          </a:xfrm>
        </p:spPr>
        <p:txBody>
          <a:bodyPr>
            <a:normAutofit/>
          </a:bodyPr>
          <a:lstStyle/>
          <a:p>
            <a:r>
              <a:rPr lang="en-GB" sz="1600" dirty="0"/>
              <a:t>append() - </a:t>
            </a:r>
            <a:r>
              <a:rPr lang="es-ES" sz="1600" dirty="0"/>
              <a:t>Añade un ítem al final de la lista</a:t>
            </a:r>
            <a:endParaRPr lang="en-GB" sz="1600" dirty="0"/>
          </a:p>
          <a:p>
            <a:r>
              <a:rPr lang="en-GB" sz="1600" dirty="0"/>
              <a:t>clear() - </a:t>
            </a:r>
            <a:r>
              <a:rPr lang="es-ES" sz="1600" dirty="0"/>
              <a:t>Vacía todos los ítems de una lista</a:t>
            </a:r>
            <a:endParaRPr lang="en-GB" sz="1600" dirty="0"/>
          </a:p>
          <a:p>
            <a:r>
              <a:rPr lang="en-GB" sz="1600" dirty="0"/>
              <a:t>copy() – </a:t>
            </a:r>
            <a:r>
              <a:rPr lang="es-ES" sz="1600" dirty="0"/>
              <a:t>Retorna un clon de la lista</a:t>
            </a:r>
          </a:p>
          <a:p>
            <a:r>
              <a:rPr lang="en-GB" sz="1600" dirty="0"/>
              <a:t>count() - </a:t>
            </a:r>
            <a:r>
              <a:rPr lang="es-ES" sz="1600" dirty="0"/>
              <a:t>Cuenta el número de veces que aparece un ítem</a:t>
            </a:r>
            <a:endParaRPr lang="en-GB" sz="1600" dirty="0"/>
          </a:p>
          <a:p>
            <a:r>
              <a:rPr lang="en-GB" sz="1600" dirty="0"/>
              <a:t>extend() - </a:t>
            </a:r>
            <a:r>
              <a:rPr lang="es-ES" sz="1600" dirty="0"/>
              <a:t>Une una lista a otra</a:t>
            </a:r>
            <a:endParaRPr lang="en-GB" sz="1600" dirty="0"/>
          </a:p>
          <a:p>
            <a:r>
              <a:rPr lang="en-GB" sz="1600" dirty="0"/>
              <a:t>index() - </a:t>
            </a:r>
            <a:r>
              <a:rPr lang="es-ES" sz="1600" dirty="0"/>
              <a:t>Devuelve el índice en el que aparece un ítem (error si no aparece)</a:t>
            </a:r>
            <a:endParaRPr lang="en-GB" sz="1600" dirty="0"/>
          </a:p>
          <a:p>
            <a:r>
              <a:rPr lang="en-GB" sz="1600" dirty="0"/>
              <a:t>insert() - </a:t>
            </a:r>
            <a:r>
              <a:rPr lang="es-ES" sz="1600" dirty="0"/>
              <a:t>Agrega un ítem a la lista en un índice específico</a:t>
            </a:r>
            <a:r>
              <a:rPr lang="en-GB" sz="1600" dirty="0"/>
              <a:t>	</a:t>
            </a:r>
          </a:p>
          <a:p>
            <a:r>
              <a:rPr lang="en-GB" sz="1600" dirty="0"/>
              <a:t>pop() - </a:t>
            </a:r>
            <a:r>
              <a:rPr lang="es-ES" sz="1600" dirty="0"/>
              <a:t>Extrae un ítem de la lista y lo borra</a:t>
            </a:r>
            <a:endParaRPr lang="en-GB" sz="1600" dirty="0"/>
          </a:p>
          <a:p>
            <a:r>
              <a:rPr lang="en-GB" sz="1600" dirty="0"/>
              <a:t>remove() - </a:t>
            </a:r>
            <a:r>
              <a:rPr lang="es-ES" sz="1600" dirty="0"/>
              <a:t>Borra el primer ítem cuyo valor concuerde con el que indicamos</a:t>
            </a:r>
            <a:endParaRPr lang="en-GB" sz="1600" dirty="0"/>
          </a:p>
          <a:p>
            <a:r>
              <a:rPr lang="en-GB" sz="1600" dirty="0"/>
              <a:t>reverse() - Le da la </a:t>
            </a:r>
            <a:r>
              <a:rPr lang="en-GB" sz="1600" dirty="0" err="1"/>
              <a:t>vuelta</a:t>
            </a:r>
            <a:r>
              <a:rPr lang="en-GB" sz="1600" dirty="0"/>
              <a:t> a la </a:t>
            </a:r>
            <a:r>
              <a:rPr lang="en-GB" sz="1600" dirty="0" err="1"/>
              <a:t>lista</a:t>
            </a:r>
            <a:r>
              <a:rPr lang="en-GB" sz="1600" dirty="0"/>
              <a:t> actual</a:t>
            </a:r>
          </a:p>
          <a:p>
            <a:r>
              <a:rPr lang="en-GB" sz="1600" dirty="0"/>
              <a:t>sort() - </a:t>
            </a:r>
            <a:r>
              <a:rPr lang="es-ES" sz="1600" dirty="0"/>
              <a:t>Ordena los ítems de una lista por su valor de menor a mayor</a:t>
            </a:r>
          </a:p>
        </p:txBody>
      </p:sp>
      <p:pic>
        <p:nvPicPr>
          <p:cNvPr id="17" name="Picture 7" descr="Stock exchange numbers">
            <a:extLst>
              <a:ext uri="{FF2B5EF4-FFF2-40B4-BE49-F238E27FC236}">
                <a16:creationId xmlns:a16="http://schemas.microsoft.com/office/drawing/2014/main" id="{03F5693B-F111-4C0E-B17B-291055C0F993}"/>
              </a:ext>
            </a:extLst>
          </p:cNvPr>
          <p:cNvPicPr>
            <a:picLocks noChangeAspect="1"/>
          </p:cNvPicPr>
          <p:nvPr/>
        </p:nvPicPr>
        <p:blipFill rotWithShape="1">
          <a:blip r:embed="rId2"/>
          <a:srcRect l="28181" r="26700" b="-1"/>
          <a:stretch/>
        </p:blipFill>
        <p:spPr>
          <a:xfrm>
            <a:off x="20" y="10"/>
            <a:ext cx="4635571" cy="6857990"/>
          </a:xfrm>
          <a:prstGeom prst="rect">
            <a:avLst/>
          </a:prstGeom>
          <a:effectLst/>
        </p:spPr>
      </p:pic>
      <p:cxnSp>
        <p:nvCxnSpPr>
          <p:cNvPr id="18"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8E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8119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Listas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Algunos métodos de los objetos de la clase </a:t>
            </a:r>
            <a:r>
              <a:rPr lang="es-ES" sz="2000" dirty="0" err="1"/>
              <a:t>list</a:t>
            </a:r>
            <a:endParaRPr lang="es-ES" sz="2000" dirty="0"/>
          </a:p>
          <a:p>
            <a:pPr marL="342900" indent="-342900">
              <a:buFontTx/>
              <a:buChar char="-"/>
            </a:pPr>
            <a:r>
              <a:rPr lang="es-ES" sz="2000" dirty="0"/>
              <a:t>Añadir al final</a:t>
            </a:r>
          </a:p>
          <a:p>
            <a:pPr marL="342900" indent="-342900">
              <a:buFontTx/>
              <a:buChar char="-"/>
            </a:pPr>
            <a:r>
              <a:rPr lang="es-ES" sz="2000" dirty="0"/>
              <a:t>Añadir en una posición</a:t>
            </a:r>
          </a:p>
          <a:p>
            <a:pPr marL="342900" indent="-342900">
              <a:buFontTx/>
              <a:buChar char="-"/>
            </a:pPr>
            <a:r>
              <a:rPr lang="es-ES" sz="2000" dirty="0"/>
              <a:t>Eliminar por valor</a:t>
            </a:r>
          </a:p>
          <a:p>
            <a:pPr marL="342900" indent="-342900">
              <a:buFontTx/>
              <a:buChar char="-"/>
            </a:pPr>
            <a:r>
              <a:rPr lang="es-ES" sz="2000" dirty="0"/>
              <a:t>Eliminar por índice</a:t>
            </a:r>
          </a:p>
          <a:p>
            <a:pPr marL="342900" indent="-342900">
              <a:buFontTx/>
              <a:buChar char="-"/>
            </a:pPr>
            <a:r>
              <a:rPr lang="es-ES" sz="2000" dirty="0"/>
              <a:t>convertir a </a:t>
            </a:r>
            <a:r>
              <a:rPr lang="es-ES" sz="2000" dirty="0" err="1"/>
              <a:t>str</a:t>
            </a:r>
            <a:endParaRPr lang="es-ES" sz="2000" dirty="0"/>
          </a:p>
          <a:p>
            <a:pPr marL="342900" indent="-342900">
              <a:buFontTx/>
              <a:buChar char="-"/>
            </a:pPr>
            <a:endParaRPr lang="es-ES" sz="2000" dirty="0"/>
          </a:p>
          <a:p>
            <a:pPr marL="342900" indent="-342900">
              <a:buFontTx/>
              <a:buChar char="-"/>
            </a:pPr>
            <a:endParaRPr lang="es-ES" sz="2000" dirty="0"/>
          </a:p>
          <a:p>
            <a:pPr marL="342900" indent="-342900">
              <a:buFontTx/>
              <a:buChar char="-"/>
            </a:pPr>
            <a:endParaRPr lang="es-ES" sz="2000" dirty="0"/>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09_listas.py</a:t>
            </a:r>
          </a:p>
          <a:p>
            <a:endParaRPr lang="es-ES" dirty="0">
              <a:solidFill>
                <a:srgbClr val="D4D4D4"/>
              </a:solidFill>
              <a:latin typeface="Consolas" panose="020B0609020204030204" pitchFamily="49" charset="0"/>
            </a:endParaRPr>
          </a:p>
        </p:txBody>
      </p:sp>
      <p:sp>
        <p:nvSpPr>
          <p:cNvPr id="12" name="CuadroTexto 11">
            <a:extLst>
              <a:ext uri="{FF2B5EF4-FFF2-40B4-BE49-F238E27FC236}">
                <a16:creationId xmlns:a16="http://schemas.microsoft.com/office/drawing/2014/main" id="{22CC0088-4C0F-48B5-A187-946C67BC7579}"/>
              </a:ext>
            </a:extLst>
          </p:cNvPr>
          <p:cNvSpPr txBox="1"/>
          <p:nvPr/>
        </p:nvSpPr>
        <p:spPr>
          <a:xfrm>
            <a:off x="5140361" y="730167"/>
            <a:ext cx="3943127" cy="923330"/>
          </a:xfrm>
          <a:prstGeom prst="rect">
            <a:avLst/>
          </a:prstGeom>
          <a:noFill/>
        </p:spPr>
        <p:txBody>
          <a:bodyPr wrap="square">
            <a:spAutoFit/>
          </a:bodyPr>
          <a:lstStyle/>
          <a:p>
            <a:r>
              <a:rPr lang="es-ES" b="0" dirty="0" err="1">
                <a:solidFill>
                  <a:srgbClr val="D4D4D4"/>
                </a:solidFill>
                <a:effectLst/>
                <a:latin typeface="Consolas" panose="020B0609020204030204" pitchFamily="49" charset="0"/>
              </a:rPr>
              <a:t>animales.append</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'Tortuga'</a:t>
            </a:r>
            <a:r>
              <a:rPr lang="es-ES" b="0" dirty="0">
                <a:solidFill>
                  <a:srgbClr val="D4D4D4"/>
                </a:solidFill>
                <a:effectLst/>
                <a:latin typeface="Consolas" panose="020B0609020204030204" pitchFamily="49" charset="0"/>
              </a:rPr>
              <a:t>)</a:t>
            </a:r>
          </a:p>
          <a:p>
            <a:r>
              <a:rPr lang="es-ES" b="0" dirty="0" err="1">
                <a:solidFill>
                  <a:srgbClr val="D4D4D4"/>
                </a:solidFill>
                <a:effectLst/>
                <a:latin typeface="Consolas" panose="020B0609020204030204" pitchFamily="49" charset="0"/>
              </a:rPr>
              <a:t>animales.insert</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'Liebre'</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p>
        </p:txBody>
      </p:sp>
      <p:sp>
        <p:nvSpPr>
          <p:cNvPr id="15" name="CuadroTexto 14">
            <a:extLst>
              <a:ext uri="{FF2B5EF4-FFF2-40B4-BE49-F238E27FC236}">
                <a16:creationId xmlns:a16="http://schemas.microsoft.com/office/drawing/2014/main" id="{05F6337B-C5EC-4BCD-8944-B038E7D496CA}"/>
              </a:ext>
            </a:extLst>
          </p:cNvPr>
          <p:cNvSpPr txBox="1"/>
          <p:nvPr/>
        </p:nvSpPr>
        <p:spPr>
          <a:xfrm>
            <a:off x="6965508" y="4332701"/>
            <a:ext cx="4491388" cy="923330"/>
          </a:xfrm>
          <a:prstGeom prst="rect">
            <a:avLst/>
          </a:prstGeom>
          <a:noFill/>
        </p:spPr>
        <p:txBody>
          <a:bodyPr wrap="square">
            <a:spAutoFit/>
          </a:bodyPr>
          <a:lstStyle/>
          <a:p>
            <a:r>
              <a:rPr lang="es-ES" dirty="0"/>
              <a:t>['Perro', 'Koala', 'Liebre', 'Canario', 'Tortuga']</a:t>
            </a:r>
          </a:p>
          <a:p>
            <a:r>
              <a:rPr lang="es-ES" dirty="0"/>
              <a:t>['Perro', 'Liebre', 'Canario', 'Tortuga']</a:t>
            </a:r>
          </a:p>
          <a:p>
            <a:r>
              <a:rPr lang="es-ES" dirty="0"/>
              <a:t>['Liebre', 'Canario', 'Tortuga']</a:t>
            </a:r>
          </a:p>
        </p:txBody>
      </p:sp>
      <p:sp>
        <p:nvSpPr>
          <p:cNvPr id="16" name="CuadroTexto 15">
            <a:extLst>
              <a:ext uri="{FF2B5EF4-FFF2-40B4-BE49-F238E27FC236}">
                <a16:creationId xmlns:a16="http://schemas.microsoft.com/office/drawing/2014/main" id="{CA3EC76F-01E4-4752-945A-DDDE4FDB9F76}"/>
              </a:ext>
            </a:extLst>
          </p:cNvPr>
          <p:cNvSpPr txBox="1"/>
          <p:nvPr/>
        </p:nvSpPr>
        <p:spPr>
          <a:xfrm>
            <a:off x="5140361" y="5443859"/>
            <a:ext cx="4126565" cy="646331"/>
          </a:xfrm>
          <a:prstGeom prst="rect">
            <a:avLst/>
          </a:prstGeom>
          <a:noFill/>
        </p:spPr>
        <p:txBody>
          <a:bodyPr wrap="square">
            <a:spAutoFit/>
          </a:bodyPr>
          <a:lstStyle/>
          <a:p>
            <a:r>
              <a:rPr lang="es-ES" b="0" dirty="0">
                <a:solidFill>
                  <a:srgbClr val="6A9955"/>
                </a:solidFill>
                <a:effectLst/>
                <a:latin typeface="Consolas" panose="020B0609020204030204" pitchFamily="49" charset="0"/>
              </a:rPr>
              <a:t># </a:t>
            </a:r>
            <a:r>
              <a:rPr lang="es-ES" b="0" dirty="0">
                <a:solidFill>
                  <a:srgbClr val="D4D4D4"/>
                </a:solidFill>
                <a:effectLst/>
                <a:latin typeface="Consolas" panose="020B0609020204030204" pitchFamily="49" charset="0"/>
              </a:rPr>
              <a:t>cadena = </a:t>
            </a:r>
            <a:r>
              <a:rPr lang="es-ES" b="0" dirty="0">
                <a:solidFill>
                  <a:srgbClr val="CE9178"/>
                </a:solidFill>
                <a:effectLst/>
                <a:latin typeface="Consolas" panose="020B0609020204030204" pitchFamily="49" charset="0"/>
              </a:rPr>
              <a:t>', '</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join</a:t>
            </a:r>
            <a:r>
              <a:rPr lang="es-ES" b="0" dirty="0">
                <a:solidFill>
                  <a:srgbClr val="D4D4D4"/>
                </a:solidFill>
                <a:effectLst/>
                <a:latin typeface="Consolas" panose="020B0609020204030204" pitchFamily="49" charset="0"/>
              </a:rPr>
              <a:t>(animales)</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(cadena)</a:t>
            </a:r>
          </a:p>
        </p:txBody>
      </p:sp>
      <p:sp>
        <p:nvSpPr>
          <p:cNvPr id="17" name="CuadroTexto 16">
            <a:extLst>
              <a:ext uri="{FF2B5EF4-FFF2-40B4-BE49-F238E27FC236}">
                <a16:creationId xmlns:a16="http://schemas.microsoft.com/office/drawing/2014/main" id="{AA5CA4E2-99C6-4A5B-95C4-3B46364EF5FC}"/>
              </a:ext>
            </a:extLst>
          </p:cNvPr>
          <p:cNvSpPr txBox="1"/>
          <p:nvPr/>
        </p:nvSpPr>
        <p:spPr>
          <a:xfrm>
            <a:off x="8518712" y="6026971"/>
            <a:ext cx="2842371" cy="369332"/>
          </a:xfrm>
          <a:prstGeom prst="rect">
            <a:avLst/>
          </a:prstGeom>
          <a:noFill/>
        </p:spPr>
        <p:txBody>
          <a:bodyPr wrap="square">
            <a:spAutoFit/>
          </a:bodyPr>
          <a:lstStyle/>
          <a:p>
            <a:r>
              <a:rPr lang="es-ES" dirty="0"/>
              <a:t>Liebre, Canario, Tortuga</a:t>
            </a:r>
          </a:p>
        </p:txBody>
      </p:sp>
      <p:sp>
        <p:nvSpPr>
          <p:cNvPr id="19" name="CuadroTexto 18">
            <a:extLst>
              <a:ext uri="{FF2B5EF4-FFF2-40B4-BE49-F238E27FC236}">
                <a16:creationId xmlns:a16="http://schemas.microsoft.com/office/drawing/2014/main" id="{DDFA3D68-A85B-461B-939F-478D5C1D5624}"/>
              </a:ext>
            </a:extLst>
          </p:cNvPr>
          <p:cNvSpPr txBox="1"/>
          <p:nvPr/>
        </p:nvSpPr>
        <p:spPr>
          <a:xfrm>
            <a:off x="5970495" y="1884348"/>
            <a:ext cx="5096434" cy="369332"/>
          </a:xfrm>
          <a:prstGeom prst="rect">
            <a:avLst/>
          </a:prstGeom>
          <a:noFill/>
        </p:spPr>
        <p:txBody>
          <a:bodyPr wrap="square">
            <a:spAutoFit/>
          </a:bodyPr>
          <a:lstStyle/>
          <a:p>
            <a:r>
              <a:rPr lang="es-ES" dirty="0"/>
              <a:t> ['Perro', 'Gato', 'Koala', 'Liebre', 'Canario', 'Tortuga']</a:t>
            </a:r>
          </a:p>
        </p:txBody>
      </p:sp>
      <p:sp>
        <p:nvSpPr>
          <p:cNvPr id="21" name="CuadroTexto 20">
            <a:extLst>
              <a:ext uri="{FF2B5EF4-FFF2-40B4-BE49-F238E27FC236}">
                <a16:creationId xmlns:a16="http://schemas.microsoft.com/office/drawing/2014/main" id="{A90967C6-4365-474A-A41A-C6804DA05B41}"/>
              </a:ext>
            </a:extLst>
          </p:cNvPr>
          <p:cNvSpPr txBox="1"/>
          <p:nvPr/>
        </p:nvSpPr>
        <p:spPr>
          <a:xfrm>
            <a:off x="5140361" y="2491938"/>
            <a:ext cx="6094878" cy="1754326"/>
          </a:xfrm>
          <a:prstGeom prst="rect">
            <a:avLst/>
          </a:prstGeom>
          <a:noFill/>
        </p:spPr>
        <p:txBody>
          <a:bodyPr wrap="square">
            <a:spAutoFit/>
          </a:bodyPr>
          <a:lstStyle/>
          <a:p>
            <a:r>
              <a:rPr lang="es-ES" b="0" dirty="0" err="1">
                <a:solidFill>
                  <a:srgbClr val="D4D4D4"/>
                </a:solidFill>
                <a:effectLst/>
                <a:latin typeface="Consolas" panose="020B0609020204030204" pitchFamily="49" charset="0"/>
              </a:rPr>
              <a:t>animales.remove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'Gato'</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p>
          <a:p>
            <a:r>
              <a:rPr lang="es-ES" b="0" dirty="0">
                <a:solidFill>
                  <a:srgbClr val="6A9955"/>
                </a:solidFill>
                <a:effectLst/>
                <a:latin typeface="Consolas" panose="020B0609020204030204" pitchFamily="49" charset="0"/>
              </a:rPr>
              <a:t># </a:t>
            </a:r>
            <a:r>
              <a:rPr lang="es-ES" b="0" dirty="0" err="1">
                <a:solidFill>
                  <a:srgbClr val="D4D4D4"/>
                </a:solidFill>
                <a:effectLst/>
                <a:latin typeface="Consolas" panose="020B0609020204030204" pitchFamily="49" charset="0"/>
              </a:rPr>
              <a:t>animales.pop</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por defecto el último</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p>
          <a:p>
            <a:r>
              <a:rPr lang="es-ES" b="0" dirty="0">
                <a:solidFill>
                  <a:srgbClr val="569CD6"/>
                </a:solidFill>
                <a:effectLst/>
                <a:latin typeface="Consolas" panose="020B0609020204030204" pitchFamily="49" charset="0"/>
              </a:rPr>
              <a:t>del</a:t>
            </a:r>
            <a:r>
              <a:rPr lang="es-ES" b="0" dirty="0">
                <a:solidFill>
                  <a:srgbClr val="D4D4D4"/>
                </a:solidFill>
                <a:effectLst/>
                <a:latin typeface="Consolas" panose="020B0609020204030204" pitchFamily="49" charset="0"/>
              </a:rPr>
              <a:t> animales[</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p>
        </p:txBody>
      </p:sp>
    </p:spTree>
    <p:extLst>
      <p:ext uri="{BB962C8B-B14F-4D97-AF65-F5344CB8AC3E}">
        <p14:creationId xmlns:p14="http://schemas.microsoft.com/office/powerpoint/2010/main" val="634306302"/>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Diccionarios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pPr marL="342900" indent="-342900">
              <a:buFontTx/>
              <a:buChar char="-"/>
            </a:pPr>
            <a:r>
              <a:rPr lang="es-ES" sz="2000" dirty="0"/>
              <a:t>Creación</a:t>
            </a:r>
          </a:p>
          <a:p>
            <a:pPr marL="342900" indent="-342900">
              <a:buFontTx/>
              <a:buChar char="-"/>
            </a:pPr>
            <a:r>
              <a:rPr lang="es-ES" sz="2000" dirty="0"/>
              <a:t>Creación con el constructor</a:t>
            </a:r>
          </a:p>
          <a:p>
            <a:pPr marL="342900" indent="-342900">
              <a:buFontTx/>
              <a:buChar char="-"/>
            </a:pPr>
            <a:endParaRPr lang="es-ES" sz="2000" dirty="0"/>
          </a:p>
          <a:p>
            <a:pPr marL="342900" indent="-342900">
              <a:buFontTx/>
              <a:buChar char="-"/>
            </a:pPr>
            <a:endParaRPr lang="es-ES" sz="2000" dirty="0"/>
          </a:p>
          <a:p>
            <a:pPr marL="342900" indent="-342900">
              <a:buFontTx/>
              <a:buChar char="-"/>
            </a:pPr>
            <a:endParaRPr lang="es-ES" sz="2000" dirty="0"/>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09_dictss.py</a:t>
            </a:r>
          </a:p>
          <a:p>
            <a:endParaRPr lang="es-ES" dirty="0">
              <a:solidFill>
                <a:srgbClr val="D4D4D4"/>
              </a:solidFill>
              <a:latin typeface="Consolas" panose="020B0609020204030204" pitchFamily="49" charset="0"/>
            </a:endParaRPr>
          </a:p>
        </p:txBody>
      </p:sp>
      <p:sp>
        <p:nvSpPr>
          <p:cNvPr id="13" name="CuadroTexto 12">
            <a:extLst>
              <a:ext uri="{FF2B5EF4-FFF2-40B4-BE49-F238E27FC236}">
                <a16:creationId xmlns:a16="http://schemas.microsoft.com/office/drawing/2014/main" id="{3C7C0F59-54BA-40D7-8E8A-6782A1149BB0}"/>
              </a:ext>
            </a:extLst>
          </p:cNvPr>
          <p:cNvSpPr txBox="1"/>
          <p:nvPr/>
        </p:nvSpPr>
        <p:spPr>
          <a:xfrm>
            <a:off x="5297764" y="1441094"/>
            <a:ext cx="6694954" cy="923330"/>
          </a:xfrm>
          <a:prstGeom prst="rect">
            <a:avLst/>
          </a:prstGeom>
          <a:noFill/>
        </p:spPr>
        <p:txBody>
          <a:bodyPr wrap="square">
            <a:spAutoFit/>
          </a:bodyPr>
          <a:lstStyle/>
          <a:p>
            <a:r>
              <a:rPr lang="es-ES" b="0" dirty="0">
                <a:solidFill>
                  <a:srgbClr val="D4D4D4"/>
                </a:solidFill>
                <a:effectLst/>
                <a:latin typeface="Consolas" panose="020B0609020204030204" pitchFamily="49" charset="0"/>
              </a:rPr>
              <a:t>animales = {</a:t>
            </a:r>
            <a:r>
              <a:rPr lang="es-ES" b="0" dirty="0">
                <a:solidFill>
                  <a:srgbClr val="CE9178"/>
                </a:solidFill>
                <a:effectLst/>
                <a:latin typeface="Consolas" panose="020B0609020204030204" pitchFamily="49" charset="0"/>
              </a:rPr>
              <a:t>'Perro'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'guau'</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'Gato'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'miau'</a:t>
            </a:r>
            <a:r>
              <a:rPr lang="es-ES" b="0" dirty="0">
                <a:solidFill>
                  <a:srgbClr val="D4D4D4"/>
                </a:solidFill>
                <a:effectLst/>
                <a:latin typeface="Consolas" panose="020B0609020204030204" pitchFamily="49" charset="0"/>
              </a:rPr>
              <a:t>, </a:t>
            </a:r>
          </a:p>
          <a:p>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'Ornitorrinco'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'Hola'</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'Canario'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'pio'</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p>
        </p:txBody>
      </p:sp>
      <p:sp>
        <p:nvSpPr>
          <p:cNvPr id="18" name="CuadroTexto 17">
            <a:extLst>
              <a:ext uri="{FF2B5EF4-FFF2-40B4-BE49-F238E27FC236}">
                <a16:creationId xmlns:a16="http://schemas.microsoft.com/office/drawing/2014/main" id="{25268447-0BF6-46A1-A6BE-8442CF21F2F5}"/>
              </a:ext>
            </a:extLst>
          </p:cNvPr>
          <p:cNvSpPr txBox="1"/>
          <p:nvPr/>
        </p:nvSpPr>
        <p:spPr>
          <a:xfrm>
            <a:off x="7609174" y="2628900"/>
            <a:ext cx="3705042" cy="646331"/>
          </a:xfrm>
          <a:prstGeom prst="rect">
            <a:avLst/>
          </a:prstGeom>
          <a:noFill/>
        </p:spPr>
        <p:txBody>
          <a:bodyPr wrap="square">
            <a:spAutoFit/>
          </a:bodyPr>
          <a:lstStyle/>
          <a:p>
            <a:r>
              <a:rPr lang="es-ES" dirty="0"/>
              <a:t>{'Perro': 'guau', 'Gato': 'miau', 'Ornitorrinco': 'Hola', 'Canario': 'pio'}</a:t>
            </a:r>
          </a:p>
        </p:txBody>
      </p:sp>
      <p:sp>
        <p:nvSpPr>
          <p:cNvPr id="20" name="CuadroTexto 19">
            <a:extLst>
              <a:ext uri="{FF2B5EF4-FFF2-40B4-BE49-F238E27FC236}">
                <a16:creationId xmlns:a16="http://schemas.microsoft.com/office/drawing/2014/main" id="{2A06A0CF-7E34-4110-BDF5-12377FC05227}"/>
              </a:ext>
            </a:extLst>
          </p:cNvPr>
          <p:cNvSpPr txBox="1"/>
          <p:nvPr/>
        </p:nvSpPr>
        <p:spPr>
          <a:xfrm>
            <a:off x="5211829" y="3380165"/>
            <a:ext cx="6496317" cy="1200329"/>
          </a:xfrm>
          <a:prstGeom prst="rect">
            <a:avLst/>
          </a:prstGeom>
          <a:noFill/>
        </p:spPr>
        <p:txBody>
          <a:bodyPr wrap="square">
            <a:spAutoFit/>
          </a:bodyPr>
          <a:lstStyle/>
          <a:p>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dictionary</a:t>
            </a:r>
            <a:r>
              <a:rPr lang="es-ES" b="0" dirty="0">
                <a:solidFill>
                  <a:srgbClr val="6A9955"/>
                </a:solidFill>
                <a:effectLst/>
                <a:latin typeface="Consolas" panose="020B0609020204030204" pitchFamily="49" charset="0"/>
              </a:rPr>
              <a:t> constructor</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animales = </a:t>
            </a:r>
            <a:r>
              <a:rPr lang="es-ES" b="0" dirty="0" err="1">
                <a:solidFill>
                  <a:srgbClr val="D4D4D4"/>
                </a:solidFill>
                <a:effectLst/>
                <a:latin typeface="Consolas" panose="020B0609020204030204" pitchFamily="49" charset="0"/>
              </a:rPr>
              <a:t>dict</a:t>
            </a:r>
            <a:r>
              <a:rPr lang="es-ES" b="0" dirty="0">
                <a:solidFill>
                  <a:srgbClr val="D4D4D4"/>
                </a:solidFill>
                <a:effectLst/>
                <a:latin typeface="Consolas" panose="020B0609020204030204" pitchFamily="49" charset="0"/>
              </a:rPr>
              <a:t>(Perro = </a:t>
            </a:r>
            <a:r>
              <a:rPr lang="es-ES" b="0" dirty="0">
                <a:solidFill>
                  <a:srgbClr val="CE9178"/>
                </a:solidFill>
                <a:effectLst/>
                <a:latin typeface="Consolas" panose="020B0609020204030204" pitchFamily="49" charset="0"/>
              </a:rPr>
              <a:t>'guau'</a:t>
            </a:r>
            <a:r>
              <a:rPr lang="es-ES" b="0" dirty="0">
                <a:solidFill>
                  <a:srgbClr val="D4D4D4"/>
                </a:solidFill>
                <a:effectLst/>
                <a:latin typeface="Consolas" panose="020B0609020204030204" pitchFamily="49" charset="0"/>
              </a:rPr>
              <a:t>, Gato = </a:t>
            </a:r>
            <a:r>
              <a:rPr lang="es-ES" b="0" dirty="0">
                <a:solidFill>
                  <a:srgbClr val="CE9178"/>
                </a:solidFill>
                <a:effectLst/>
                <a:latin typeface="Consolas" panose="020B0609020204030204" pitchFamily="49" charset="0"/>
              </a:rPr>
              <a:t>'miau'</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Ornitorrinco = </a:t>
            </a:r>
            <a:r>
              <a:rPr lang="es-ES" b="0" dirty="0">
                <a:solidFill>
                  <a:srgbClr val="CE9178"/>
                </a:solidFill>
                <a:effectLst/>
                <a:latin typeface="Consolas" panose="020B0609020204030204" pitchFamily="49" charset="0"/>
              </a:rPr>
              <a:t>'Hola'</a:t>
            </a:r>
            <a:r>
              <a:rPr lang="es-ES" b="0" dirty="0">
                <a:solidFill>
                  <a:srgbClr val="D4D4D4"/>
                </a:solidFill>
                <a:effectLst/>
                <a:latin typeface="Consolas" panose="020B0609020204030204" pitchFamily="49" charset="0"/>
              </a:rPr>
              <a:t>, Canario= </a:t>
            </a:r>
            <a:r>
              <a:rPr lang="es-ES" b="0" dirty="0">
                <a:solidFill>
                  <a:srgbClr val="CE9178"/>
                </a:solidFill>
                <a:effectLst/>
                <a:latin typeface="Consolas" panose="020B0609020204030204" pitchFamily="49" charset="0"/>
              </a:rPr>
              <a:t>'pio'</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p>
        </p:txBody>
      </p:sp>
      <p:sp>
        <p:nvSpPr>
          <p:cNvPr id="22" name="CuadroTexto 21">
            <a:extLst>
              <a:ext uri="{FF2B5EF4-FFF2-40B4-BE49-F238E27FC236}">
                <a16:creationId xmlns:a16="http://schemas.microsoft.com/office/drawing/2014/main" id="{7C34C1B6-1962-49D5-83FB-04881CD40E69}"/>
              </a:ext>
            </a:extLst>
          </p:cNvPr>
          <p:cNvSpPr txBox="1"/>
          <p:nvPr/>
        </p:nvSpPr>
        <p:spPr>
          <a:xfrm>
            <a:off x="7899338" y="5109446"/>
            <a:ext cx="3649195" cy="646331"/>
          </a:xfrm>
          <a:prstGeom prst="rect">
            <a:avLst/>
          </a:prstGeom>
          <a:noFill/>
        </p:spPr>
        <p:txBody>
          <a:bodyPr wrap="square">
            <a:spAutoFit/>
          </a:bodyPr>
          <a:lstStyle/>
          <a:p>
            <a:r>
              <a:rPr lang="es-ES" dirty="0"/>
              <a:t>{'Perro': 'guau', 'Gato': 'miau', 'Ornitorrinco': 'Hola', 'Canario': 'pio'}</a:t>
            </a:r>
          </a:p>
        </p:txBody>
      </p:sp>
    </p:spTree>
    <p:extLst>
      <p:ext uri="{BB962C8B-B14F-4D97-AF65-F5344CB8AC3E}">
        <p14:creationId xmlns:p14="http://schemas.microsoft.com/office/powerpoint/2010/main" val="3567469894"/>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67F5E7-C327-4B24-92C0-5655E477D36F}"/>
              </a:ext>
            </a:extLst>
          </p:cNvPr>
          <p:cNvSpPr>
            <a:spLocks noGrp="1"/>
          </p:cNvSpPr>
          <p:nvPr>
            <p:ph type="title"/>
          </p:nvPr>
        </p:nvSpPr>
        <p:spPr>
          <a:xfrm>
            <a:off x="4965430" y="629268"/>
            <a:ext cx="6586491" cy="1286160"/>
          </a:xfrm>
        </p:spPr>
        <p:txBody>
          <a:bodyPr anchor="b">
            <a:normAutofit/>
          </a:bodyPr>
          <a:lstStyle/>
          <a:p>
            <a:r>
              <a:rPr lang="es-ES" dirty="0"/>
              <a:t>Métodos de los diccionarios</a:t>
            </a:r>
          </a:p>
        </p:txBody>
      </p:sp>
      <p:sp>
        <p:nvSpPr>
          <p:cNvPr id="3" name="Marcador de contenido 2">
            <a:extLst>
              <a:ext uri="{FF2B5EF4-FFF2-40B4-BE49-F238E27FC236}">
                <a16:creationId xmlns:a16="http://schemas.microsoft.com/office/drawing/2014/main" id="{09A47641-D527-4708-8341-A818E982F7C7}"/>
              </a:ext>
            </a:extLst>
          </p:cNvPr>
          <p:cNvSpPr>
            <a:spLocks noGrp="1"/>
          </p:cNvSpPr>
          <p:nvPr>
            <p:ph idx="1"/>
          </p:nvPr>
        </p:nvSpPr>
        <p:spPr>
          <a:xfrm>
            <a:off x="4965431" y="2438400"/>
            <a:ext cx="6586489" cy="3785419"/>
          </a:xfrm>
        </p:spPr>
        <p:txBody>
          <a:bodyPr>
            <a:normAutofit/>
          </a:bodyPr>
          <a:lstStyle/>
          <a:p>
            <a:r>
              <a:rPr lang="en-GB" sz="1400" dirty="0"/>
              <a:t>clear()		</a:t>
            </a:r>
            <a:r>
              <a:rPr lang="es-ES" sz="1400" dirty="0"/>
              <a:t>Elimina todos los elementos del diccionario</a:t>
            </a:r>
          </a:p>
          <a:p>
            <a:r>
              <a:rPr lang="en-GB" sz="1400" dirty="0"/>
              <a:t>copy()		</a:t>
            </a:r>
            <a:r>
              <a:rPr lang="es-ES" sz="1400" dirty="0"/>
              <a:t>Devuelve un clon del diccionario</a:t>
            </a:r>
          </a:p>
          <a:p>
            <a:r>
              <a:rPr lang="en-GB" sz="1400" dirty="0" err="1"/>
              <a:t>fromkeys</a:t>
            </a:r>
            <a:r>
              <a:rPr lang="en-GB" sz="1400" dirty="0"/>
              <a:t>()	</a:t>
            </a:r>
            <a:r>
              <a:rPr lang="es-ES" sz="1400" dirty="0"/>
              <a:t> Devuelve un clon del diccionario con la clave y valor indicados</a:t>
            </a:r>
            <a:endParaRPr lang="en-GB" sz="1400" dirty="0"/>
          </a:p>
          <a:p>
            <a:r>
              <a:rPr lang="en-GB" sz="1400" dirty="0"/>
              <a:t>get()	</a:t>
            </a:r>
            <a:r>
              <a:rPr lang="es-ES" sz="1400" dirty="0"/>
              <a:t> 	Devuelve el valor de la clave especificada</a:t>
            </a:r>
            <a:endParaRPr lang="en-GB" sz="1400" dirty="0"/>
          </a:p>
          <a:p>
            <a:r>
              <a:rPr lang="en-GB" sz="1400" dirty="0"/>
              <a:t>items()	</a:t>
            </a:r>
            <a:r>
              <a:rPr lang="es-ES" sz="1400" dirty="0"/>
              <a:t> 	Devuelve una lista con </a:t>
            </a:r>
            <a:r>
              <a:rPr lang="en-GB" sz="1400" dirty="0"/>
              <a:t>una </a:t>
            </a:r>
            <a:r>
              <a:rPr lang="en-GB" sz="1400" dirty="0" err="1"/>
              <a:t>tupla</a:t>
            </a:r>
            <a:r>
              <a:rPr lang="en-GB" sz="1400" dirty="0"/>
              <a:t> </a:t>
            </a:r>
            <a:r>
              <a:rPr lang="es-ES" sz="1400" dirty="0"/>
              <a:t>por cada par clave y valor</a:t>
            </a:r>
          </a:p>
          <a:p>
            <a:r>
              <a:rPr lang="en-GB" sz="1400" dirty="0"/>
              <a:t>keys()	</a:t>
            </a:r>
            <a:r>
              <a:rPr lang="es-ES" sz="1400" dirty="0"/>
              <a:t> 	Devuelve una lista con todas las claves  del diccionario</a:t>
            </a:r>
            <a:endParaRPr lang="en-GB" sz="1400" dirty="0"/>
          </a:p>
          <a:p>
            <a:r>
              <a:rPr lang="en-GB" sz="1400" dirty="0"/>
              <a:t>pop()	</a:t>
            </a:r>
            <a:r>
              <a:rPr lang="es-ES" sz="1400" dirty="0"/>
              <a:t> 	Elimina el elemento con la clave especificada</a:t>
            </a:r>
            <a:endParaRPr lang="en-GB" sz="1400" dirty="0"/>
          </a:p>
          <a:p>
            <a:r>
              <a:rPr lang="en-GB" sz="1400" dirty="0" err="1"/>
              <a:t>popitem</a:t>
            </a:r>
            <a:r>
              <a:rPr lang="en-GB" sz="1400" dirty="0"/>
              <a:t>()	</a:t>
            </a:r>
            <a:r>
              <a:rPr lang="es-ES" sz="1400" dirty="0"/>
              <a:t> Elimina el ultimo par clave valor insertado</a:t>
            </a:r>
            <a:endParaRPr lang="en-GB" sz="1400" dirty="0"/>
          </a:p>
          <a:p>
            <a:r>
              <a:rPr lang="en-GB" sz="1400" dirty="0" err="1"/>
              <a:t>setdefault</a:t>
            </a:r>
            <a:r>
              <a:rPr lang="en-GB" sz="1400" dirty="0"/>
              <a:t>()	</a:t>
            </a:r>
            <a:r>
              <a:rPr lang="es-ES" sz="1400" dirty="0"/>
              <a:t> Devuelve el valor de la clave especificada</a:t>
            </a:r>
            <a:br>
              <a:rPr lang="es-ES" sz="1400" dirty="0"/>
            </a:br>
            <a:r>
              <a:rPr lang="es-ES" sz="1400" dirty="0"/>
              <a:t>		o si no existe la inserta con el valor especificado</a:t>
            </a:r>
            <a:endParaRPr lang="en-GB" sz="1400" dirty="0"/>
          </a:p>
          <a:p>
            <a:r>
              <a:rPr lang="en-GB" sz="1400" dirty="0"/>
              <a:t>update()		</a:t>
            </a:r>
            <a:r>
              <a:rPr lang="es-ES" sz="1400" dirty="0"/>
              <a:t>Actualiza el diccionario con el par clave valor especificado</a:t>
            </a:r>
            <a:endParaRPr lang="en-GB" sz="1400" dirty="0"/>
          </a:p>
          <a:p>
            <a:r>
              <a:rPr lang="en-GB" sz="1400" dirty="0"/>
              <a:t>values()	</a:t>
            </a:r>
            <a:r>
              <a:rPr lang="es-ES" sz="1400" dirty="0"/>
              <a:t> 	Devuelve una lista con todos los valores del diccionario</a:t>
            </a:r>
          </a:p>
        </p:txBody>
      </p:sp>
      <p:pic>
        <p:nvPicPr>
          <p:cNvPr id="6" name="Picture 4">
            <a:extLst>
              <a:ext uri="{FF2B5EF4-FFF2-40B4-BE49-F238E27FC236}">
                <a16:creationId xmlns:a16="http://schemas.microsoft.com/office/drawing/2014/main" id="{74DB8542-9948-4AFE-83B5-223D4E76635D}"/>
              </a:ext>
            </a:extLst>
          </p:cNvPr>
          <p:cNvPicPr>
            <a:picLocks noChangeAspect="1"/>
          </p:cNvPicPr>
          <p:nvPr/>
        </p:nvPicPr>
        <p:blipFill rotWithShape="1">
          <a:blip r:embed="rId2">
            <a:extLst>
              <a:ext uri="{28A0092B-C50C-407E-A947-70E740481C1C}">
                <a14:useLocalDpi xmlns:a14="http://schemas.microsoft.com/office/drawing/2010/main" val="0"/>
              </a:ext>
            </a:extLst>
          </a:blip>
          <a:srcRect t="28" b="28"/>
          <a:stretch/>
        </p:blipFill>
        <p:spPr>
          <a:xfrm>
            <a:off x="20" y="10"/>
            <a:ext cx="4635571" cy="6857990"/>
          </a:xfrm>
          <a:prstGeom prst="rect">
            <a:avLst/>
          </a:prstGeom>
          <a:effectLst/>
        </p:spPr>
      </p:pic>
      <p:cxnSp>
        <p:nvCxnSpPr>
          <p:cNvPr id="7"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780A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7501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Diccionarios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pPr marL="342900" indent="-342900">
              <a:buFontTx/>
              <a:buChar char="-"/>
            </a:pPr>
            <a:r>
              <a:rPr lang="es-ES" sz="2000" dirty="0"/>
              <a:t>Acceso a todos los </a:t>
            </a:r>
            <a:r>
              <a:rPr lang="es-ES" sz="2000" dirty="0" err="1"/>
              <a:t>elemntos</a:t>
            </a:r>
            <a:endParaRPr lang="es-ES" sz="2000" dirty="0"/>
          </a:p>
          <a:p>
            <a:pPr marL="342900" indent="-342900">
              <a:buFontTx/>
              <a:buChar char="-"/>
            </a:pPr>
            <a:r>
              <a:rPr lang="es-ES" sz="2000" dirty="0"/>
              <a:t>Acceso a un elemento</a:t>
            </a:r>
          </a:p>
          <a:p>
            <a:pPr marL="342900" indent="-342900">
              <a:buFontTx/>
              <a:buChar char="-"/>
            </a:pPr>
            <a:r>
              <a:rPr lang="es-ES" sz="2000" dirty="0"/>
              <a:t>Añadir elementos</a:t>
            </a:r>
          </a:p>
          <a:p>
            <a:pPr marL="342900" indent="-342900">
              <a:buFontTx/>
              <a:buChar char="-"/>
            </a:pPr>
            <a:endParaRPr lang="es-ES" sz="2000" dirty="0"/>
          </a:p>
          <a:p>
            <a:pPr marL="342900" indent="-342900">
              <a:buFontTx/>
              <a:buChar char="-"/>
            </a:pPr>
            <a:endParaRPr lang="es-ES" sz="2000" dirty="0"/>
          </a:p>
          <a:p>
            <a:pPr marL="342900" indent="-342900">
              <a:buFontTx/>
              <a:buChar char="-"/>
            </a:pPr>
            <a:endParaRPr lang="es-ES" sz="2000" dirty="0"/>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09_dictss.py</a:t>
            </a:r>
          </a:p>
          <a:p>
            <a:endParaRPr lang="es-ES" dirty="0">
              <a:solidFill>
                <a:srgbClr val="D4D4D4"/>
              </a:solidFill>
              <a:latin typeface="Consolas" panose="020B0609020204030204" pitchFamily="49" charset="0"/>
            </a:endParaRPr>
          </a:p>
        </p:txBody>
      </p:sp>
      <p:sp>
        <p:nvSpPr>
          <p:cNvPr id="11" name="CuadroTexto 10">
            <a:extLst>
              <a:ext uri="{FF2B5EF4-FFF2-40B4-BE49-F238E27FC236}">
                <a16:creationId xmlns:a16="http://schemas.microsoft.com/office/drawing/2014/main" id="{D656E850-D979-48E9-8643-94D12460D451}"/>
              </a:ext>
            </a:extLst>
          </p:cNvPr>
          <p:cNvSpPr txBox="1"/>
          <p:nvPr/>
        </p:nvSpPr>
        <p:spPr>
          <a:xfrm>
            <a:off x="5341080" y="752705"/>
            <a:ext cx="6094878" cy="1754326"/>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for</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k,v</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in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animales.items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a:t>
            </a:r>
            <a:r>
              <a:rPr lang="es-ES" b="0" dirty="0" err="1">
                <a:solidFill>
                  <a:srgbClr val="CE9178"/>
                </a:solidFill>
                <a:effectLst/>
                <a:latin typeface="Consolas" panose="020B0609020204030204" pitchFamily="49" charset="0"/>
              </a:rPr>
              <a:t>'El</a:t>
            </a:r>
            <a:r>
              <a:rPr lang="es-ES" b="0" dirty="0">
                <a:solidFill>
                  <a:srgbClr val="CE9178"/>
                </a:solidFill>
                <a:effectLst/>
                <a:latin typeface="Consolas" panose="020B0609020204030204" pitchFamily="49" charset="0"/>
              </a:rPr>
              <a:t> {k} dice {v}'</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for</a:t>
            </a:r>
            <a:r>
              <a:rPr lang="es-ES" b="0" dirty="0">
                <a:solidFill>
                  <a:srgbClr val="D4D4D4"/>
                </a:solidFill>
                <a:effectLst/>
                <a:latin typeface="Consolas" panose="020B0609020204030204" pitchFamily="49" charset="0"/>
              </a:rPr>
              <a:t> k </a:t>
            </a:r>
            <a:r>
              <a:rPr lang="es-ES" b="0" dirty="0">
                <a:solidFill>
                  <a:srgbClr val="569CD6"/>
                </a:solidFill>
                <a:effectLst/>
                <a:latin typeface="Consolas" panose="020B0609020204030204" pitchFamily="49" charset="0"/>
              </a:rPr>
              <a:t>in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animales.keys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(k)</a:t>
            </a:r>
          </a:p>
          <a:p>
            <a:r>
              <a:rPr lang="es-ES" b="0" dirty="0" err="1">
                <a:solidFill>
                  <a:srgbClr val="569CD6"/>
                </a:solidFill>
                <a:effectLst/>
                <a:latin typeface="Consolas" panose="020B0609020204030204" pitchFamily="49" charset="0"/>
              </a:rPr>
              <a:t>for</a:t>
            </a:r>
            <a:r>
              <a:rPr lang="es-ES" b="0" dirty="0">
                <a:solidFill>
                  <a:srgbClr val="D4D4D4"/>
                </a:solidFill>
                <a:effectLst/>
                <a:latin typeface="Consolas" panose="020B0609020204030204" pitchFamily="49" charset="0"/>
              </a:rPr>
              <a:t> v </a:t>
            </a:r>
            <a:r>
              <a:rPr lang="es-ES" b="0" dirty="0">
                <a:solidFill>
                  <a:srgbClr val="569CD6"/>
                </a:solidFill>
                <a:effectLst/>
                <a:latin typeface="Consolas" panose="020B0609020204030204" pitchFamily="49" charset="0"/>
              </a:rPr>
              <a:t>in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animales.values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(v)</a:t>
            </a:r>
          </a:p>
        </p:txBody>
      </p:sp>
      <p:sp>
        <p:nvSpPr>
          <p:cNvPr id="15" name="CuadroTexto 14">
            <a:extLst>
              <a:ext uri="{FF2B5EF4-FFF2-40B4-BE49-F238E27FC236}">
                <a16:creationId xmlns:a16="http://schemas.microsoft.com/office/drawing/2014/main" id="{C58BB774-3D31-4F50-B541-69993C699BA5}"/>
              </a:ext>
            </a:extLst>
          </p:cNvPr>
          <p:cNvSpPr txBox="1"/>
          <p:nvPr/>
        </p:nvSpPr>
        <p:spPr>
          <a:xfrm>
            <a:off x="5297763" y="2775074"/>
            <a:ext cx="6094878" cy="1754326"/>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r>
              <a:rPr lang="es-ES" b="0" dirty="0">
                <a:solidFill>
                  <a:srgbClr val="CE9178"/>
                </a:solidFill>
                <a:effectLst/>
                <a:latin typeface="Consolas" panose="020B0609020204030204" pitchFamily="49" charset="0"/>
              </a:rPr>
              <a:t>'Perro'</a:t>
            </a:r>
            <a:r>
              <a:rPr lang="es-ES" b="0" dirty="0">
                <a:solidFill>
                  <a:srgbClr val="D4D4D4"/>
                </a:solidFill>
                <a:effectLst/>
                <a:latin typeface="Consolas" panose="020B0609020204030204" pitchFamily="49" charset="0"/>
              </a:rPr>
              <a:t>])</a:t>
            </a:r>
          </a:p>
          <a:p>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print</a:t>
            </a:r>
            <a:r>
              <a:rPr lang="es-ES" b="0" dirty="0">
                <a:solidFill>
                  <a:srgbClr val="6A9955"/>
                </a:solidFill>
                <a:effectLst/>
                <a:latin typeface="Consolas" panose="020B0609020204030204" pitchFamily="49" charset="0"/>
              </a:rPr>
              <a:t>(animales['Cabra']) Error </a:t>
            </a:r>
            <a:r>
              <a:rPr lang="es-ES" b="0" dirty="0" err="1">
                <a:solidFill>
                  <a:srgbClr val="6A9955"/>
                </a:solidFill>
                <a:effectLst/>
                <a:latin typeface="Consolas" panose="020B0609020204030204" pitchFamily="49" charset="0"/>
              </a:rPr>
              <a:t>KeyError</a:t>
            </a:r>
            <a:r>
              <a:rPr lang="es-ES" b="0" dirty="0">
                <a:solidFill>
                  <a:srgbClr val="6A9955"/>
                </a:solidFill>
                <a:effectLst/>
                <a:latin typeface="Consolas" panose="020B0609020204030204" pitchFamily="49" charset="0"/>
              </a:rPr>
              <a:t>: 'Cabra'</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animales.get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'Perro'</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animales.get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'Cabra'</a:t>
            </a:r>
            <a:r>
              <a:rPr lang="es-ES" b="0" dirty="0">
                <a:solidFill>
                  <a:srgbClr val="D4D4D4"/>
                </a:solidFill>
                <a:effectLst/>
                <a:latin typeface="Consolas" panose="020B0609020204030204" pitchFamily="49" charset="0"/>
              </a:rPr>
              <a:t>))</a:t>
            </a:r>
          </a:p>
        </p:txBody>
      </p:sp>
      <p:sp>
        <p:nvSpPr>
          <p:cNvPr id="16" name="CuadroTexto 15">
            <a:extLst>
              <a:ext uri="{FF2B5EF4-FFF2-40B4-BE49-F238E27FC236}">
                <a16:creationId xmlns:a16="http://schemas.microsoft.com/office/drawing/2014/main" id="{F6EDAFDA-CA5E-4DB5-A4A0-0BDDA2CAE565}"/>
              </a:ext>
            </a:extLst>
          </p:cNvPr>
          <p:cNvSpPr txBox="1"/>
          <p:nvPr/>
        </p:nvSpPr>
        <p:spPr>
          <a:xfrm>
            <a:off x="5297763" y="5381075"/>
            <a:ext cx="3960537" cy="646331"/>
          </a:xfrm>
          <a:prstGeom prst="rect">
            <a:avLst/>
          </a:prstGeom>
          <a:noFill/>
        </p:spPr>
        <p:txBody>
          <a:bodyPr wrap="square">
            <a:spAutoFit/>
          </a:bodyPr>
          <a:lstStyle/>
          <a:p>
            <a:r>
              <a:rPr lang="es-ES" b="0" dirty="0">
                <a:solidFill>
                  <a:srgbClr val="D4D4D4"/>
                </a:solidFill>
                <a:effectLst/>
                <a:latin typeface="Consolas" panose="020B0609020204030204" pitchFamily="49" charset="0"/>
              </a:rPr>
              <a:t>animales[</a:t>
            </a:r>
            <a:r>
              <a:rPr lang="es-ES" b="0" dirty="0">
                <a:solidFill>
                  <a:srgbClr val="CE9178"/>
                </a:solidFill>
                <a:effectLst/>
                <a:latin typeface="Consolas" panose="020B0609020204030204" pitchFamily="49" charset="0"/>
              </a:rPr>
              <a:t>'Oveja'</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Bee</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(animales)</a:t>
            </a:r>
          </a:p>
        </p:txBody>
      </p:sp>
      <p:sp>
        <p:nvSpPr>
          <p:cNvPr id="17" name="CuadroTexto 16">
            <a:extLst>
              <a:ext uri="{FF2B5EF4-FFF2-40B4-BE49-F238E27FC236}">
                <a16:creationId xmlns:a16="http://schemas.microsoft.com/office/drawing/2014/main" id="{F50DF590-064B-42E7-BF1E-70D84AC4D927}"/>
              </a:ext>
            </a:extLst>
          </p:cNvPr>
          <p:cNvSpPr txBox="1"/>
          <p:nvPr/>
        </p:nvSpPr>
        <p:spPr>
          <a:xfrm>
            <a:off x="9670116" y="4217912"/>
            <a:ext cx="1181660" cy="923330"/>
          </a:xfrm>
          <a:prstGeom prst="rect">
            <a:avLst/>
          </a:prstGeom>
          <a:noFill/>
        </p:spPr>
        <p:txBody>
          <a:bodyPr wrap="square">
            <a:spAutoFit/>
          </a:bodyPr>
          <a:lstStyle/>
          <a:p>
            <a:r>
              <a:rPr lang="es-ES" dirty="0"/>
              <a:t>guau</a:t>
            </a:r>
          </a:p>
          <a:p>
            <a:r>
              <a:rPr lang="es-ES" dirty="0"/>
              <a:t>guau</a:t>
            </a:r>
          </a:p>
          <a:p>
            <a:r>
              <a:rPr lang="es-ES" dirty="0" err="1"/>
              <a:t>None</a:t>
            </a:r>
            <a:endParaRPr lang="es-ES" dirty="0"/>
          </a:p>
        </p:txBody>
      </p:sp>
    </p:spTree>
    <p:extLst>
      <p:ext uri="{BB962C8B-B14F-4D97-AF65-F5344CB8AC3E}">
        <p14:creationId xmlns:p14="http://schemas.microsoft.com/office/powerpoint/2010/main" val="192579227"/>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E5D7E66C-AE0A-49E3-857D-B5CE213051F0}"/>
              </a:ext>
            </a:extLst>
          </p:cNvPr>
          <p:cNvSpPr>
            <a:spLocks noGrp="1"/>
          </p:cNvSpPr>
          <p:nvPr>
            <p:ph type="title"/>
          </p:nvPr>
        </p:nvSpPr>
        <p:spPr>
          <a:xfrm>
            <a:off x="762000" y="559678"/>
            <a:ext cx="3567915" cy="4952492"/>
          </a:xfrm>
        </p:spPr>
        <p:txBody>
          <a:bodyPr>
            <a:normAutofit/>
          </a:bodyPr>
          <a:lstStyle/>
          <a:p>
            <a:r>
              <a:rPr lang="es-ES">
                <a:solidFill>
                  <a:schemeClr val="bg1"/>
                </a:solidFill>
              </a:rPr>
              <a:t>Profundizando en Phyton</a:t>
            </a:r>
          </a:p>
        </p:txBody>
      </p:sp>
      <p:cxnSp>
        <p:nvCxnSpPr>
          <p:cNvPr id="7"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8" name="Marcador de contenido 2">
            <a:extLst>
              <a:ext uri="{FF2B5EF4-FFF2-40B4-BE49-F238E27FC236}">
                <a16:creationId xmlns:a16="http://schemas.microsoft.com/office/drawing/2014/main" id="{58741415-2DD0-49F2-8797-AAE4FC43A7BB}"/>
              </a:ext>
            </a:extLst>
          </p:cNvPr>
          <p:cNvGraphicFramePr>
            <a:graphicFrameLocks noGrp="1"/>
          </p:cNvGraphicFramePr>
          <p:nvPr>
            <p:ph idx="1"/>
            <p:extLst>
              <p:ext uri="{D42A27DB-BD31-4B8C-83A1-F6EECF244321}">
                <p14:modId xmlns:p14="http://schemas.microsoft.com/office/powerpoint/2010/main" val="2157464898"/>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53549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779B23-4E92-4744-A999-0B90D83DC5F9}"/>
              </a:ext>
            </a:extLst>
          </p:cNvPr>
          <p:cNvPicPr>
            <a:picLocks noChangeAspect="1"/>
          </p:cNvPicPr>
          <p:nvPr/>
        </p:nvPicPr>
        <p:blipFill rotWithShape="1">
          <a:blip r:embed="rId2"/>
          <a:srcRect l="32095"/>
          <a:stretch/>
        </p:blipFill>
        <p:spPr>
          <a:xfrm>
            <a:off x="5982788" y="10"/>
            <a:ext cx="6209211" cy="6857990"/>
          </a:xfrm>
          <a:prstGeom prst="rect">
            <a:avLst/>
          </a:prstGeom>
        </p:spPr>
      </p:pic>
      <p:sp>
        <p:nvSpPr>
          <p:cNvPr id="15" name="Freeform: Shape 14">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804671" y="365125"/>
            <a:ext cx="6806609" cy="1325563"/>
          </a:xfrm>
        </p:spPr>
        <p:txBody>
          <a:bodyPr>
            <a:normAutofit/>
          </a:bodyPr>
          <a:lstStyle/>
          <a:p>
            <a:r>
              <a:rPr lang="es-ES" dirty="0"/>
              <a:t>Más Funciones.</a:t>
            </a:r>
            <a:br>
              <a:rPr lang="es-ES" dirty="0"/>
            </a:br>
            <a:r>
              <a:rPr lang="es-ES" dirty="0"/>
              <a:t>Programación funcional</a:t>
            </a:r>
          </a:p>
        </p:txBody>
      </p:sp>
      <p:graphicFrame>
        <p:nvGraphicFramePr>
          <p:cNvPr id="5" name="Marcador de contenido 2">
            <a:extLst>
              <a:ext uri="{FF2B5EF4-FFF2-40B4-BE49-F238E27FC236}">
                <a16:creationId xmlns:a16="http://schemas.microsoft.com/office/drawing/2014/main" id="{F5E1DFCF-4DC3-409B-830E-D23FAF5EC8BF}"/>
              </a:ext>
            </a:extLst>
          </p:cNvPr>
          <p:cNvGraphicFramePr>
            <a:graphicFrameLocks noGrp="1"/>
          </p:cNvGraphicFramePr>
          <p:nvPr>
            <p:ph idx="1"/>
            <p:extLst>
              <p:ext uri="{D42A27DB-BD31-4B8C-83A1-F6EECF244321}">
                <p14:modId xmlns:p14="http://schemas.microsoft.com/office/powerpoint/2010/main" val="2626449052"/>
              </p:ext>
            </p:extLst>
          </p:nvPr>
        </p:nvGraphicFramePr>
        <p:xfrm>
          <a:off x="804672" y="2022601"/>
          <a:ext cx="5851850"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3953701"/>
      </p:ext>
    </p:extLst>
  </p:cSld>
  <p:clrMapOvr>
    <a:overrideClrMapping bg1="dk1" tx1="lt1" bg2="dk2" tx2="lt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Número de argumentos variable</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lnSpcReduction="10000"/>
          </a:bodyPr>
          <a:lstStyle/>
          <a:p>
            <a:r>
              <a:rPr lang="es-ES" sz="2000" dirty="0"/>
              <a:t>El operador * reconstruye todos los parámetros recibidos en una tupla (array) -&gt; suele llamarse *</a:t>
            </a:r>
            <a:r>
              <a:rPr lang="es-ES" sz="2000" dirty="0" err="1"/>
              <a:t>args</a:t>
            </a:r>
            <a:endParaRPr lang="es-ES" sz="2000" dirty="0"/>
          </a:p>
          <a:p>
            <a:endParaRPr lang="es-ES" sz="2000" dirty="0"/>
          </a:p>
          <a:p>
            <a:r>
              <a:rPr lang="es-ES" sz="2000" dirty="0"/>
              <a:t>El operador ** reconstruye los parámetros recibidos, indicando su nombre, como una colección</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09_funcional_argumentos.py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62F1A3F2-845C-4A79-A718-244330A06882}"/>
              </a:ext>
            </a:extLst>
          </p:cNvPr>
          <p:cNvSpPr txBox="1"/>
          <p:nvPr/>
        </p:nvSpPr>
        <p:spPr>
          <a:xfrm>
            <a:off x="5297763" y="654732"/>
            <a:ext cx="6097044" cy="4585871"/>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def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sumaN</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argus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total = </a:t>
            </a:r>
            <a:r>
              <a:rPr lang="es-ES" sz="1600" b="0" dirty="0">
                <a:solidFill>
                  <a:srgbClr val="B5CEA8"/>
                </a:solidFill>
                <a:effectLst/>
                <a:latin typeface="Consolas" panose="020B0609020204030204" pitchFamily="49" charset="0"/>
              </a:rPr>
              <a:t>0</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item</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in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argus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total += </a:t>
            </a:r>
            <a:r>
              <a:rPr lang="es-ES" sz="1600" b="0" dirty="0" err="1">
                <a:solidFill>
                  <a:srgbClr val="D4D4D4"/>
                </a:solidFill>
                <a:effectLst/>
                <a:latin typeface="Consolas" panose="020B0609020204030204" pitchFamily="49" charset="0"/>
              </a:rPr>
              <a:t>item</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total</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def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cont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len</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def</a:t>
            </a:r>
            <a:r>
              <a:rPr lang="es-ES" sz="1600" b="0" dirty="0">
                <a:solidFill>
                  <a:srgbClr val="D4D4D4"/>
                </a:solidFill>
                <a:effectLst/>
                <a:latin typeface="Consolas" panose="020B0609020204030204" pitchFamily="49" charset="0"/>
              </a:rPr>
              <a:t> media(*</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total = </a:t>
            </a:r>
            <a:r>
              <a:rPr lang="es-ES" sz="1600" b="0" dirty="0" err="1">
                <a:solidFill>
                  <a:srgbClr val="D4D4D4"/>
                </a:solidFill>
                <a:effectLst/>
                <a:latin typeface="Consolas" panose="020B0609020204030204" pitchFamily="49" charset="0"/>
              </a:rPr>
              <a:t>sumaN</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media = total / </a:t>
            </a:r>
            <a:r>
              <a:rPr lang="es-ES" sz="1600" b="0" dirty="0" err="1">
                <a:solidFill>
                  <a:srgbClr val="D4D4D4"/>
                </a:solidFill>
                <a:effectLst/>
                <a:latin typeface="Consolas" panose="020B0609020204030204" pitchFamily="49" charset="0"/>
              </a:rPr>
              <a:t>len</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media</a:t>
            </a:r>
          </a:p>
          <a:p>
            <a:br>
              <a:rPr lang="es-ES" sz="1600" b="0" dirty="0">
                <a:solidFill>
                  <a:srgbClr val="D4D4D4"/>
                </a:solidFill>
                <a:effectLst/>
                <a:latin typeface="Consolas" panose="020B0609020204030204" pitchFamily="49" charset="0"/>
              </a:rPr>
            </a:br>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'Suma de elementos:'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sumaN</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5</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7</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9</a:t>
            </a:r>
            <a:r>
              <a:rPr lang="es-ES" sz="1600" b="0" dirty="0">
                <a:solidFill>
                  <a:srgbClr val="D4D4D4"/>
                </a:solidFill>
                <a:effectLst/>
                <a:latin typeface="Consolas" panose="020B0609020204030204" pitchFamily="49" charset="0"/>
              </a:rPr>
              <a:t>))</a:t>
            </a: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'Numero de elementos:'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cont</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5</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7</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9</a:t>
            </a:r>
            <a:r>
              <a:rPr lang="es-ES" sz="1600" b="0" dirty="0">
                <a:solidFill>
                  <a:srgbClr val="D4D4D4"/>
                </a:solidFill>
                <a:effectLst/>
                <a:latin typeface="Consolas" panose="020B0609020204030204" pitchFamily="49" charset="0"/>
              </a:rPr>
              <a:t>))</a:t>
            </a: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'Media:'</a:t>
            </a:r>
            <a:r>
              <a:rPr lang="es-ES" sz="1600" b="0" dirty="0">
                <a:solidFill>
                  <a:srgbClr val="D4D4D4"/>
                </a:solidFill>
                <a:effectLst/>
                <a:latin typeface="Consolas" panose="020B0609020204030204" pitchFamily="49" charset="0"/>
              </a:rPr>
              <a:t>, media(</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5</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7</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9</a:t>
            </a:r>
            <a:r>
              <a:rPr lang="es-ES" sz="16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6FDAFEDD-A197-49D7-8E33-9D4AA44124A7}"/>
              </a:ext>
            </a:extLst>
          </p:cNvPr>
          <p:cNvSpPr txBox="1"/>
          <p:nvPr/>
        </p:nvSpPr>
        <p:spPr>
          <a:xfrm>
            <a:off x="9141543" y="1768787"/>
            <a:ext cx="2581927" cy="923330"/>
          </a:xfrm>
          <a:prstGeom prst="rect">
            <a:avLst/>
          </a:prstGeom>
          <a:noFill/>
        </p:spPr>
        <p:txBody>
          <a:bodyPr wrap="square">
            <a:spAutoFit/>
          </a:bodyPr>
          <a:lstStyle/>
          <a:p>
            <a:r>
              <a:rPr lang="es-ES" dirty="0"/>
              <a:t>Suma de elementos: 23</a:t>
            </a:r>
          </a:p>
          <a:p>
            <a:r>
              <a:rPr lang="es-ES" dirty="0"/>
              <a:t>Numero de elementos: 4</a:t>
            </a:r>
          </a:p>
          <a:p>
            <a:r>
              <a:rPr lang="es-ES" dirty="0"/>
              <a:t>Media: 5.75</a:t>
            </a:r>
          </a:p>
        </p:txBody>
      </p:sp>
      <p:sp>
        <p:nvSpPr>
          <p:cNvPr id="13" name="CuadroTexto 12">
            <a:extLst>
              <a:ext uri="{FF2B5EF4-FFF2-40B4-BE49-F238E27FC236}">
                <a16:creationId xmlns:a16="http://schemas.microsoft.com/office/drawing/2014/main" id="{23328F23-E41F-4A2B-AFC9-65B9944A666D}"/>
              </a:ext>
            </a:extLst>
          </p:cNvPr>
          <p:cNvSpPr txBox="1"/>
          <p:nvPr/>
        </p:nvSpPr>
        <p:spPr>
          <a:xfrm>
            <a:off x="5253922" y="5453721"/>
            <a:ext cx="6097044" cy="861774"/>
          </a:xfrm>
          <a:prstGeom prst="rect">
            <a:avLst/>
          </a:prstGeom>
          <a:noFill/>
        </p:spPr>
        <p:txBody>
          <a:bodyPr wrap="square">
            <a:spAutoFit/>
          </a:bodyPr>
          <a:lstStyle/>
          <a:p>
            <a:r>
              <a:rPr lang="en-GB" sz="1600" b="0" dirty="0">
                <a:solidFill>
                  <a:srgbClr val="569CD6"/>
                </a:solidFill>
                <a:effectLst/>
                <a:latin typeface="Consolas" panose="020B0609020204030204" pitchFamily="49" charset="0"/>
              </a:rPr>
              <a:t>import</a:t>
            </a:r>
            <a:r>
              <a:rPr lang="en-GB" sz="1600" b="0" dirty="0">
                <a:solidFill>
                  <a:srgbClr val="D4D4D4"/>
                </a:solidFill>
                <a:effectLst/>
                <a:latin typeface="Consolas" panose="020B0609020204030204" pitchFamily="49" charset="0"/>
              </a:rPr>
              <a:t> statistics </a:t>
            </a:r>
            <a:r>
              <a:rPr lang="en-GB" sz="1600" b="0" dirty="0">
                <a:solidFill>
                  <a:srgbClr val="569CD6"/>
                </a:solidFill>
                <a:effectLst/>
                <a:latin typeface="Consolas" panose="020B0609020204030204" pitchFamily="49" charset="0"/>
              </a:rPr>
              <a:t>as</a:t>
            </a:r>
            <a:r>
              <a:rPr lang="en-GB" sz="1600" b="0" dirty="0">
                <a:solidFill>
                  <a:srgbClr val="D4D4D4"/>
                </a:solidFill>
                <a:effectLst/>
                <a:latin typeface="Consolas" panose="020B0609020204030204" pitchFamily="49" charset="0"/>
              </a:rPr>
              <a:t> </a:t>
            </a:r>
            <a:r>
              <a:rPr lang="en-GB" sz="1600" b="0" dirty="0" err="1">
                <a:solidFill>
                  <a:srgbClr val="D4D4D4"/>
                </a:solidFill>
                <a:effectLst/>
                <a:latin typeface="Consolas" panose="020B0609020204030204" pitchFamily="49" charset="0"/>
              </a:rPr>
              <a:t>st</a:t>
            </a:r>
            <a:endParaRPr lang="en-GB" sz="1600" b="0" dirty="0">
              <a:solidFill>
                <a:srgbClr val="D4D4D4"/>
              </a:solidFill>
              <a:effectLst/>
              <a:latin typeface="Consolas" panose="020B0609020204030204" pitchFamily="49" charset="0"/>
            </a:endParaRPr>
          </a:p>
          <a:p>
            <a:r>
              <a:rPr lang="en-GB" sz="1600" b="0" dirty="0">
                <a:solidFill>
                  <a:srgbClr val="6A9955"/>
                </a:solidFill>
                <a:effectLst/>
                <a:latin typeface="Consolas" panose="020B0609020204030204" pitchFamily="49" charset="0"/>
              </a:rPr>
              <a:t># print(</a:t>
            </a:r>
            <a:r>
              <a:rPr lang="en-GB" sz="1600" b="0" dirty="0" err="1">
                <a:solidFill>
                  <a:srgbClr val="6A9955"/>
                </a:solidFill>
                <a:effectLst/>
                <a:latin typeface="Consolas" panose="020B0609020204030204" pitchFamily="49" charset="0"/>
              </a:rPr>
              <a:t>st.mean</a:t>
            </a:r>
            <a:r>
              <a:rPr lang="en-GB" sz="1600" b="0" dirty="0">
                <a:solidFill>
                  <a:srgbClr val="6A9955"/>
                </a:solidFill>
                <a:effectLst/>
                <a:latin typeface="Consolas" panose="020B0609020204030204" pitchFamily="49" charset="0"/>
              </a:rPr>
              <a:t>(2, 5, 7, 9)) # -&gt; Error</a:t>
            </a:r>
            <a:endParaRPr lang="en-GB" sz="1600" b="0" dirty="0">
              <a:solidFill>
                <a:srgbClr val="D4D4D4"/>
              </a:solidFill>
              <a:effectLst/>
              <a:latin typeface="Consolas" panose="020B0609020204030204" pitchFamily="49" charset="0"/>
            </a:endParaRPr>
          </a:p>
          <a:p>
            <a:r>
              <a:rPr lang="en-GB" sz="1600" b="0" dirty="0">
                <a:solidFill>
                  <a:srgbClr val="569CD6"/>
                </a:solidFill>
                <a:effectLst/>
                <a:latin typeface="Consolas" panose="020B0609020204030204" pitchFamily="49" charset="0"/>
              </a:rPr>
              <a:t>print</a:t>
            </a:r>
            <a:r>
              <a:rPr lang="en-GB" sz="1600" b="0" dirty="0">
                <a:solidFill>
                  <a:srgbClr val="D4D4D4"/>
                </a:solidFill>
                <a:effectLst/>
                <a:latin typeface="Consolas" panose="020B0609020204030204" pitchFamily="49" charset="0"/>
              </a:rPr>
              <a:t>(</a:t>
            </a:r>
            <a:r>
              <a:rPr lang="en-GB" sz="1600" b="0" dirty="0" err="1">
                <a:solidFill>
                  <a:srgbClr val="D4D4D4"/>
                </a:solidFill>
                <a:effectLst/>
                <a:latin typeface="Consolas" panose="020B0609020204030204" pitchFamily="49" charset="0"/>
              </a:rPr>
              <a:t>st.mean</a:t>
            </a:r>
            <a:r>
              <a:rPr lang="en-GB" sz="1600" b="0" dirty="0">
                <a:solidFill>
                  <a:srgbClr val="D4D4D4"/>
                </a:solidFill>
                <a:effectLst/>
                <a:latin typeface="Consolas" panose="020B0609020204030204" pitchFamily="49" charset="0"/>
              </a:rPr>
              <a:t>([</a:t>
            </a:r>
            <a:r>
              <a:rPr lang="en-GB" sz="1600" b="0" dirty="0">
                <a:solidFill>
                  <a:srgbClr val="B5CEA8"/>
                </a:solidFill>
                <a:effectLst/>
                <a:latin typeface="Consolas" panose="020B0609020204030204" pitchFamily="49" charset="0"/>
              </a:rPr>
              <a:t>2</a:t>
            </a:r>
            <a:r>
              <a:rPr lang="en-GB" sz="1600" b="0" dirty="0">
                <a:solidFill>
                  <a:srgbClr val="D4D4D4"/>
                </a:solidFill>
                <a:effectLst/>
                <a:latin typeface="Consolas" panose="020B0609020204030204" pitchFamily="49" charset="0"/>
              </a:rPr>
              <a:t>, </a:t>
            </a:r>
            <a:r>
              <a:rPr lang="en-GB" sz="1600" b="0" dirty="0">
                <a:solidFill>
                  <a:srgbClr val="B5CEA8"/>
                </a:solidFill>
                <a:effectLst/>
                <a:latin typeface="Consolas" panose="020B0609020204030204" pitchFamily="49" charset="0"/>
              </a:rPr>
              <a:t>5</a:t>
            </a:r>
            <a:r>
              <a:rPr lang="en-GB" sz="1600" b="0" dirty="0">
                <a:solidFill>
                  <a:srgbClr val="D4D4D4"/>
                </a:solidFill>
                <a:effectLst/>
                <a:latin typeface="Consolas" panose="020B0609020204030204" pitchFamily="49" charset="0"/>
              </a:rPr>
              <a:t>, </a:t>
            </a:r>
            <a:r>
              <a:rPr lang="en-GB" sz="1600" b="0" dirty="0">
                <a:solidFill>
                  <a:srgbClr val="B5CEA8"/>
                </a:solidFill>
                <a:effectLst/>
                <a:latin typeface="Consolas" panose="020B0609020204030204" pitchFamily="49" charset="0"/>
              </a:rPr>
              <a:t>7</a:t>
            </a:r>
            <a:r>
              <a:rPr lang="en-GB" sz="1600" b="0" dirty="0">
                <a:solidFill>
                  <a:srgbClr val="D4D4D4"/>
                </a:solidFill>
                <a:effectLst/>
                <a:latin typeface="Consolas" panose="020B0609020204030204" pitchFamily="49" charset="0"/>
              </a:rPr>
              <a:t>, </a:t>
            </a:r>
            <a:r>
              <a:rPr lang="en-GB" sz="1600" b="0" dirty="0">
                <a:solidFill>
                  <a:srgbClr val="B5CEA8"/>
                </a:solidFill>
                <a:effectLst/>
                <a:latin typeface="Consolas" panose="020B0609020204030204" pitchFamily="49" charset="0"/>
              </a:rPr>
              <a:t>9</a:t>
            </a:r>
            <a:r>
              <a:rPr lang="en-GB" sz="1600" b="0" dirty="0">
                <a:solidFill>
                  <a:srgbClr val="D4D4D4"/>
                </a:solidFill>
                <a:effectLst/>
                <a:latin typeface="Consolas" panose="020B0609020204030204" pitchFamily="49" charset="0"/>
              </a:rPr>
              <a:t>]))</a:t>
            </a:r>
          </a:p>
        </p:txBody>
      </p:sp>
      <p:sp>
        <p:nvSpPr>
          <p:cNvPr id="15" name="CuadroTexto 14">
            <a:extLst>
              <a:ext uri="{FF2B5EF4-FFF2-40B4-BE49-F238E27FC236}">
                <a16:creationId xmlns:a16="http://schemas.microsoft.com/office/drawing/2014/main" id="{0D3DB80B-3A2C-4F79-87DB-77540F916D85}"/>
              </a:ext>
            </a:extLst>
          </p:cNvPr>
          <p:cNvSpPr txBox="1"/>
          <p:nvPr/>
        </p:nvSpPr>
        <p:spPr>
          <a:xfrm>
            <a:off x="9883710" y="6075216"/>
            <a:ext cx="1097592" cy="369332"/>
          </a:xfrm>
          <a:prstGeom prst="rect">
            <a:avLst/>
          </a:prstGeom>
          <a:noFill/>
        </p:spPr>
        <p:txBody>
          <a:bodyPr wrap="square">
            <a:spAutoFit/>
          </a:bodyPr>
          <a:lstStyle/>
          <a:p>
            <a:r>
              <a:rPr lang="es-ES" dirty="0"/>
              <a:t>5.75</a:t>
            </a:r>
          </a:p>
        </p:txBody>
      </p:sp>
    </p:spTree>
    <p:extLst>
      <p:ext uri="{BB962C8B-B14F-4D97-AF65-F5344CB8AC3E}">
        <p14:creationId xmlns:p14="http://schemas.microsoft.com/office/powerpoint/2010/main" val="1348248393"/>
      </p:ext>
    </p:extLst>
  </p:cSld>
  <p:clrMapOvr>
    <a:overrideClrMapping bg1="dk1" tx1="lt1" bg2="dk2" tx2="lt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Las funciones son objetos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pPr marL="342900" indent="-342900">
              <a:buFontTx/>
              <a:buChar char="-"/>
            </a:pPr>
            <a:r>
              <a:rPr lang="es-ES" sz="2000" dirty="0" err="1"/>
              <a:t>type</a:t>
            </a:r>
            <a:r>
              <a:rPr lang="es-ES" sz="2000" dirty="0"/>
              <a:t>() de una función indica la </a:t>
            </a:r>
            <a:r>
              <a:rPr lang="es-ES" sz="2000" dirty="0" err="1"/>
              <a:t>class</a:t>
            </a:r>
            <a:r>
              <a:rPr lang="es-ES" sz="2000" dirty="0"/>
              <a:t> Function -&gt; es un objeto</a:t>
            </a:r>
          </a:p>
          <a:p>
            <a:endParaRPr lang="es-ES" sz="2000" dirty="0"/>
          </a:p>
          <a:p>
            <a:pPr marL="342900" indent="-342900">
              <a:buFontTx/>
              <a:buChar char="-"/>
            </a:pPr>
            <a:r>
              <a:rPr lang="es-ES" sz="2000" dirty="0"/>
              <a:t>pueda asignarse a una variable</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09_funcional_objetos.py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5CC2B8D0-5AFD-4339-B5D5-1C5DC8340C03}"/>
              </a:ext>
            </a:extLst>
          </p:cNvPr>
          <p:cNvSpPr txBox="1"/>
          <p:nvPr/>
        </p:nvSpPr>
        <p:spPr>
          <a:xfrm>
            <a:off x="5407647" y="1210354"/>
            <a:ext cx="3597001" cy="341632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suma(a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b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 + b</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resta(a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b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 - b</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(suma(</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(suma))</a:t>
            </a:r>
          </a:p>
          <a:p>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y = suma</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(y(</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27D90324-4235-4121-9E4E-8DFD5E16F9EA}"/>
              </a:ext>
            </a:extLst>
          </p:cNvPr>
          <p:cNvSpPr txBox="1"/>
          <p:nvPr/>
        </p:nvSpPr>
        <p:spPr>
          <a:xfrm>
            <a:off x="9503564" y="3105834"/>
            <a:ext cx="2024519" cy="646331"/>
          </a:xfrm>
          <a:prstGeom prst="rect">
            <a:avLst/>
          </a:prstGeom>
          <a:noFill/>
        </p:spPr>
        <p:txBody>
          <a:bodyPr wrap="square">
            <a:spAutoFit/>
          </a:bodyPr>
          <a:lstStyle/>
          <a:p>
            <a:r>
              <a:rPr lang="es-ES" dirty="0"/>
              <a:t>5</a:t>
            </a:r>
          </a:p>
          <a:p>
            <a:r>
              <a:rPr lang="es-ES" dirty="0"/>
              <a:t>&lt;</a:t>
            </a:r>
            <a:r>
              <a:rPr lang="es-ES" dirty="0" err="1"/>
              <a:t>class</a:t>
            </a:r>
            <a:r>
              <a:rPr lang="es-ES" dirty="0"/>
              <a:t> '</a:t>
            </a:r>
            <a:r>
              <a:rPr lang="es-ES" dirty="0" err="1"/>
              <a:t>function</a:t>
            </a:r>
            <a:r>
              <a:rPr lang="es-ES" dirty="0"/>
              <a:t>'&gt;</a:t>
            </a:r>
          </a:p>
        </p:txBody>
      </p:sp>
      <p:sp>
        <p:nvSpPr>
          <p:cNvPr id="11" name="CuadroTexto 10">
            <a:extLst>
              <a:ext uri="{FF2B5EF4-FFF2-40B4-BE49-F238E27FC236}">
                <a16:creationId xmlns:a16="http://schemas.microsoft.com/office/drawing/2014/main" id="{04C2DC9F-C545-4A52-9961-7EE54146C968}"/>
              </a:ext>
            </a:extLst>
          </p:cNvPr>
          <p:cNvSpPr txBox="1"/>
          <p:nvPr/>
        </p:nvSpPr>
        <p:spPr>
          <a:xfrm>
            <a:off x="9503564" y="4198963"/>
            <a:ext cx="508870" cy="369332"/>
          </a:xfrm>
          <a:prstGeom prst="rect">
            <a:avLst/>
          </a:prstGeom>
          <a:noFill/>
        </p:spPr>
        <p:txBody>
          <a:bodyPr wrap="square">
            <a:spAutoFit/>
          </a:bodyPr>
          <a:lstStyle/>
          <a:p>
            <a:r>
              <a:rPr lang="es-ES" dirty="0"/>
              <a:t>5</a:t>
            </a:r>
          </a:p>
        </p:txBody>
      </p:sp>
    </p:spTree>
    <p:extLst>
      <p:ext uri="{BB962C8B-B14F-4D97-AF65-F5344CB8AC3E}">
        <p14:creationId xmlns:p14="http://schemas.microsoft.com/office/powerpoint/2010/main" val="109994855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3082</TotalTime>
  <Words>18693</Words>
  <Application>Microsoft Office PowerPoint</Application>
  <PresentationFormat>Panorámica</PresentationFormat>
  <Paragraphs>2700</Paragraphs>
  <Slides>208</Slides>
  <Notes>6</Notes>
  <HiddenSlides>0</HiddenSlides>
  <MMClips>2</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208</vt:i4>
      </vt:variant>
    </vt:vector>
  </HeadingPairs>
  <TitlesOfParts>
    <vt:vector size="216" baseType="lpstr">
      <vt:lpstr>Arial</vt:lpstr>
      <vt:lpstr>Calibri</vt:lpstr>
      <vt:lpstr>Calibri Light</vt:lpstr>
      <vt:lpstr>Consolas</vt:lpstr>
      <vt:lpstr>Helvetica Neue</vt:lpstr>
      <vt:lpstr>Rockwell</vt:lpstr>
      <vt:lpstr>Segoe UI</vt:lpstr>
      <vt:lpstr>Tema de Office</vt:lpstr>
      <vt:lpstr>Python</vt:lpstr>
      <vt:lpstr>Alejandro Cerezo Lasne</vt:lpstr>
      <vt:lpstr>Contenido (Temario)</vt:lpstr>
      <vt:lpstr>Fundamentos de Phyton</vt:lpstr>
      <vt:lpstr>¿Qué es Phyton?</vt:lpstr>
      <vt:lpstr> Guido van Rossum</vt:lpstr>
      <vt:lpstr>Presentación de PowerPoint</vt:lpstr>
      <vt:lpstr>¿Qué es Phyton?</vt:lpstr>
      <vt:lpstr>Características técnicas</vt:lpstr>
      <vt:lpstr>Zen de Phyton</vt:lpstr>
      <vt:lpstr>Zen de Phyton</vt:lpstr>
      <vt:lpstr>Librerías</vt:lpstr>
      <vt:lpstr>Frameworks</vt:lpstr>
      <vt:lpstr>Información: w3schools</vt:lpstr>
      <vt:lpstr>Información: TechBeanners</vt:lpstr>
      <vt:lpstr>Comparación con JS</vt:lpstr>
      <vt:lpstr>Presentación de PowerPoint</vt:lpstr>
      <vt:lpstr>Preparación del Entorno de Desarrollo</vt:lpstr>
      <vt:lpstr>Elementos del entorno</vt:lpstr>
      <vt:lpstr>https://python.org/</vt:lpstr>
      <vt:lpstr>Download</vt:lpstr>
      <vt:lpstr>Presentación de PowerPoint</vt:lpstr>
      <vt:lpstr>Presentación de PowerPoint</vt:lpstr>
      <vt:lpstr>Presentación de PowerPoint</vt:lpstr>
      <vt:lpstr>El IDLE (Integrated Development and Learning de Phyton)</vt:lpstr>
      <vt:lpstr>Visual Studio Code</vt:lpstr>
      <vt:lpstr>Plugins - Visual Studio Code  </vt:lpstr>
      <vt:lpstr>Plugins para Phyton</vt:lpstr>
      <vt:lpstr>Configurando VSC: Python interpreter</vt:lpstr>
      <vt:lpstr>Configurando VSC:  Python linter</vt:lpstr>
      <vt:lpstr>Chrome</vt:lpstr>
      <vt:lpstr>Terminal o línea de comandos (Windows)</vt:lpstr>
      <vt:lpstr>Terminales en VSC</vt:lpstr>
      <vt:lpstr>Git</vt:lpstr>
      <vt:lpstr>GitHub</vt:lpstr>
      <vt:lpstr>Iniciando el proyecto</vt:lpstr>
      <vt:lpstr>In/Out</vt:lpstr>
      <vt:lpstr>Elementos básicos: Anatomia de los scripts</vt:lpstr>
      <vt:lpstr>Aspectos formales. Identificadores</vt:lpstr>
      <vt:lpstr>Palabras reservadas </vt:lpstr>
      <vt:lpstr>Guia de estilo</vt:lpstr>
      <vt:lpstr>Instrucciones y comentarios</vt:lpstr>
      <vt:lpstr>In/Out Comentado</vt:lpstr>
      <vt:lpstr>Variables y datos. Tipos.</vt:lpstr>
      <vt:lpstr>Tipos simples</vt:lpstr>
      <vt:lpstr>Tipos complejos</vt:lpstr>
      <vt:lpstr>Tipado dinámico</vt:lpstr>
      <vt:lpstr>Tipado fuerte</vt:lpstr>
      <vt:lpstr>Casting implícito (coercion)</vt:lpstr>
      <vt:lpstr>Casting explícito</vt:lpstr>
      <vt:lpstr>Referencias</vt:lpstr>
      <vt:lpstr>Referencias e inmutabilidad</vt:lpstr>
      <vt:lpstr>Propiedades mutables</vt:lpstr>
      <vt:lpstr>Copia de referencias</vt:lpstr>
      <vt:lpstr>Copia de referencias en tipos mutables</vt:lpstr>
      <vt:lpstr>Clonado de tipos mutables</vt:lpstr>
      <vt:lpstr>Tuplas: inmutabilidad</vt:lpstr>
      <vt:lpstr>Referencias y valores</vt:lpstr>
      <vt:lpstr>Variables tipo str</vt:lpstr>
      <vt:lpstr>Operaciones con str</vt:lpstr>
      <vt:lpstr>str iterables</vt:lpstr>
      <vt:lpstr>Métodos de cadenas</vt:lpstr>
      <vt:lpstr>Interpolación en cadenas</vt:lpstr>
      <vt:lpstr>Funciones</vt:lpstr>
      <vt:lpstr>Funciones</vt:lpstr>
      <vt:lpstr>Ámbitos de las funciones</vt:lpstr>
      <vt:lpstr>Ámbitos de las funciones</vt:lpstr>
      <vt:lpstr>Tipos mutables como argumentos</vt:lpstr>
      <vt:lpstr>Funciones nativas (Built-in)</vt:lpstr>
      <vt:lpstr>Sentencias y expresiones</vt:lpstr>
      <vt:lpstr>Operadores</vt:lpstr>
      <vt:lpstr>Operadores</vt:lpstr>
      <vt:lpstr>Operadores</vt:lpstr>
      <vt:lpstr>Operadores</vt:lpstr>
      <vt:lpstr>Sentencias condicionales</vt:lpstr>
      <vt:lpstr>Condiciones</vt:lpstr>
      <vt:lpstr>Condiciones</vt:lpstr>
      <vt:lpstr>Iteraciones</vt:lpstr>
      <vt:lpstr>Iteraciones</vt:lpstr>
      <vt:lpstr>Iteraciones</vt:lpstr>
      <vt:lpstr>Interacciones</vt:lpstr>
      <vt:lpstr>Iteraciones</vt:lpstr>
      <vt:lpstr>Iteraciones</vt:lpstr>
      <vt:lpstr>Errores y excepciones</vt:lpstr>
      <vt:lpstr>Errores</vt:lpstr>
      <vt:lpstr>Errores</vt:lpstr>
      <vt:lpstr>Errores</vt:lpstr>
      <vt:lpstr>Tipos complejos (colecciones)</vt:lpstr>
      <vt:lpstr>Listas</vt:lpstr>
      <vt:lpstr>Ejercicio</vt:lpstr>
      <vt:lpstr>Métodos de las listas</vt:lpstr>
      <vt:lpstr>Listas</vt:lpstr>
      <vt:lpstr>Diccionarios</vt:lpstr>
      <vt:lpstr>Métodos de los diccionarios</vt:lpstr>
      <vt:lpstr>Diccionarios</vt:lpstr>
      <vt:lpstr>Profundizando en Phyton</vt:lpstr>
      <vt:lpstr>Más Funciones. Programación funcional</vt:lpstr>
      <vt:lpstr>Número de argumentos variable</vt:lpstr>
      <vt:lpstr>Las funciones son objetos</vt:lpstr>
      <vt:lpstr>Las funciones son objetos</vt:lpstr>
      <vt:lpstr>Las funciones son objetos</vt:lpstr>
      <vt:lpstr>Modulos y paquetes</vt:lpstr>
      <vt:lpstr>Módulos</vt:lpstr>
      <vt:lpstr>Módulos built-in en Python</vt:lpstr>
      <vt:lpstr>Módulo fechas</vt:lpstr>
      <vt:lpstr>Librerias externas</vt:lpstr>
      <vt:lpstr>Librerías</vt:lpstr>
      <vt:lpstr>Ficheros</vt:lpstr>
      <vt:lpstr>Apertura de ficheros</vt:lpstr>
      <vt:lpstr>Ficheros</vt:lpstr>
      <vt:lpstr>Ficheros</vt:lpstr>
      <vt:lpstr>OOP</vt:lpstr>
      <vt:lpstr>Clases y Objetos</vt:lpstr>
      <vt:lpstr>Clases. Atributos y métodos</vt:lpstr>
      <vt:lpstr>Clases. Ámbitos de visibilidad</vt:lpstr>
      <vt:lpstr>Clases. Propiedades</vt:lpstr>
      <vt:lpstr>Clases. Métodos</vt:lpstr>
      <vt:lpstr>Clases. Settrs y getters</vt:lpstr>
      <vt:lpstr>Clases. Propiedades  ‘de clase’</vt:lpstr>
      <vt:lpstr>Clases. Métodos ‘de clase’</vt:lpstr>
      <vt:lpstr>OOP. Otros elementos</vt:lpstr>
      <vt:lpstr>Métodos mágicos</vt:lpstr>
      <vt:lpstr>Data clases</vt:lpstr>
      <vt:lpstr>Relaciones</vt:lpstr>
      <vt:lpstr>Herencia Simple</vt:lpstr>
      <vt:lpstr>Polimorfismo: sobrecarga de métodos</vt:lpstr>
      <vt:lpstr>Herencia Múltiple</vt:lpstr>
      <vt:lpstr>Clases abstractas</vt:lpstr>
      <vt:lpstr>Composición</vt:lpstr>
      <vt:lpstr>Composición</vt:lpstr>
      <vt:lpstr>Continuación</vt:lpstr>
      <vt:lpstr>Django</vt:lpstr>
      <vt:lpstr>Contenido (Temario)</vt:lpstr>
      <vt:lpstr>¿Django?</vt:lpstr>
      <vt:lpstr>Introducción a Django</vt:lpstr>
      <vt:lpstr>Presentación de PowerPoint</vt:lpstr>
      <vt:lpstr>Django</vt:lpstr>
      <vt:lpstr>Características</vt:lpstr>
      <vt:lpstr>Instalación</vt:lpstr>
      <vt:lpstr>Creación de un entorno virtual</vt:lpstr>
      <vt:lpstr>Creación de un proyecto</vt:lpstr>
      <vt:lpstr>Proyecto inicial por  defecto</vt:lpstr>
      <vt:lpstr>Estructura del proyecto</vt:lpstr>
      <vt:lpstr>Creación de una aplicación</vt:lpstr>
      <vt:lpstr>Estructura de una aplicación</vt:lpstr>
      <vt:lpstr>Arquitectura DJANGO – patrón MVC</vt:lpstr>
      <vt:lpstr>Arquitectura DJANGO – patrón MVC</vt:lpstr>
      <vt:lpstr>Ejemplo de control de flujo</vt:lpstr>
      <vt:lpstr>Django</vt:lpstr>
      <vt:lpstr>Enrutamiento</vt:lpstr>
      <vt:lpstr>Vista</vt:lpstr>
      <vt:lpstr>Run server</vt:lpstr>
      <vt:lpstr>Templates</vt:lpstr>
      <vt:lpstr>Run server</vt:lpstr>
      <vt:lpstr>Vista y template</vt:lpstr>
      <vt:lpstr>Run server</vt:lpstr>
      <vt:lpstr>Ejercicio</vt:lpstr>
      <vt:lpstr>Ejercicio</vt:lpstr>
      <vt:lpstr>Modelos</vt:lpstr>
      <vt:lpstr>Campos: Tipos de datos</vt:lpstr>
      <vt:lpstr>Modelo</vt:lpstr>
      <vt:lpstr>DDBB Relacionales</vt:lpstr>
      <vt:lpstr>DDBB</vt:lpstr>
      <vt:lpstr>SQLitebrowser</vt:lpstr>
      <vt:lpstr>Cuando es necesaria una migración</vt:lpstr>
      <vt:lpstr>Migración inicial</vt:lpstr>
      <vt:lpstr>Migraciones: instrucciones</vt:lpstr>
      <vt:lpstr>Migraciones</vt:lpstr>
      <vt:lpstr>Migraciones</vt:lpstr>
      <vt:lpstr>Migraciones</vt:lpstr>
      <vt:lpstr>Resultado en SQLitebrowser</vt:lpstr>
      <vt:lpstr>DDBB Admin</vt:lpstr>
      <vt:lpstr>DDBB Admin</vt:lpstr>
      <vt:lpstr>Acceso al interfaz de administración de Django</vt:lpstr>
      <vt:lpstr>Interfaz de administración de Django</vt:lpstr>
      <vt:lpstr>Listado de los registros de la tabla </vt:lpstr>
      <vt:lpstr>Relaciones N:N</vt:lpstr>
      <vt:lpstr>Cambios en los modelos</vt:lpstr>
      <vt:lpstr>Cambios en los modelos</vt:lpstr>
      <vt:lpstr>Registros en las tablas</vt:lpstr>
      <vt:lpstr>Consultas (queries)</vt:lpstr>
      <vt:lpstr>Consultas (queries)</vt:lpstr>
      <vt:lpstr>Consultas (queries)</vt:lpstr>
      <vt:lpstr>Arquitectura DJANGO – patrón MVC</vt:lpstr>
      <vt:lpstr>URLPaterns (enrutamiento)</vt:lpstr>
      <vt:lpstr>Rutas</vt:lpstr>
      <vt:lpstr>Vistas</vt:lpstr>
      <vt:lpstr>Vistas + Modelos</vt:lpstr>
      <vt:lpstr>Vistas + Modelos</vt:lpstr>
      <vt:lpstr>Lenguaje de plantillas (templates)</vt:lpstr>
      <vt:lpstr>Templates: herencia</vt:lpstr>
      <vt:lpstr>Templates: herencia</vt:lpstr>
      <vt:lpstr>Templates: herencia</vt:lpstr>
      <vt:lpstr>Templates: iteraciones</vt:lpstr>
      <vt:lpstr>Templates: referencias</vt:lpstr>
      <vt:lpstr>Elementos estáticos</vt:lpstr>
      <vt:lpstr>Elementos estáticos</vt:lpstr>
      <vt:lpstr>Imágenes</vt:lpstr>
      <vt:lpstr>Imágenes</vt:lpstr>
      <vt:lpstr>Imágenes</vt:lpstr>
      <vt:lpstr>Creación de una nueva aplicación</vt:lpstr>
      <vt:lpstr>Usuarios</vt:lpstr>
      <vt:lpstr>Métodos en la etiqueta form</vt:lpstr>
      <vt:lpstr>Formulario</vt:lpstr>
      <vt:lpstr>Formulario Django</vt:lpstr>
      <vt:lpstr>Formulario Django</vt:lpstr>
      <vt:lpstr>Formulario Django</vt:lpstr>
      <vt:lpstr>Continuación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Alejandro Cerezo</dc:creator>
  <cp:lastModifiedBy>Alejandro Cerezo</cp:lastModifiedBy>
  <cp:revision>1</cp:revision>
  <dcterms:created xsi:type="dcterms:W3CDTF">2021-02-04T21:43:21Z</dcterms:created>
  <dcterms:modified xsi:type="dcterms:W3CDTF">2021-02-08T11:14:07Z</dcterms:modified>
</cp:coreProperties>
</file>